
<file path=[Content_Types].xml><?xml version="1.0" encoding="utf-8"?>
<Types xmlns="http://schemas.openxmlformats.org/package/2006/content-types">
  <Default Extension="xml" ContentType="application/xml"/>
  <Default Extension="jpeg" ContentType="image/jpeg"/>
  <Default Extension="bin" ContentType="application/vnd.openxmlformats-officedocument.presentationml.printerSettings"/>
  <Default Extension="png" ContentType="image/png"/>
  <Default Extension="rels" ContentType="application/vnd.openxmlformats-package.relationships+xml"/>
  <Default Extension="emf" ContentType="image/x-em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5" Type="http://schemas.openxmlformats.org/officeDocument/2006/relationships/custom-properties" Target="docProps/custom.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Lst>
  <p:notesMasterIdLst>
    <p:notesMasterId r:id="rId215"/>
  </p:notesMasterIdLst>
  <p:handoutMasterIdLst>
    <p:handoutMasterId r:id="rId216"/>
  </p:handoutMasterIdLst>
  <p:sldIdLst>
    <p:sldId id="549" r:id="rId2"/>
    <p:sldId id="550" r:id="rId3"/>
    <p:sldId id="551" r:id="rId4"/>
    <p:sldId id="552" r:id="rId5"/>
    <p:sldId id="553" r:id="rId6"/>
    <p:sldId id="554" r:id="rId7"/>
    <p:sldId id="555" r:id="rId8"/>
    <p:sldId id="556" r:id="rId9"/>
    <p:sldId id="557" r:id="rId10"/>
    <p:sldId id="558" r:id="rId11"/>
    <p:sldId id="559" r:id="rId12"/>
    <p:sldId id="560" r:id="rId13"/>
    <p:sldId id="561" r:id="rId14"/>
    <p:sldId id="562" r:id="rId15"/>
    <p:sldId id="563" r:id="rId16"/>
    <p:sldId id="564" r:id="rId17"/>
    <p:sldId id="565" r:id="rId18"/>
    <p:sldId id="566" r:id="rId19"/>
    <p:sldId id="567" r:id="rId20"/>
    <p:sldId id="568" r:id="rId21"/>
    <p:sldId id="569" r:id="rId22"/>
    <p:sldId id="570" r:id="rId23"/>
    <p:sldId id="571" r:id="rId24"/>
    <p:sldId id="572" r:id="rId25"/>
    <p:sldId id="573" r:id="rId26"/>
    <p:sldId id="574" r:id="rId27"/>
    <p:sldId id="575" r:id="rId28"/>
    <p:sldId id="576" r:id="rId29"/>
    <p:sldId id="577" r:id="rId30"/>
    <p:sldId id="578" r:id="rId31"/>
    <p:sldId id="279" r:id="rId32"/>
    <p:sldId id="280" r:id="rId33"/>
    <p:sldId id="281" r:id="rId34"/>
    <p:sldId id="282" r:id="rId35"/>
    <p:sldId id="375" r:id="rId36"/>
    <p:sldId id="579" r:id="rId37"/>
    <p:sldId id="580" r:id="rId38"/>
    <p:sldId id="581" r:id="rId39"/>
    <p:sldId id="582" r:id="rId40"/>
    <p:sldId id="583" r:id="rId41"/>
    <p:sldId id="584" r:id="rId42"/>
    <p:sldId id="585" r:id="rId43"/>
    <p:sldId id="586" r:id="rId44"/>
    <p:sldId id="587" r:id="rId45"/>
    <p:sldId id="588" r:id="rId46"/>
    <p:sldId id="589" r:id="rId47"/>
    <p:sldId id="590" r:id="rId48"/>
    <p:sldId id="591" r:id="rId49"/>
    <p:sldId id="592" r:id="rId50"/>
    <p:sldId id="593" r:id="rId51"/>
    <p:sldId id="594" r:id="rId52"/>
    <p:sldId id="595" r:id="rId53"/>
    <p:sldId id="596" r:id="rId54"/>
    <p:sldId id="597" r:id="rId55"/>
    <p:sldId id="598" r:id="rId56"/>
    <p:sldId id="599" r:id="rId57"/>
    <p:sldId id="600" r:id="rId58"/>
    <p:sldId id="601" r:id="rId59"/>
    <p:sldId id="602" r:id="rId60"/>
    <p:sldId id="603" r:id="rId61"/>
    <p:sldId id="604" r:id="rId62"/>
    <p:sldId id="605" r:id="rId63"/>
    <p:sldId id="606" r:id="rId64"/>
    <p:sldId id="607" r:id="rId65"/>
    <p:sldId id="608" r:id="rId66"/>
    <p:sldId id="609" r:id="rId67"/>
    <p:sldId id="610" r:id="rId68"/>
    <p:sldId id="611" r:id="rId69"/>
    <p:sldId id="612" r:id="rId70"/>
    <p:sldId id="613" r:id="rId71"/>
    <p:sldId id="614" r:id="rId72"/>
    <p:sldId id="615" r:id="rId73"/>
    <p:sldId id="616" r:id="rId74"/>
    <p:sldId id="617" r:id="rId75"/>
    <p:sldId id="618" r:id="rId76"/>
    <p:sldId id="619" r:id="rId77"/>
    <p:sldId id="620" r:id="rId78"/>
    <p:sldId id="621" r:id="rId79"/>
    <p:sldId id="622" r:id="rId80"/>
    <p:sldId id="623" r:id="rId81"/>
    <p:sldId id="624" r:id="rId82"/>
    <p:sldId id="625" r:id="rId83"/>
    <p:sldId id="626" r:id="rId84"/>
    <p:sldId id="627" r:id="rId85"/>
    <p:sldId id="628" r:id="rId86"/>
    <p:sldId id="629" r:id="rId87"/>
    <p:sldId id="630" r:id="rId88"/>
    <p:sldId id="631" r:id="rId89"/>
    <p:sldId id="632" r:id="rId90"/>
    <p:sldId id="633" r:id="rId91"/>
    <p:sldId id="634" r:id="rId92"/>
    <p:sldId id="635" r:id="rId93"/>
    <p:sldId id="636" r:id="rId94"/>
    <p:sldId id="637" r:id="rId95"/>
    <p:sldId id="638" r:id="rId96"/>
    <p:sldId id="639" r:id="rId97"/>
    <p:sldId id="640" r:id="rId98"/>
    <p:sldId id="641" r:id="rId99"/>
    <p:sldId id="642" r:id="rId100"/>
    <p:sldId id="643" r:id="rId101"/>
    <p:sldId id="644" r:id="rId102"/>
    <p:sldId id="645" r:id="rId103"/>
    <p:sldId id="646" r:id="rId104"/>
    <p:sldId id="647" r:id="rId105"/>
    <p:sldId id="648" r:id="rId106"/>
    <p:sldId id="649" r:id="rId107"/>
    <p:sldId id="650" r:id="rId108"/>
    <p:sldId id="651" r:id="rId109"/>
    <p:sldId id="652" r:id="rId110"/>
    <p:sldId id="653" r:id="rId111"/>
    <p:sldId id="654" r:id="rId112"/>
    <p:sldId id="655" r:id="rId113"/>
    <p:sldId id="656" r:id="rId114"/>
    <p:sldId id="657" r:id="rId115"/>
    <p:sldId id="658" r:id="rId116"/>
    <p:sldId id="659" r:id="rId117"/>
    <p:sldId id="660" r:id="rId118"/>
    <p:sldId id="661" r:id="rId119"/>
    <p:sldId id="662" r:id="rId120"/>
    <p:sldId id="663" r:id="rId121"/>
    <p:sldId id="664" r:id="rId122"/>
    <p:sldId id="665" r:id="rId123"/>
    <p:sldId id="666" r:id="rId124"/>
    <p:sldId id="667" r:id="rId125"/>
    <p:sldId id="668" r:id="rId126"/>
    <p:sldId id="669" r:id="rId127"/>
    <p:sldId id="670" r:id="rId128"/>
    <p:sldId id="671" r:id="rId129"/>
    <p:sldId id="672" r:id="rId130"/>
    <p:sldId id="673" r:id="rId131"/>
    <p:sldId id="674" r:id="rId132"/>
    <p:sldId id="675" r:id="rId133"/>
    <p:sldId id="676" r:id="rId134"/>
    <p:sldId id="677" r:id="rId135"/>
    <p:sldId id="678" r:id="rId136"/>
    <p:sldId id="679" r:id="rId137"/>
    <p:sldId id="680" r:id="rId138"/>
    <p:sldId id="681" r:id="rId139"/>
    <p:sldId id="682" r:id="rId140"/>
    <p:sldId id="683" r:id="rId141"/>
    <p:sldId id="684" r:id="rId142"/>
    <p:sldId id="685" r:id="rId143"/>
    <p:sldId id="686" r:id="rId144"/>
    <p:sldId id="687" r:id="rId145"/>
    <p:sldId id="688" r:id="rId146"/>
    <p:sldId id="689" r:id="rId147"/>
    <p:sldId id="690" r:id="rId148"/>
    <p:sldId id="691" r:id="rId149"/>
    <p:sldId id="692" r:id="rId150"/>
    <p:sldId id="693" r:id="rId151"/>
    <p:sldId id="694" r:id="rId152"/>
    <p:sldId id="695" r:id="rId153"/>
    <p:sldId id="696" r:id="rId154"/>
    <p:sldId id="697" r:id="rId155"/>
    <p:sldId id="698" r:id="rId156"/>
    <p:sldId id="699" r:id="rId157"/>
    <p:sldId id="700" r:id="rId158"/>
    <p:sldId id="701" r:id="rId159"/>
    <p:sldId id="702" r:id="rId160"/>
    <p:sldId id="703" r:id="rId161"/>
    <p:sldId id="704" r:id="rId162"/>
    <p:sldId id="705" r:id="rId163"/>
    <p:sldId id="706" r:id="rId164"/>
    <p:sldId id="707" r:id="rId165"/>
    <p:sldId id="708" r:id="rId166"/>
    <p:sldId id="709" r:id="rId167"/>
    <p:sldId id="710" r:id="rId168"/>
    <p:sldId id="711" r:id="rId169"/>
    <p:sldId id="712" r:id="rId170"/>
    <p:sldId id="713" r:id="rId171"/>
    <p:sldId id="714" r:id="rId172"/>
    <p:sldId id="715" r:id="rId173"/>
    <p:sldId id="716" r:id="rId174"/>
    <p:sldId id="717" r:id="rId175"/>
    <p:sldId id="718" r:id="rId176"/>
    <p:sldId id="719" r:id="rId177"/>
    <p:sldId id="720" r:id="rId178"/>
    <p:sldId id="721" r:id="rId179"/>
    <p:sldId id="722" r:id="rId180"/>
    <p:sldId id="723" r:id="rId181"/>
    <p:sldId id="724" r:id="rId182"/>
    <p:sldId id="725" r:id="rId183"/>
    <p:sldId id="726" r:id="rId184"/>
    <p:sldId id="727" r:id="rId185"/>
    <p:sldId id="728" r:id="rId186"/>
    <p:sldId id="729" r:id="rId187"/>
    <p:sldId id="730" r:id="rId188"/>
    <p:sldId id="731" r:id="rId189"/>
    <p:sldId id="732" r:id="rId190"/>
    <p:sldId id="733" r:id="rId191"/>
    <p:sldId id="734" r:id="rId192"/>
    <p:sldId id="735" r:id="rId193"/>
    <p:sldId id="736" r:id="rId194"/>
    <p:sldId id="737" r:id="rId195"/>
    <p:sldId id="738" r:id="rId196"/>
    <p:sldId id="739" r:id="rId197"/>
    <p:sldId id="740" r:id="rId198"/>
    <p:sldId id="741" r:id="rId199"/>
    <p:sldId id="742" r:id="rId200"/>
    <p:sldId id="743" r:id="rId201"/>
    <p:sldId id="744" r:id="rId202"/>
    <p:sldId id="745" r:id="rId203"/>
    <p:sldId id="746" r:id="rId204"/>
    <p:sldId id="747" r:id="rId205"/>
    <p:sldId id="748" r:id="rId206"/>
    <p:sldId id="749" r:id="rId207"/>
    <p:sldId id="750" r:id="rId208"/>
    <p:sldId id="751" r:id="rId209"/>
    <p:sldId id="752" r:id="rId210"/>
    <p:sldId id="753" r:id="rId211"/>
    <p:sldId id="754" r:id="rId212"/>
    <p:sldId id="755" r:id="rId213"/>
    <p:sldId id="756" r:id="rId214"/>
  </p:sldIdLst>
  <p:sldSz cx="9144000" cy="6858000" type="screen4x3"/>
  <p:notesSz cx="7023100" cy="9309100"/>
  <p:defaultTextStyle>
    <a:defPPr>
      <a:defRPr lang="en-GB"/>
    </a:defPPr>
    <a:lvl1pPr algn="r" defTabSz="457200" rtl="0" fontAlgn="base">
      <a:spcBef>
        <a:spcPct val="0"/>
      </a:spcBef>
      <a:spcAft>
        <a:spcPct val="0"/>
      </a:spcAft>
      <a:buClr>
        <a:srgbClr val="000000"/>
      </a:buClr>
      <a:buSzPct val="100000"/>
      <a:buFont typeface="Times New Roman" charset="0"/>
      <a:defRPr sz="1400" kern="1200">
        <a:solidFill>
          <a:schemeClr val="bg1"/>
        </a:solidFill>
        <a:latin typeface="Verdana" charset="0"/>
        <a:ea typeface="ＭＳ Ｐゴシック" charset="0"/>
        <a:cs typeface="ＭＳ Ｐゴシック" charset="0"/>
      </a:defRPr>
    </a:lvl1pPr>
    <a:lvl2pPr marL="742950" indent="-285750" algn="r" defTabSz="457200" rtl="0" fontAlgn="base">
      <a:spcBef>
        <a:spcPct val="0"/>
      </a:spcBef>
      <a:spcAft>
        <a:spcPct val="0"/>
      </a:spcAft>
      <a:buClr>
        <a:srgbClr val="000000"/>
      </a:buClr>
      <a:buSzPct val="100000"/>
      <a:buFont typeface="Times New Roman" charset="0"/>
      <a:defRPr sz="1400" kern="1200">
        <a:solidFill>
          <a:schemeClr val="bg1"/>
        </a:solidFill>
        <a:latin typeface="Verdana" charset="0"/>
        <a:ea typeface="ＭＳ Ｐゴシック" charset="0"/>
        <a:cs typeface="ＭＳ Ｐゴシック" charset="0"/>
      </a:defRPr>
    </a:lvl2pPr>
    <a:lvl3pPr marL="1143000" indent="-228600" algn="r" defTabSz="457200" rtl="0" fontAlgn="base">
      <a:spcBef>
        <a:spcPct val="0"/>
      </a:spcBef>
      <a:spcAft>
        <a:spcPct val="0"/>
      </a:spcAft>
      <a:buClr>
        <a:srgbClr val="000000"/>
      </a:buClr>
      <a:buSzPct val="100000"/>
      <a:buFont typeface="Times New Roman" charset="0"/>
      <a:defRPr sz="1400" kern="1200">
        <a:solidFill>
          <a:schemeClr val="bg1"/>
        </a:solidFill>
        <a:latin typeface="Verdana" charset="0"/>
        <a:ea typeface="ＭＳ Ｐゴシック" charset="0"/>
        <a:cs typeface="ＭＳ Ｐゴシック" charset="0"/>
      </a:defRPr>
    </a:lvl3pPr>
    <a:lvl4pPr marL="1600200" indent="-228600" algn="r" defTabSz="457200" rtl="0" fontAlgn="base">
      <a:spcBef>
        <a:spcPct val="0"/>
      </a:spcBef>
      <a:spcAft>
        <a:spcPct val="0"/>
      </a:spcAft>
      <a:buClr>
        <a:srgbClr val="000000"/>
      </a:buClr>
      <a:buSzPct val="100000"/>
      <a:buFont typeface="Times New Roman" charset="0"/>
      <a:defRPr sz="1400" kern="1200">
        <a:solidFill>
          <a:schemeClr val="bg1"/>
        </a:solidFill>
        <a:latin typeface="Verdana" charset="0"/>
        <a:ea typeface="ＭＳ Ｐゴシック" charset="0"/>
        <a:cs typeface="ＭＳ Ｐゴシック" charset="0"/>
      </a:defRPr>
    </a:lvl4pPr>
    <a:lvl5pPr marL="2057400" indent="-228600" algn="r" defTabSz="457200" rtl="0" fontAlgn="base">
      <a:spcBef>
        <a:spcPct val="0"/>
      </a:spcBef>
      <a:spcAft>
        <a:spcPct val="0"/>
      </a:spcAft>
      <a:buClr>
        <a:srgbClr val="000000"/>
      </a:buClr>
      <a:buSzPct val="100000"/>
      <a:buFont typeface="Times New Roman" charset="0"/>
      <a:defRPr sz="1400" kern="1200">
        <a:solidFill>
          <a:schemeClr val="bg1"/>
        </a:solidFill>
        <a:latin typeface="Verdana" charset="0"/>
        <a:ea typeface="ＭＳ Ｐゴシック" charset="0"/>
        <a:cs typeface="ＭＳ Ｐゴシック" charset="0"/>
      </a:defRPr>
    </a:lvl5pPr>
    <a:lvl6pPr marL="2286000" algn="l" defTabSz="457200" rtl="0" eaLnBrk="1" latinLnBrk="0" hangingPunct="1">
      <a:defRPr sz="1400" kern="1200">
        <a:solidFill>
          <a:schemeClr val="bg1"/>
        </a:solidFill>
        <a:latin typeface="Verdana" charset="0"/>
        <a:ea typeface="ＭＳ Ｐゴシック" charset="0"/>
        <a:cs typeface="ＭＳ Ｐゴシック" charset="0"/>
      </a:defRPr>
    </a:lvl6pPr>
    <a:lvl7pPr marL="2743200" algn="l" defTabSz="457200" rtl="0" eaLnBrk="1" latinLnBrk="0" hangingPunct="1">
      <a:defRPr sz="1400" kern="1200">
        <a:solidFill>
          <a:schemeClr val="bg1"/>
        </a:solidFill>
        <a:latin typeface="Verdana" charset="0"/>
        <a:ea typeface="ＭＳ Ｐゴシック" charset="0"/>
        <a:cs typeface="ＭＳ Ｐゴシック" charset="0"/>
      </a:defRPr>
    </a:lvl7pPr>
    <a:lvl8pPr marL="3200400" algn="l" defTabSz="457200" rtl="0" eaLnBrk="1" latinLnBrk="0" hangingPunct="1">
      <a:defRPr sz="1400" kern="1200">
        <a:solidFill>
          <a:schemeClr val="bg1"/>
        </a:solidFill>
        <a:latin typeface="Verdana" charset="0"/>
        <a:ea typeface="ＭＳ Ｐゴシック" charset="0"/>
        <a:cs typeface="ＭＳ Ｐゴシック" charset="0"/>
      </a:defRPr>
    </a:lvl8pPr>
    <a:lvl9pPr marL="3657600" algn="l" defTabSz="457200" rtl="0" eaLnBrk="1" latinLnBrk="0" hangingPunct="1">
      <a:defRPr sz="1400" kern="1200">
        <a:solidFill>
          <a:schemeClr val="bg1"/>
        </a:solidFill>
        <a:latin typeface="Verdana" charset="0"/>
        <a:ea typeface="ＭＳ Ｐゴシック" charset="0"/>
        <a:cs typeface="ＭＳ Ｐゴシック"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8D90CF"/>
    <a:srgbClr val="6C70C2"/>
    <a:srgbClr val="DDDDDD"/>
    <a:srgbClr val="AAB6D6"/>
  </p:clrMru>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Aucun style, aucune grille">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1E4AEA4-8DFA-4A89-87EB-49C32662AFE0}" styleName="Style moyen 2 - Accentuatio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Style moyen 2 - Accentuation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275" autoAdjust="0"/>
    <p:restoredTop sz="99817" autoAdjust="0"/>
  </p:normalViewPr>
  <p:slideViewPr>
    <p:cSldViewPr snapToGrid="0">
      <p:cViewPr>
        <p:scale>
          <a:sx n="100" d="100"/>
          <a:sy n="100" d="100"/>
        </p:scale>
        <p:origin x="-208" y="-104"/>
      </p:cViewPr>
      <p:guideLst>
        <p:guide orient="horz" pos="2160"/>
        <p:guide pos="2880"/>
      </p:guideLst>
    </p:cSldViewPr>
  </p:slideViewPr>
  <p:outlineViewPr>
    <p:cViewPr varScale="1">
      <p:scale>
        <a:sx n="170" d="200"/>
        <a:sy n="170" d="200"/>
      </p:scale>
      <p:origin x="-780" y="-84"/>
    </p:cViewPr>
  </p:outlineViewPr>
  <p:notesTextViewPr>
    <p:cViewPr>
      <p:scale>
        <a:sx n="100" d="100"/>
        <a:sy n="100" d="100"/>
      </p:scale>
      <p:origin x="0" y="0"/>
    </p:cViewPr>
  </p:notesTextViewPr>
  <p:notesViewPr>
    <p:cSldViewPr snapToGrid="0">
      <p:cViewPr varScale="1">
        <p:scale>
          <a:sx n="66" d="100"/>
          <a:sy n="66" d="100"/>
        </p:scale>
        <p:origin x="-2784" y="-9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42" Type="http://schemas.openxmlformats.org/officeDocument/2006/relationships/slide" Target="slides/slide141.xml"/><Relationship Id="rId143" Type="http://schemas.openxmlformats.org/officeDocument/2006/relationships/slide" Target="slides/slide142.xml"/><Relationship Id="rId144" Type="http://schemas.openxmlformats.org/officeDocument/2006/relationships/slide" Target="slides/slide143.xml"/><Relationship Id="rId145" Type="http://schemas.openxmlformats.org/officeDocument/2006/relationships/slide" Target="slides/slide144.xml"/><Relationship Id="rId146" Type="http://schemas.openxmlformats.org/officeDocument/2006/relationships/slide" Target="slides/slide145.xml"/><Relationship Id="rId147" Type="http://schemas.openxmlformats.org/officeDocument/2006/relationships/slide" Target="slides/slide146.xml"/><Relationship Id="rId148" Type="http://schemas.openxmlformats.org/officeDocument/2006/relationships/slide" Target="slides/slide147.xml"/><Relationship Id="rId149" Type="http://schemas.openxmlformats.org/officeDocument/2006/relationships/slide" Target="slides/slide148.xml"/><Relationship Id="rId180" Type="http://schemas.openxmlformats.org/officeDocument/2006/relationships/slide" Target="slides/slide179.xml"/><Relationship Id="rId181" Type="http://schemas.openxmlformats.org/officeDocument/2006/relationships/slide" Target="slides/slide180.xml"/><Relationship Id="rId182" Type="http://schemas.openxmlformats.org/officeDocument/2006/relationships/slide" Target="slides/slide181.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83" Type="http://schemas.openxmlformats.org/officeDocument/2006/relationships/slide" Target="slides/slide182.xml"/><Relationship Id="rId184" Type="http://schemas.openxmlformats.org/officeDocument/2006/relationships/slide" Target="slides/slide183.xml"/><Relationship Id="rId185" Type="http://schemas.openxmlformats.org/officeDocument/2006/relationships/slide" Target="slides/slide184.xml"/><Relationship Id="rId186" Type="http://schemas.openxmlformats.org/officeDocument/2006/relationships/slide" Target="slides/slide185.xml"/><Relationship Id="rId187" Type="http://schemas.openxmlformats.org/officeDocument/2006/relationships/slide" Target="slides/slide186.xml"/><Relationship Id="rId188" Type="http://schemas.openxmlformats.org/officeDocument/2006/relationships/slide" Target="slides/slide187.xml"/><Relationship Id="rId189" Type="http://schemas.openxmlformats.org/officeDocument/2006/relationships/slide" Target="slides/slide188.xml"/><Relationship Id="rId220" Type="http://schemas.openxmlformats.org/officeDocument/2006/relationships/theme" Target="theme/theme1.xml"/><Relationship Id="rId221" Type="http://schemas.openxmlformats.org/officeDocument/2006/relationships/tableStyles" Target="tableStyles.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150" Type="http://schemas.openxmlformats.org/officeDocument/2006/relationships/slide" Target="slides/slide149.xml"/><Relationship Id="rId151" Type="http://schemas.openxmlformats.org/officeDocument/2006/relationships/slide" Target="slides/slide150.xml"/><Relationship Id="rId152" Type="http://schemas.openxmlformats.org/officeDocument/2006/relationships/slide" Target="slides/slide151.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153" Type="http://schemas.openxmlformats.org/officeDocument/2006/relationships/slide" Target="slides/slide152.xml"/><Relationship Id="rId154" Type="http://schemas.openxmlformats.org/officeDocument/2006/relationships/slide" Target="slides/slide153.xml"/><Relationship Id="rId155" Type="http://schemas.openxmlformats.org/officeDocument/2006/relationships/slide" Target="slides/slide154.xml"/><Relationship Id="rId156" Type="http://schemas.openxmlformats.org/officeDocument/2006/relationships/slide" Target="slides/slide155.xml"/><Relationship Id="rId157" Type="http://schemas.openxmlformats.org/officeDocument/2006/relationships/slide" Target="slides/slide156.xml"/><Relationship Id="rId158" Type="http://schemas.openxmlformats.org/officeDocument/2006/relationships/slide" Target="slides/slide157.xml"/><Relationship Id="rId159" Type="http://schemas.openxmlformats.org/officeDocument/2006/relationships/slide" Target="slides/slide158.xml"/><Relationship Id="rId190" Type="http://schemas.openxmlformats.org/officeDocument/2006/relationships/slide" Target="slides/slide189.xml"/><Relationship Id="rId191" Type="http://schemas.openxmlformats.org/officeDocument/2006/relationships/slide" Target="slides/slide190.xml"/><Relationship Id="rId192" Type="http://schemas.openxmlformats.org/officeDocument/2006/relationships/slide" Target="slides/slide191.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93" Type="http://schemas.openxmlformats.org/officeDocument/2006/relationships/slide" Target="slides/slide192.xml"/><Relationship Id="rId194" Type="http://schemas.openxmlformats.org/officeDocument/2006/relationships/slide" Target="slides/slide193.xml"/><Relationship Id="rId195" Type="http://schemas.openxmlformats.org/officeDocument/2006/relationships/slide" Target="slides/slide194.xml"/><Relationship Id="rId196" Type="http://schemas.openxmlformats.org/officeDocument/2006/relationships/slide" Target="slides/slide195.xml"/><Relationship Id="rId197" Type="http://schemas.openxmlformats.org/officeDocument/2006/relationships/slide" Target="slides/slide196.xml"/><Relationship Id="rId198" Type="http://schemas.openxmlformats.org/officeDocument/2006/relationships/slide" Target="slides/slide197.xml"/><Relationship Id="rId199" Type="http://schemas.openxmlformats.org/officeDocument/2006/relationships/slide" Target="slides/slide198.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slide" Target="slides/slide122.xml"/><Relationship Id="rId124" Type="http://schemas.openxmlformats.org/officeDocument/2006/relationships/slide" Target="slides/slide123.xml"/><Relationship Id="rId125" Type="http://schemas.openxmlformats.org/officeDocument/2006/relationships/slide" Target="slides/slide124.xml"/><Relationship Id="rId126" Type="http://schemas.openxmlformats.org/officeDocument/2006/relationships/slide" Target="slides/slide125.xml"/><Relationship Id="rId127" Type="http://schemas.openxmlformats.org/officeDocument/2006/relationships/slide" Target="slides/slide126.xml"/><Relationship Id="rId128" Type="http://schemas.openxmlformats.org/officeDocument/2006/relationships/slide" Target="slides/slide127.xml"/><Relationship Id="rId129" Type="http://schemas.openxmlformats.org/officeDocument/2006/relationships/slide" Target="slides/slide128.xml"/><Relationship Id="rId160" Type="http://schemas.openxmlformats.org/officeDocument/2006/relationships/slide" Target="slides/slide159.xml"/><Relationship Id="rId161" Type="http://schemas.openxmlformats.org/officeDocument/2006/relationships/slide" Target="slides/slide160.xml"/><Relationship Id="rId162" Type="http://schemas.openxmlformats.org/officeDocument/2006/relationships/slide" Target="slides/slide161.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63" Type="http://schemas.openxmlformats.org/officeDocument/2006/relationships/slide" Target="slides/slide162.xml"/><Relationship Id="rId164" Type="http://schemas.openxmlformats.org/officeDocument/2006/relationships/slide" Target="slides/slide163.xml"/><Relationship Id="rId165" Type="http://schemas.openxmlformats.org/officeDocument/2006/relationships/slide" Target="slides/slide164.xml"/><Relationship Id="rId166" Type="http://schemas.openxmlformats.org/officeDocument/2006/relationships/slide" Target="slides/slide165.xml"/><Relationship Id="rId167" Type="http://schemas.openxmlformats.org/officeDocument/2006/relationships/slide" Target="slides/slide166.xml"/><Relationship Id="rId168" Type="http://schemas.openxmlformats.org/officeDocument/2006/relationships/slide" Target="slides/slide167.xml"/><Relationship Id="rId169" Type="http://schemas.openxmlformats.org/officeDocument/2006/relationships/slide" Target="slides/slide168.xml"/><Relationship Id="rId200" Type="http://schemas.openxmlformats.org/officeDocument/2006/relationships/slide" Target="slides/slide199.xml"/><Relationship Id="rId201" Type="http://schemas.openxmlformats.org/officeDocument/2006/relationships/slide" Target="slides/slide200.xml"/><Relationship Id="rId202" Type="http://schemas.openxmlformats.org/officeDocument/2006/relationships/slide" Target="slides/slide201.xml"/><Relationship Id="rId203" Type="http://schemas.openxmlformats.org/officeDocument/2006/relationships/slide" Target="slides/slide202.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204" Type="http://schemas.openxmlformats.org/officeDocument/2006/relationships/slide" Target="slides/slide203.xml"/><Relationship Id="rId205" Type="http://schemas.openxmlformats.org/officeDocument/2006/relationships/slide" Target="slides/slide204.xml"/><Relationship Id="rId206" Type="http://schemas.openxmlformats.org/officeDocument/2006/relationships/slide" Target="slides/slide205.xml"/><Relationship Id="rId207" Type="http://schemas.openxmlformats.org/officeDocument/2006/relationships/slide" Target="slides/slide206.xml"/><Relationship Id="rId208" Type="http://schemas.openxmlformats.org/officeDocument/2006/relationships/slide" Target="slides/slide207.xml"/><Relationship Id="rId209" Type="http://schemas.openxmlformats.org/officeDocument/2006/relationships/slide" Target="slides/slide208.xml"/><Relationship Id="rId130" Type="http://schemas.openxmlformats.org/officeDocument/2006/relationships/slide" Target="slides/slide129.xml"/><Relationship Id="rId131" Type="http://schemas.openxmlformats.org/officeDocument/2006/relationships/slide" Target="slides/slide130.xml"/><Relationship Id="rId132" Type="http://schemas.openxmlformats.org/officeDocument/2006/relationships/slide" Target="slides/slide131.xml"/><Relationship Id="rId133" Type="http://schemas.openxmlformats.org/officeDocument/2006/relationships/slide" Target="slides/slide132.xml"/><Relationship Id="rId134" Type="http://schemas.openxmlformats.org/officeDocument/2006/relationships/slide" Target="slides/slide133.xml"/><Relationship Id="rId135" Type="http://schemas.openxmlformats.org/officeDocument/2006/relationships/slide" Target="slides/slide134.xml"/><Relationship Id="rId136" Type="http://schemas.openxmlformats.org/officeDocument/2006/relationships/slide" Target="slides/slide135.xml"/><Relationship Id="rId137" Type="http://schemas.openxmlformats.org/officeDocument/2006/relationships/slide" Target="slides/slide136.xml"/><Relationship Id="rId138" Type="http://schemas.openxmlformats.org/officeDocument/2006/relationships/slide" Target="slides/slide137.xml"/><Relationship Id="rId139" Type="http://schemas.openxmlformats.org/officeDocument/2006/relationships/slide" Target="slides/slide138.xml"/><Relationship Id="rId170" Type="http://schemas.openxmlformats.org/officeDocument/2006/relationships/slide" Target="slides/slide169.xml"/><Relationship Id="rId171" Type="http://schemas.openxmlformats.org/officeDocument/2006/relationships/slide" Target="slides/slide170.xml"/><Relationship Id="rId172" Type="http://schemas.openxmlformats.org/officeDocument/2006/relationships/slide" Target="slides/slide171.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173" Type="http://schemas.openxmlformats.org/officeDocument/2006/relationships/slide" Target="slides/slide172.xml"/><Relationship Id="rId174" Type="http://schemas.openxmlformats.org/officeDocument/2006/relationships/slide" Target="slides/slide173.xml"/><Relationship Id="rId175" Type="http://schemas.openxmlformats.org/officeDocument/2006/relationships/slide" Target="slides/slide174.xml"/><Relationship Id="rId176" Type="http://schemas.openxmlformats.org/officeDocument/2006/relationships/slide" Target="slides/slide175.xml"/><Relationship Id="rId177" Type="http://schemas.openxmlformats.org/officeDocument/2006/relationships/slide" Target="slides/slide176.xml"/><Relationship Id="rId178" Type="http://schemas.openxmlformats.org/officeDocument/2006/relationships/slide" Target="slides/slide177.xml"/><Relationship Id="rId179" Type="http://schemas.openxmlformats.org/officeDocument/2006/relationships/slide" Target="slides/slide178.xml"/><Relationship Id="rId210" Type="http://schemas.openxmlformats.org/officeDocument/2006/relationships/slide" Target="slides/slide209.xml"/><Relationship Id="rId211" Type="http://schemas.openxmlformats.org/officeDocument/2006/relationships/slide" Target="slides/slide210.xml"/><Relationship Id="rId212" Type="http://schemas.openxmlformats.org/officeDocument/2006/relationships/slide" Target="slides/slide211.xml"/><Relationship Id="rId213" Type="http://schemas.openxmlformats.org/officeDocument/2006/relationships/slide" Target="slides/slide212.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14" Type="http://schemas.openxmlformats.org/officeDocument/2006/relationships/slide" Target="slides/slide213.xml"/><Relationship Id="rId215" Type="http://schemas.openxmlformats.org/officeDocument/2006/relationships/notesMaster" Target="notesMasters/notesMaster1.xml"/><Relationship Id="rId216" Type="http://schemas.openxmlformats.org/officeDocument/2006/relationships/handoutMaster" Target="handoutMasters/handoutMaster1.xml"/><Relationship Id="rId217" Type="http://schemas.openxmlformats.org/officeDocument/2006/relationships/printerSettings" Target="printerSettings/printerSettings1.bin"/><Relationship Id="rId218" Type="http://schemas.openxmlformats.org/officeDocument/2006/relationships/presProps" Target="presProps.xml"/><Relationship Id="rId219" Type="http://schemas.openxmlformats.org/officeDocument/2006/relationships/viewProps" Target="viewProps.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100" Type="http://schemas.openxmlformats.org/officeDocument/2006/relationships/slide" Target="slides/slide99.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40" Type="http://schemas.openxmlformats.org/officeDocument/2006/relationships/slide" Target="slides/slide139.xml"/><Relationship Id="rId141" Type="http://schemas.openxmlformats.org/officeDocument/2006/relationships/slide" Target="slides/slide14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hdr" sz="quarter"/>
          </p:nvPr>
        </p:nvSpPr>
        <p:spPr bwMode="auto">
          <a:xfrm>
            <a:off x="0" y="0"/>
            <a:ext cx="30432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buFont typeface="Times New Roman" pitchFamily="18" charset="0"/>
              <a:buNone/>
              <a:defRPr sz="1200">
                <a:solidFill>
                  <a:srgbClr val="FFFFFF"/>
                </a:solidFill>
                <a:latin typeface="Verdana" pitchFamily="34" charset="0"/>
                <a:ea typeface="+mn-ea"/>
                <a:cs typeface="Arial" charset="0"/>
              </a:defRPr>
            </a:lvl1pPr>
          </a:lstStyle>
          <a:p>
            <a:pPr>
              <a:defRPr/>
            </a:pPr>
            <a:endParaRPr lang="en-US"/>
          </a:p>
        </p:txBody>
      </p:sp>
      <p:sp>
        <p:nvSpPr>
          <p:cNvPr id="195587" name="Rectangle 3"/>
          <p:cNvSpPr>
            <a:spLocks noGrp="1" noChangeArrowheads="1"/>
          </p:cNvSpPr>
          <p:nvPr>
            <p:ph type="dt" sz="quarter" idx="1"/>
          </p:nvPr>
        </p:nvSpPr>
        <p:spPr bwMode="auto">
          <a:xfrm>
            <a:off x="3978275" y="0"/>
            <a:ext cx="30432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buFont typeface="Times New Roman" pitchFamily="18" charset="0"/>
              <a:buNone/>
              <a:defRPr sz="1200">
                <a:solidFill>
                  <a:srgbClr val="FFFFFF"/>
                </a:solidFill>
                <a:latin typeface="Verdana" pitchFamily="34" charset="0"/>
                <a:ea typeface="+mn-ea"/>
                <a:cs typeface="Arial" charset="0"/>
              </a:defRPr>
            </a:lvl1pPr>
          </a:lstStyle>
          <a:p>
            <a:pPr>
              <a:defRPr/>
            </a:pPr>
            <a:endParaRPr lang="en-US"/>
          </a:p>
        </p:txBody>
      </p:sp>
      <p:sp>
        <p:nvSpPr>
          <p:cNvPr id="195588" name="Rectangle 4"/>
          <p:cNvSpPr>
            <a:spLocks noGrp="1" noChangeArrowheads="1"/>
          </p:cNvSpPr>
          <p:nvPr>
            <p:ph type="ftr" sz="quarter" idx="2"/>
          </p:nvPr>
        </p:nvSpPr>
        <p:spPr bwMode="auto">
          <a:xfrm>
            <a:off x="0" y="8842375"/>
            <a:ext cx="30432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a:buFont typeface="Times New Roman" pitchFamily="18" charset="0"/>
              <a:buNone/>
              <a:defRPr sz="1200">
                <a:solidFill>
                  <a:srgbClr val="FFFFFF"/>
                </a:solidFill>
                <a:latin typeface="Verdana" pitchFamily="34" charset="0"/>
                <a:ea typeface="+mn-ea"/>
                <a:cs typeface="Arial" charset="0"/>
              </a:defRPr>
            </a:lvl1pPr>
          </a:lstStyle>
          <a:p>
            <a:pPr>
              <a:defRPr/>
            </a:pPr>
            <a:endParaRPr lang="en-US"/>
          </a:p>
        </p:txBody>
      </p:sp>
      <p:sp>
        <p:nvSpPr>
          <p:cNvPr id="195589" name="Rectangle 5"/>
          <p:cNvSpPr>
            <a:spLocks noGrp="1" noChangeArrowheads="1"/>
          </p:cNvSpPr>
          <p:nvPr>
            <p:ph type="sldNum" sz="quarter" idx="3"/>
          </p:nvPr>
        </p:nvSpPr>
        <p:spPr bwMode="auto">
          <a:xfrm>
            <a:off x="3978275" y="8842375"/>
            <a:ext cx="3043238"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solidFill>
                  <a:srgbClr val="FFFFFF"/>
                </a:solidFill>
                <a:cs typeface="Arial" charset="0"/>
              </a:defRPr>
            </a:lvl1pPr>
          </a:lstStyle>
          <a:p>
            <a:pPr>
              <a:defRPr/>
            </a:pPr>
            <a:fld id="{E9FDDD21-12F6-3740-AE1D-39DDA83ABC10}" type="slidenum">
              <a:rPr lang="en-US"/>
              <a:pPr>
                <a:defRPr/>
              </a:pPr>
              <a:t>‹Nr.›</a:t>
            </a:fld>
            <a:endParaRPr lang="en-US"/>
          </a:p>
        </p:txBody>
      </p:sp>
    </p:spTree>
    <p:extLst>
      <p:ext uri="{BB962C8B-B14F-4D97-AF65-F5344CB8AC3E}">
        <p14:creationId xmlns:p14="http://schemas.microsoft.com/office/powerpoint/2010/main" val="36513429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0162" name="AutoShape 1"/>
          <p:cNvSpPr>
            <a:spLocks noChangeArrowheads="1"/>
          </p:cNvSpPr>
          <p:nvPr/>
        </p:nvSpPr>
        <p:spPr bwMode="auto">
          <a:xfrm>
            <a:off x="0" y="0"/>
            <a:ext cx="7023100" cy="93091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fr-FR">
              <a:cs typeface="Arial" charset="0"/>
            </a:endParaRPr>
          </a:p>
        </p:txBody>
      </p:sp>
      <p:sp>
        <p:nvSpPr>
          <p:cNvPr id="220163" name="AutoShape 2"/>
          <p:cNvSpPr>
            <a:spLocks noChangeArrowheads="1"/>
          </p:cNvSpPr>
          <p:nvPr/>
        </p:nvSpPr>
        <p:spPr bwMode="auto">
          <a:xfrm>
            <a:off x="0" y="0"/>
            <a:ext cx="7023100" cy="93091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fr-FR">
              <a:cs typeface="Arial" charset="0"/>
            </a:endParaRPr>
          </a:p>
        </p:txBody>
      </p:sp>
      <p:sp>
        <p:nvSpPr>
          <p:cNvPr id="220164" name="AutoShape 3"/>
          <p:cNvSpPr>
            <a:spLocks noChangeArrowheads="1"/>
          </p:cNvSpPr>
          <p:nvPr/>
        </p:nvSpPr>
        <p:spPr bwMode="auto">
          <a:xfrm>
            <a:off x="0" y="0"/>
            <a:ext cx="7023100" cy="93091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fr-FR">
              <a:cs typeface="Arial" charset="0"/>
            </a:endParaRPr>
          </a:p>
        </p:txBody>
      </p:sp>
      <p:sp>
        <p:nvSpPr>
          <p:cNvPr id="220165" name="AutoShape 4"/>
          <p:cNvSpPr>
            <a:spLocks noChangeArrowheads="1"/>
          </p:cNvSpPr>
          <p:nvPr/>
        </p:nvSpPr>
        <p:spPr bwMode="auto">
          <a:xfrm>
            <a:off x="0" y="0"/>
            <a:ext cx="7023100" cy="93091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fr-FR">
              <a:cs typeface="Arial" charset="0"/>
            </a:endParaRPr>
          </a:p>
        </p:txBody>
      </p:sp>
      <p:sp>
        <p:nvSpPr>
          <p:cNvPr id="220166" name="Text Box 5"/>
          <p:cNvSpPr txBox="1">
            <a:spLocks noChangeArrowheads="1"/>
          </p:cNvSpPr>
          <p:nvPr/>
        </p:nvSpPr>
        <p:spPr bwMode="auto">
          <a:xfrm>
            <a:off x="0" y="0"/>
            <a:ext cx="3043238" cy="465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fr-FR">
              <a:cs typeface="Arial" charset="0"/>
            </a:endParaRPr>
          </a:p>
        </p:txBody>
      </p:sp>
      <p:sp>
        <p:nvSpPr>
          <p:cNvPr id="220167" name="Text Box 6"/>
          <p:cNvSpPr txBox="1">
            <a:spLocks noChangeArrowheads="1"/>
          </p:cNvSpPr>
          <p:nvPr/>
        </p:nvSpPr>
        <p:spPr bwMode="auto">
          <a:xfrm>
            <a:off x="3979863" y="0"/>
            <a:ext cx="3043237" cy="465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fr-FR">
              <a:cs typeface="Arial" charset="0"/>
            </a:endParaRPr>
          </a:p>
        </p:txBody>
      </p:sp>
      <p:sp>
        <p:nvSpPr>
          <p:cNvPr id="220168" name="Rectangle 7"/>
          <p:cNvSpPr>
            <a:spLocks noGrp="1" noRot="1" noChangeAspect="1" noChangeArrowheads="1"/>
          </p:cNvSpPr>
          <p:nvPr>
            <p:ph type="sldImg"/>
          </p:nvPr>
        </p:nvSpPr>
        <p:spPr bwMode="auto">
          <a:xfrm>
            <a:off x="1184275" y="698500"/>
            <a:ext cx="4648200" cy="3484563"/>
          </a:xfrm>
          <a:prstGeom prst="rect">
            <a:avLst/>
          </a:prstGeom>
          <a:noFill/>
          <a:ln w="9360">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sp>
      <p:sp>
        <p:nvSpPr>
          <p:cNvPr id="2056" name="Rectangle 8"/>
          <p:cNvSpPr>
            <a:spLocks noGrp="1" noChangeArrowheads="1"/>
          </p:cNvSpPr>
          <p:nvPr>
            <p:ph type="body"/>
          </p:nvPr>
        </p:nvSpPr>
        <p:spPr bwMode="auto">
          <a:xfrm>
            <a:off x="936625" y="4421188"/>
            <a:ext cx="5143500" cy="4183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endParaRPr lang="en-US" noProof="0" smtClean="0"/>
          </a:p>
        </p:txBody>
      </p:sp>
      <p:sp>
        <p:nvSpPr>
          <p:cNvPr id="220170" name="Text Box 9"/>
          <p:cNvSpPr txBox="1">
            <a:spLocks noChangeArrowheads="1"/>
          </p:cNvSpPr>
          <p:nvPr/>
        </p:nvSpPr>
        <p:spPr bwMode="auto">
          <a:xfrm>
            <a:off x="0" y="8843963"/>
            <a:ext cx="3043238"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fr-FR">
              <a:cs typeface="Arial" charset="0"/>
            </a:endParaRPr>
          </a:p>
        </p:txBody>
      </p:sp>
      <p:sp>
        <p:nvSpPr>
          <p:cNvPr id="2058" name="Rectangle 10"/>
          <p:cNvSpPr>
            <a:spLocks noGrp="1" noChangeArrowheads="1"/>
          </p:cNvSpPr>
          <p:nvPr>
            <p:ph type="sldNum"/>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b" anchorCtr="0" compatLnSpc="1">
            <a:prstTxWarp prst="textNoShape">
              <a:avLst/>
            </a:prstTxWarp>
          </a:bodyPr>
          <a:lstStyle>
            <a:lvl1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Arial" charset="0"/>
                <a:cs typeface="Arial" charset="0"/>
              </a:defRPr>
            </a:lvl1pPr>
          </a:lstStyle>
          <a:p>
            <a:pPr>
              <a:defRPr/>
            </a:pPr>
            <a:fld id="{DC0FF8A3-D0C9-1547-8AE2-3FC220B30200}" type="slidenum">
              <a:rPr lang="en-US"/>
              <a:pPr>
                <a:defRPr/>
              </a:pPr>
              <a:t>‹Nr.›</a:t>
            </a:fld>
            <a:endParaRPr lang="en-US"/>
          </a:p>
        </p:txBody>
      </p:sp>
    </p:spTree>
    <p:extLst>
      <p:ext uri="{BB962C8B-B14F-4D97-AF65-F5344CB8AC3E}">
        <p14:creationId xmlns:p14="http://schemas.microsoft.com/office/powerpoint/2010/main" val="21742490"/>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charset="0"/>
        <a:cs typeface="ＭＳ Ｐゴシック" charset="0"/>
      </a:defRPr>
    </a:lvl1pPr>
    <a:lvl2pPr marL="742950" indent="-285750" algn="l" defTabSz="457200"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charset="0"/>
        <a:cs typeface="+mn-cs"/>
      </a:defRPr>
    </a:lvl2pPr>
    <a:lvl3pPr marL="1143000" indent="-228600" algn="l" defTabSz="457200"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charset="0"/>
        <a:cs typeface="+mn-cs"/>
      </a:defRPr>
    </a:lvl3pPr>
    <a:lvl4pPr marL="1600200" indent="-228600" algn="l" defTabSz="457200"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charset="0"/>
        <a:cs typeface="+mn-cs"/>
      </a:defRPr>
    </a:lvl4pPr>
    <a:lvl5pPr marL="2057400" indent="-228600" algn="l" defTabSz="457200"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charset="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5.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7.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221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C70D9A5-AC79-4540-9083-3093718F6708}" type="slidenum">
              <a:rPr lang="en-US" sz="1200">
                <a:solidFill>
                  <a:srgbClr val="000000"/>
                </a:solidFill>
                <a:latin typeface="Arial" charset="0"/>
              </a:rPr>
              <a:pPr eaLnBrk="1" hangingPunct="1"/>
              <a:t>2</a:t>
            </a:fld>
            <a:endParaRPr lang="en-US" sz="1200">
              <a:solidFill>
                <a:srgbClr val="000000"/>
              </a:solidFill>
              <a:latin typeface="Arial" charset="0"/>
            </a:endParaRPr>
          </a:p>
        </p:txBody>
      </p:sp>
      <p:sp>
        <p:nvSpPr>
          <p:cNvPr id="22221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A836878-E166-C640-918A-34BEB868B1FA}" type="slidenum">
              <a:rPr lang="en-US" sz="1200">
                <a:solidFill>
                  <a:srgbClr val="000000"/>
                </a:solidFill>
                <a:latin typeface="Arial" charset="0"/>
              </a:rPr>
              <a:pPr eaLnBrk="1" hangingPunct="1">
                <a:buClrTx/>
                <a:buFontTx/>
                <a:buNone/>
              </a:pPr>
              <a:t>2</a:t>
            </a:fld>
            <a:endParaRPr lang="en-US" sz="1200">
              <a:solidFill>
                <a:srgbClr val="000000"/>
              </a:solidFill>
              <a:latin typeface="Arial" charset="0"/>
            </a:endParaRPr>
          </a:p>
        </p:txBody>
      </p:sp>
      <p:sp>
        <p:nvSpPr>
          <p:cNvPr id="22221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C453D44-4E84-1046-8A2A-25B82E45C0D5}" type="slidenum">
              <a:rPr lang="en-US" sz="1200">
                <a:solidFill>
                  <a:srgbClr val="000000"/>
                </a:solidFill>
                <a:latin typeface="Arial" charset="0"/>
              </a:rPr>
              <a:pPr eaLnBrk="1" hangingPunct="1">
                <a:buClrTx/>
                <a:buFontTx/>
                <a:buNone/>
              </a:pPr>
              <a:t>2</a:t>
            </a:fld>
            <a:endParaRPr lang="en-US" sz="1200">
              <a:solidFill>
                <a:srgbClr val="000000"/>
              </a:solidFill>
              <a:latin typeface="Arial" charset="0"/>
            </a:endParaRPr>
          </a:p>
        </p:txBody>
      </p:sp>
      <p:sp>
        <p:nvSpPr>
          <p:cNvPr id="22221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C306B35-1713-AC46-AD79-136E92906B5C}" type="slidenum">
              <a:rPr lang="en-US" sz="1200">
                <a:solidFill>
                  <a:srgbClr val="000000"/>
                </a:solidFill>
                <a:latin typeface="Arial" charset="0"/>
              </a:rPr>
              <a:pPr eaLnBrk="1" hangingPunct="1">
                <a:buClrTx/>
                <a:buFontTx/>
                <a:buNone/>
              </a:pPr>
              <a:t>2</a:t>
            </a:fld>
            <a:endParaRPr lang="en-US" sz="1200">
              <a:solidFill>
                <a:srgbClr val="000000"/>
              </a:solidFill>
              <a:latin typeface="Arial" charset="0"/>
            </a:endParaRPr>
          </a:p>
        </p:txBody>
      </p:sp>
      <p:sp>
        <p:nvSpPr>
          <p:cNvPr id="22221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2215"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142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49E735FB-A415-2C48-B86E-46B4B038FE34}" type="slidenum">
              <a:rPr lang="en-US" sz="1200">
                <a:solidFill>
                  <a:srgbClr val="000000"/>
                </a:solidFill>
                <a:latin typeface="Arial" charset="0"/>
              </a:rPr>
              <a:pPr eaLnBrk="1" hangingPunct="1"/>
              <a:t>11</a:t>
            </a:fld>
            <a:endParaRPr lang="en-US" sz="1200">
              <a:solidFill>
                <a:srgbClr val="000000"/>
              </a:solidFill>
              <a:latin typeface="Arial" charset="0"/>
            </a:endParaRPr>
          </a:p>
        </p:txBody>
      </p:sp>
      <p:sp>
        <p:nvSpPr>
          <p:cNvPr id="23142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9506EF1-2966-EB44-9923-3DFF46596BBF}" type="slidenum">
              <a:rPr lang="en-US" sz="1200">
                <a:solidFill>
                  <a:srgbClr val="000000"/>
                </a:solidFill>
                <a:latin typeface="Arial" charset="0"/>
              </a:rPr>
              <a:pPr eaLnBrk="1" hangingPunct="1">
                <a:buClrTx/>
                <a:buFontTx/>
                <a:buNone/>
              </a:pPr>
              <a:t>11</a:t>
            </a:fld>
            <a:endParaRPr lang="en-US" sz="1200">
              <a:solidFill>
                <a:srgbClr val="000000"/>
              </a:solidFill>
              <a:latin typeface="Arial" charset="0"/>
            </a:endParaRPr>
          </a:p>
        </p:txBody>
      </p:sp>
      <p:sp>
        <p:nvSpPr>
          <p:cNvPr id="23142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C1B06C0-E157-504E-AC22-DBC19432411F}" type="slidenum">
              <a:rPr lang="en-US" sz="1200">
                <a:solidFill>
                  <a:srgbClr val="000000"/>
                </a:solidFill>
                <a:latin typeface="Arial" charset="0"/>
              </a:rPr>
              <a:pPr eaLnBrk="1" hangingPunct="1">
                <a:buClrTx/>
                <a:buFontTx/>
                <a:buNone/>
              </a:pPr>
              <a:t>11</a:t>
            </a:fld>
            <a:endParaRPr lang="en-US" sz="1200">
              <a:solidFill>
                <a:srgbClr val="000000"/>
              </a:solidFill>
              <a:latin typeface="Arial" charset="0"/>
            </a:endParaRPr>
          </a:p>
        </p:txBody>
      </p:sp>
      <p:sp>
        <p:nvSpPr>
          <p:cNvPr id="23142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299AC52-4924-D84F-A548-AD7D28D90C9D}" type="slidenum">
              <a:rPr lang="en-US" sz="1200">
                <a:solidFill>
                  <a:srgbClr val="000000"/>
                </a:solidFill>
                <a:latin typeface="Arial" charset="0"/>
              </a:rPr>
              <a:pPr eaLnBrk="1" hangingPunct="1">
                <a:buClrTx/>
                <a:buFontTx/>
                <a:buNone/>
              </a:pPr>
              <a:t>11</a:t>
            </a:fld>
            <a:endParaRPr lang="en-US" sz="1200">
              <a:solidFill>
                <a:srgbClr val="000000"/>
              </a:solidFill>
              <a:latin typeface="Arial" charset="0"/>
            </a:endParaRPr>
          </a:p>
        </p:txBody>
      </p:sp>
      <p:sp>
        <p:nvSpPr>
          <p:cNvPr id="23143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143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3143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1027008-A73F-7E49-8FA4-5FD71781BB96}" type="slidenum">
              <a:rPr lang="en-US" sz="1200">
                <a:solidFill>
                  <a:srgbClr val="000000"/>
                </a:solidFill>
                <a:latin typeface="Arial" charset="0"/>
              </a:rPr>
              <a:pPr eaLnBrk="1" hangingPunct="1">
                <a:buClrTx/>
                <a:buFontTx/>
                <a:buNone/>
              </a:pPr>
              <a:t>11</a:t>
            </a:fld>
            <a:endParaRPr lang="en-US" sz="1200">
              <a:solidFill>
                <a:srgbClr val="000000"/>
              </a:solidFill>
              <a:latin typeface="Arial"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358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7D5D469-6217-4B41-A1A9-AFB50C83D2C9}" type="slidenum">
              <a:rPr lang="en-US" sz="1200">
                <a:solidFill>
                  <a:srgbClr val="000000"/>
                </a:solidFill>
                <a:latin typeface="Arial" charset="0"/>
              </a:rPr>
              <a:pPr eaLnBrk="1" hangingPunct="1"/>
              <a:t>101</a:t>
            </a:fld>
            <a:endParaRPr lang="en-US" sz="1200" dirty="0">
              <a:solidFill>
                <a:srgbClr val="000000"/>
              </a:solidFill>
              <a:latin typeface="Arial" charset="0"/>
            </a:endParaRPr>
          </a:p>
        </p:txBody>
      </p:sp>
      <p:sp>
        <p:nvSpPr>
          <p:cNvPr id="32358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B02CDC6-C9BE-F14B-A5DA-CDF61A02FC34}" type="slidenum">
              <a:rPr lang="en-US" sz="1200">
                <a:solidFill>
                  <a:srgbClr val="000000"/>
                </a:solidFill>
                <a:latin typeface="Arial" charset="0"/>
              </a:rPr>
              <a:pPr eaLnBrk="1" hangingPunct="1">
                <a:buClrTx/>
                <a:buFontTx/>
                <a:buNone/>
              </a:pPr>
              <a:t>101</a:t>
            </a:fld>
            <a:endParaRPr lang="en-US" sz="1200" dirty="0">
              <a:solidFill>
                <a:srgbClr val="000000"/>
              </a:solidFill>
              <a:latin typeface="Arial" charset="0"/>
            </a:endParaRPr>
          </a:p>
        </p:txBody>
      </p:sp>
      <p:sp>
        <p:nvSpPr>
          <p:cNvPr id="32358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C2C3CD0-81DB-6642-842A-322E98314A85}" type="slidenum">
              <a:rPr lang="en-US" sz="1200">
                <a:solidFill>
                  <a:srgbClr val="000000"/>
                </a:solidFill>
                <a:latin typeface="Arial" charset="0"/>
              </a:rPr>
              <a:pPr eaLnBrk="1" hangingPunct="1">
                <a:buClrTx/>
                <a:buFontTx/>
                <a:buNone/>
              </a:pPr>
              <a:t>101</a:t>
            </a:fld>
            <a:endParaRPr lang="en-US" sz="1200" dirty="0">
              <a:solidFill>
                <a:srgbClr val="000000"/>
              </a:solidFill>
              <a:latin typeface="Arial" charset="0"/>
            </a:endParaRPr>
          </a:p>
        </p:txBody>
      </p:sp>
      <p:sp>
        <p:nvSpPr>
          <p:cNvPr id="32358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092283D-E283-6141-8A2A-4C6C3176F82A}" type="slidenum">
              <a:rPr lang="en-US" sz="1200">
                <a:solidFill>
                  <a:srgbClr val="000000"/>
                </a:solidFill>
                <a:latin typeface="Arial" charset="0"/>
              </a:rPr>
              <a:pPr eaLnBrk="1" hangingPunct="1">
                <a:buClrTx/>
                <a:buFontTx/>
                <a:buNone/>
              </a:pPr>
              <a:t>101</a:t>
            </a:fld>
            <a:endParaRPr lang="en-US" sz="1200" dirty="0">
              <a:solidFill>
                <a:srgbClr val="000000"/>
              </a:solidFill>
              <a:latin typeface="Arial" charset="0"/>
            </a:endParaRPr>
          </a:p>
        </p:txBody>
      </p:sp>
      <p:sp>
        <p:nvSpPr>
          <p:cNvPr id="32359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359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dirty="0">
              <a:latin typeface="Arial" charset="0"/>
            </a:endParaRPr>
          </a:p>
        </p:txBody>
      </p:sp>
      <p:sp>
        <p:nvSpPr>
          <p:cNvPr id="32359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14CBE1F-36DE-664F-9474-3F45E04D018C}" type="slidenum">
              <a:rPr lang="en-US" sz="1200">
                <a:solidFill>
                  <a:srgbClr val="000000"/>
                </a:solidFill>
                <a:latin typeface="Arial" charset="0"/>
              </a:rPr>
              <a:pPr eaLnBrk="1" hangingPunct="1">
                <a:buClrTx/>
                <a:buFontTx/>
                <a:buNone/>
              </a:pPr>
              <a:t>101</a:t>
            </a:fld>
            <a:endParaRPr lang="en-US" sz="1200" dirty="0">
              <a:solidFill>
                <a:srgbClr val="000000"/>
              </a:solidFill>
              <a:latin typeface="Arial"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461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6F8FD26-DABA-8043-99E5-238A6563FD15}" type="slidenum">
              <a:rPr lang="en-US" sz="1200">
                <a:solidFill>
                  <a:srgbClr val="000000"/>
                </a:solidFill>
                <a:latin typeface="Arial" charset="0"/>
              </a:rPr>
              <a:pPr eaLnBrk="1" hangingPunct="1"/>
              <a:t>102</a:t>
            </a:fld>
            <a:endParaRPr lang="en-US" sz="1200">
              <a:solidFill>
                <a:srgbClr val="000000"/>
              </a:solidFill>
              <a:latin typeface="Arial" charset="0"/>
            </a:endParaRPr>
          </a:p>
        </p:txBody>
      </p:sp>
      <p:sp>
        <p:nvSpPr>
          <p:cNvPr id="32461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FFD0261-F1F2-1E4A-B2AF-DB1210CB4308}" type="slidenum">
              <a:rPr lang="en-US" sz="1200">
                <a:solidFill>
                  <a:srgbClr val="000000"/>
                </a:solidFill>
                <a:latin typeface="Arial" charset="0"/>
              </a:rPr>
              <a:pPr eaLnBrk="1" hangingPunct="1">
                <a:buClrTx/>
                <a:buFontTx/>
                <a:buNone/>
              </a:pPr>
              <a:t>102</a:t>
            </a:fld>
            <a:endParaRPr lang="en-US" sz="1200">
              <a:solidFill>
                <a:srgbClr val="000000"/>
              </a:solidFill>
              <a:latin typeface="Arial" charset="0"/>
            </a:endParaRPr>
          </a:p>
        </p:txBody>
      </p:sp>
      <p:sp>
        <p:nvSpPr>
          <p:cNvPr id="32461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766BA77-8220-3142-B15B-FA47A8CBFE9A}" type="slidenum">
              <a:rPr lang="en-US" sz="1200">
                <a:solidFill>
                  <a:srgbClr val="000000"/>
                </a:solidFill>
                <a:latin typeface="Arial" charset="0"/>
              </a:rPr>
              <a:pPr eaLnBrk="1" hangingPunct="1">
                <a:buClrTx/>
                <a:buFontTx/>
                <a:buNone/>
              </a:pPr>
              <a:t>102</a:t>
            </a:fld>
            <a:endParaRPr lang="en-US" sz="1200">
              <a:solidFill>
                <a:srgbClr val="000000"/>
              </a:solidFill>
              <a:latin typeface="Arial" charset="0"/>
            </a:endParaRPr>
          </a:p>
        </p:txBody>
      </p:sp>
      <p:sp>
        <p:nvSpPr>
          <p:cNvPr id="32461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8DCEFA2-F738-A540-88A0-5F505FE2E3D4}" type="slidenum">
              <a:rPr lang="en-US" sz="1200">
                <a:solidFill>
                  <a:srgbClr val="000000"/>
                </a:solidFill>
                <a:latin typeface="Arial" charset="0"/>
              </a:rPr>
              <a:pPr eaLnBrk="1" hangingPunct="1">
                <a:buClrTx/>
                <a:buFontTx/>
                <a:buNone/>
              </a:pPr>
              <a:t>102</a:t>
            </a:fld>
            <a:endParaRPr lang="en-US" sz="1200">
              <a:solidFill>
                <a:srgbClr val="000000"/>
              </a:solidFill>
              <a:latin typeface="Arial" charset="0"/>
            </a:endParaRPr>
          </a:p>
        </p:txBody>
      </p:sp>
      <p:sp>
        <p:nvSpPr>
          <p:cNvPr id="32461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461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2461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7CBC549-D924-FC4B-813C-C401FB6D7DC5}" type="slidenum">
              <a:rPr lang="en-US" sz="1200">
                <a:solidFill>
                  <a:srgbClr val="000000"/>
                </a:solidFill>
                <a:latin typeface="Arial" charset="0"/>
              </a:rPr>
              <a:pPr eaLnBrk="1" hangingPunct="1">
                <a:buClrTx/>
                <a:buFontTx/>
                <a:buNone/>
              </a:pPr>
              <a:t>102</a:t>
            </a:fld>
            <a:endParaRPr lang="en-US" sz="1200">
              <a:solidFill>
                <a:srgbClr val="000000"/>
              </a:solidFill>
              <a:latin typeface="Arial"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563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725CA74A-06CE-1848-BE35-8DF1EA00C07B}" type="slidenum">
              <a:rPr lang="en-US" sz="1200">
                <a:solidFill>
                  <a:srgbClr val="000000"/>
                </a:solidFill>
                <a:latin typeface="Arial" charset="0"/>
              </a:rPr>
              <a:pPr eaLnBrk="1" hangingPunct="1"/>
              <a:t>103</a:t>
            </a:fld>
            <a:endParaRPr lang="en-US" sz="1200">
              <a:solidFill>
                <a:srgbClr val="000000"/>
              </a:solidFill>
              <a:latin typeface="Arial" charset="0"/>
            </a:endParaRPr>
          </a:p>
        </p:txBody>
      </p:sp>
      <p:sp>
        <p:nvSpPr>
          <p:cNvPr id="32563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0C063F9-2D3E-8A4E-936D-29323EF3E44B}" type="slidenum">
              <a:rPr lang="en-US" sz="1200">
                <a:solidFill>
                  <a:srgbClr val="000000"/>
                </a:solidFill>
                <a:latin typeface="Arial" charset="0"/>
              </a:rPr>
              <a:pPr eaLnBrk="1" hangingPunct="1">
                <a:buClrTx/>
                <a:buFontTx/>
                <a:buNone/>
              </a:pPr>
              <a:t>103</a:t>
            </a:fld>
            <a:endParaRPr lang="en-US" sz="1200">
              <a:solidFill>
                <a:srgbClr val="000000"/>
              </a:solidFill>
              <a:latin typeface="Arial" charset="0"/>
            </a:endParaRPr>
          </a:p>
        </p:txBody>
      </p:sp>
      <p:sp>
        <p:nvSpPr>
          <p:cNvPr id="32563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5D3623A-66FB-9249-A3FE-B9CC5FFE6E98}" type="slidenum">
              <a:rPr lang="en-US" sz="1200">
                <a:solidFill>
                  <a:srgbClr val="000000"/>
                </a:solidFill>
                <a:latin typeface="Arial" charset="0"/>
              </a:rPr>
              <a:pPr eaLnBrk="1" hangingPunct="1">
                <a:buClrTx/>
                <a:buFontTx/>
                <a:buNone/>
              </a:pPr>
              <a:t>103</a:t>
            </a:fld>
            <a:endParaRPr lang="en-US" sz="1200">
              <a:solidFill>
                <a:srgbClr val="000000"/>
              </a:solidFill>
              <a:latin typeface="Arial" charset="0"/>
            </a:endParaRPr>
          </a:p>
        </p:txBody>
      </p:sp>
      <p:sp>
        <p:nvSpPr>
          <p:cNvPr id="32563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9B602FF-849E-124B-9D3A-9F01840A04A4}" type="slidenum">
              <a:rPr lang="en-US" sz="1200">
                <a:solidFill>
                  <a:srgbClr val="000000"/>
                </a:solidFill>
                <a:latin typeface="Arial" charset="0"/>
              </a:rPr>
              <a:pPr eaLnBrk="1" hangingPunct="1">
                <a:buClrTx/>
                <a:buFontTx/>
                <a:buNone/>
              </a:pPr>
              <a:t>103</a:t>
            </a:fld>
            <a:endParaRPr lang="en-US" sz="1200">
              <a:solidFill>
                <a:srgbClr val="000000"/>
              </a:solidFill>
              <a:latin typeface="Arial" charset="0"/>
            </a:endParaRPr>
          </a:p>
        </p:txBody>
      </p:sp>
      <p:sp>
        <p:nvSpPr>
          <p:cNvPr id="325638" name="Rectangle 5"/>
          <p:cNvSpPr>
            <a:spLocks noGrp="1" noRot="1" noChangeAspect="1" noChangeArrowheads="1" noTextEdit="1"/>
          </p:cNvSpPr>
          <p:nvPr>
            <p:ph type="sldImg"/>
          </p:nvPr>
        </p:nvSpPr>
        <p:spPr>
          <a:xfrm>
            <a:off x="1184275" y="698500"/>
            <a:ext cx="4654550" cy="3490913"/>
          </a:xfrm>
          <a:ln/>
        </p:spPr>
      </p:sp>
      <p:sp>
        <p:nvSpPr>
          <p:cNvPr id="32563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2564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D93E595-8576-9E43-B765-3A6EAB5B4594}" type="slidenum">
              <a:rPr lang="en-US" sz="1200">
                <a:solidFill>
                  <a:srgbClr val="000000"/>
                </a:solidFill>
                <a:latin typeface="Arial" charset="0"/>
              </a:rPr>
              <a:pPr eaLnBrk="1" hangingPunct="1">
                <a:buClrTx/>
                <a:buFontTx/>
                <a:buNone/>
              </a:pPr>
              <a:t>103</a:t>
            </a:fld>
            <a:endParaRPr lang="en-US" sz="1200">
              <a:solidFill>
                <a:srgbClr val="000000"/>
              </a:solidFill>
              <a:latin typeface="Arial"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6658"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A33BCDA-163F-2547-B227-BD044BE533E6}" type="slidenum">
              <a:rPr lang="en-US" sz="1200">
                <a:solidFill>
                  <a:srgbClr val="000000"/>
                </a:solidFill>
                <a:latin typeface="Arial" charset="0"/>
              </a:rPr>
              <a:pPr eaLnBrk="1" hangingPunct="1">
                <a:buClrTx/>
                <a:buFontTx/>
                <a:buNone/>
              </a:pPr>
              <a:t>104</a:t>
            </a:fld>
            <a:endParaRPr lang="en-US" sz="1200">
              <a:solidFill>
                <a:srgbClr val="000000"/>
              </a:solidFill>
              <a:latin typeface="Arial" charset="0"/>
            </a:endParaRPr>
          </a:p>
        </p:txBody>
      </p:sp>
      <p:sp>
        <p:nvSpPr>
          <p:cNvPr id="32665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D145946-0156-1F44-90A5-5DEBDD85597D}" type="slidenum">
              <a:rPr lang="en-US" sz="1200">
                <a:solidFill>
                  <a:srgbClr val="000000"/>
                </a:solidFill>
                <a:latin typeface="Arial" charset="0"/>
              </a:rPr>
              <a:pPr eaLnBrk="1" hangingPunct="1">
                <a:buClrTx/>
                <a:buFontTx/>
                <a:buNone/>
              </a:pPr>
              <a:t>104</a:t>
            </a:fld>
            <a:endParaRPr lang="en-US" sz="1200">
              <a:solidFill>
                <a:srgbClr val="000000"/>
              </a:solidFill>
              <a:latin typeface="Arial" charset="0"/>
            </a:endParaRPr>
          </a:p>
        </p:txBody>
      </p:sp>
      <p:sp>
        <p:nvSpPr>
          <p:cNvPr id="32666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4C49F70-AB1E-A74F-A7DF-F966FFCEC778}" type="slidenum">
              <a:rPr lang="en-US" sz="1200">
                <a:solidFill>
                  <a:srgbClr val="000000"/>
                </a:solidFill>
                <a:latin typeface="Arial" charset="0"/>
              </a:rPr>
              <a:pPr eaLnBrk="1" hangingPunct="1">
                <a:buClrTx/>
                <a:buFontTx/>
                <a:buNone/>
              </a:pPr>
              <a:t>104</a:t>
            </a:fld>
            <a:endParaRPr lang="en-US" sz="1200">
              <a:solidFill>
                <a:srgbClr val="000000"/>
              </a:solidFill>
              <a:latin typeface="Arial" charset="0"/>
            </a:endParaRPr>
          </a:p>
        </p:txBody>
      </p:sp>
      <p:sp>
        <p:nvSpPr>
          <p:cNvPr id="32666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4CC240C-8642-BF4C-B63A-D6232606D728}" type="slidenum">
              <a:rPr lang="en-US" sz="1200">
                <a:solidFill>
                  <a:srgbClr val="000000"/>
                </a:solidFill>
                <a:latin typeface="Arial" charset="0"/>
              </a:rPr>
              <a:pPr eaLnBrk="1" hangingPunct="1">
                <a:buClrTx/>
                <a:buFontTx/>
                <a:buNone/>
              </a:pPr>
              <a:t>104</a:t>
            </a:fld>
            <a:endParaRPr lang="en-US" sz="1200">
              <a:solidFill>
                <a:srgbClr val="000000"/>
              </a:solidFill>
              <a:latin typeface="Arial" charset="0"/>
            </a:endParaRPr>
          </a:p>
        </p:txBody>
      </p:sp>
      <p:sp>
        <p:nvSpPr>
          <p:cNvPr id="32666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666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2666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3DB3D31-C44D-BD47-B40F-AD9974F1B0CB}" type="slidenum">
              <a:rPr lang="en-US" sz="1200">
                <a:solidFill>
                  <a:srgbClr val="000000"/>
                </a:solidFill>
                <a:latin typeface="Arial" charset="0"/>
              </a:rPr>
              <a:pPr eaLnBrk="1" hangingPunct="1">
                <a:buClrTx/>
                <a:buFontTx/>
                <a:buNone/>
              </a:pPr>
              <a:t>104</a:t>
            </a:fld>
            <a:endParaRPr lang="en-US" sz="1200">
              <a:solidFill>
                <a:srgbClr val="000000"/>
              </a:solidFill>
              <a:latin typeface="Arial"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8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C815B21-29E6-E848-9AA2-EECB8648231B}" type="slidenum">
              <a:rPr lang="en-US" sz="1200">
                <a:solidFill>
                  <a:srgbClr val="000000"/>
                </a:solidFill>
                <a:latin typeface="Arial" charset="0"/>
              </a:rPr>
              <a:pPr eaLnBrk="1" hangingPunct="1">
                <a:buClrTx/>
                <a:buFontTx/>
                <a:buNone/>
              </a:pPr>
              <a:t>105</a:t>
            </a:fld>
            <a:endParaRPr lang="en-US" sz="1200">
              <a:solidFill>
                <a:srgbClr val="000000"/>
              </a:solidFill>
              <a:latin typeface="Arial" charset="0"/>
            </a:endParaRPr>
          </a:p>
        </p:txBody>
      </p:sp>
      <p:sp>
        <p:nvSpPr>
          <p:cNvPr id="32768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BE25490-3F70-F54B-B43E-50671F5A66D7}" type="slidenum">
              <a:rPr lang="en-US" sz="1200">
                <a:solidFill>
                  <a:srgbClr val="000000"/>
                </a:solidFill>
                <a:latin typeface="Arial" charset="0"/>
              </a:rPr>
              <a:pPr eaLnBrk="1" hangingPunct="1">
                <a:buClrTx/>
                <a:buFontTx/>
                <a:buNone/>
              </a:pPr>
              <a:t>105</a:t>
            </a:fld>
            <a:endParaRPr lang="en-US" sz="1200">
              <a:solidFill>
                <a:srgbClr val="000000"/>
              </a:solidFill>
              <a:latin typeface="Arial" charset="0"/>
            </a:endParaRPr>
          </a:p>
        </p:txBody>
      </p:sp>
      <p:sp>
        <p:nvSpPr>
          <p:cNvPr id="32768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EE3067C-C781-FE44-9B34-064DC6AB5472}" type="slidenum">
              <a:rPr lang="en-US" sz="1200">
                <a:solidFill>
                  <a:srgbClr val="000000"/>
                </a:solidFill>
                <a:latin typeface="Arial" charset="0"/>
              </a:rPr>
              <a:pPr eaLnBrk="1" hangingPunct="1">
                <a:buClrTx/>
                <a:buFontTx/>
                <a:buNone/>
              </a:pPr>
              <a:t>105</a:t>
            </a:fld>
            <a:endParaRPr lang="en-US" sz="1200">
              <a:solidFill>
                <a:srgbClr val="000000"/>
              </a:solidFill>
              <a:latin typeface="Arial" charset="0"/>
            </a:endParaRPr>
          </a:p>
        </p:txBody>
      </p:sp>
      <p:sp>
        <p:nvSpPr>
          <p:cNvPr id="32768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3ECBD0F-0276-D244-90CD-CEBEF8144B59}" type="slidenum">
              <a:rPr lang="en-US" sz="1200">
                <a:solidFill>
                  <a:srgbClr val="000000"/>
                </a:solidFill>
                <a:latin typeface="Arial" charset="0"/>
              </a:rPr>
              <a:pPr eaLnBrk="1" hangingPunct="1">
                <a:buClrTx/>
                <a:buFontTx/>
                <a:buNone/>
              </a:pPr>
              <a:t>105</a:t>
            </a:fld>
            <a:endParaRPr lang="en-US" sz="1200">
              <a:solidFill>
                <a:srgbClr val="000000"/>
              </a:solidFill>
              <a:latin typeface="Arial" charset="0"/>
            </a:endParaRPr>
          </a:p>
        </p:txBody>
      </p:sp>
      <p:sp>
        <p:nvSpPr>
          <p:cNvPr id="327686" name="Rectangle 5"/>
          <p:cNvSpPr>
            <a:spLocks noGrp="1" noRot="1" noChangeAspect="1" noChangeArrowheads="1" noTextEdit="1"/>
          </p:cNvSpPr>
          <p:nvPr>
            <p:ph type="sldImg"/>
          </p:nvPr>
        </p:nvSpPr>
        <p:spPr>
          <a:xfrm>
            <a:off x="1184275" y="698500"/>
            <a:ext cx="4654550" cy="3490913"/>
          </a:xfrm>
          <a:ln/>
        </p:spPr>
      </p:sp>
      <p:sp>
        <p:nvSpPr>
          <p:cNvPr id="32768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2768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88F46BA-3F0D-1047-AAD7-08D1CA60082A}" type="slidenum">
              <a:rPr lang="en-US" sz="1200">
                <a:solidFill>
                  <a:srgbClr val="000000"/>
                </a:solidFill>
                <a:latin typeface="Arial" charset="0"/>
              </a:rPr>
              <a:pPr eaLnBrk="1" hangingPunct="1">
                <a:buClrTx/>
                <a:buFontTx/>
                <a:buNone/>
              </a:pPr>
              <a:t>105</a:t>
            </a:fld>
            <a:endParaRPr lang="en-US" sz="1200">
              <a:solidFill>
                <a:srgbClr val="000000"/>
              </a:solidFill>
              <a:latin typeface="Arial"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870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E3D1379-171E-E645-849D-EF3738250794}" type="slidenum">
              <a:rPr lang="en-US" sz="1200">
                <a:solidFill>
                  <a:srgbClr val="000000"/>
                </a:solidFill>
                <a:latin typeface="Arial" charset="0"/>
              </a:rPr>
              <a:pPr eaLnBrk="1" hangingPunct="1"/>
              <a:t>106</a:t>
            </a:fld>
            <a:endParaRPr lang="en-US" sz="1200">
              <a:solidFill>
                <a:srgbClr val="000000"/>
              </a:solidFill>
              <a:latin typeface="Arial" charset="0"/>
            </a:endParaRPr>
          </a:p>
        </p:txBody>
      </p:sp>
      <p:sp>
        <p:nvSpPr>
          <p:cNvPr id="32870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23AC07D-789F-C64E-B8E7-EDC713015486}" type="slidenum">
              <a:rPr lang="en-US" sz="1200">
                <a:solidFill>
                  <a:srgbClr val="000000"/>
                </a:solidFill>
                <a:latin typeface="Arial" charset="0"/>
              </a:rPr>
              <a:pPr eaLnBrk="1" hangingPunct="1">
                <a:buClrTx/>
                <a:buFontTx/>
                <a:buNone/>
              </a:pPr>
              <a:t>106</a:t>
            </a:fld>
            <a:endParaRPr lang="en-US" sz="1200">
              <a:solidFill>
                <a:srgbClr val="000000"/>
              </a:solidFill>
              <a:latin typeface="Arial" charset="0"/>
            </a:endParaRPr>
          </a:p>
        </p:txBody>
      </p:sp>
      <p:sp>
        <p:nvSpPr>
          <p:cNvPr id="32870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1700851-902A-4A40-BCFF-B6570FCDC926}" type="slidenum">
              <a:rPr lang="en-US" sz="1200">
                <a:solidFill>
                  <a:srgbClr val="000000"/>
                </a:solidFill>
                <a:latin typeface="Arial" charset="0"/>
              </a:rPr>
              <a:pPr eaLnBrk="1" hangingPunct="1">
                <a:buClrTx/>
                <a:buFontTx/>
                <a:buNone/>
              </a:pPr>
              <a:t>106</a:t>
            </a:fld>
            <a:endParaRPr lang="en-US" sz="1200">
              <a:solidFill>
                <a:srgbClr val="000000"/>
              </a:solidFill>
              <a:latin typeface="Arial" charset="0"/>
            </a:endParaRPr>
          </a:p>
        </p:txBody>
      </p:sp>
      <p:sp>
        <p:nvSpPr>
          <p:cNvPr id="32870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C133AEE-1E45-204F-8D1C-2052B9FD295B}" type="slidenum">
              <a:rPr lang="en-US" sz="1200">
                <a:solidFill>
                  <a:srgbClr val="000000"/>
                </a:solidFill>
                <a:latin typeface="Arial" charset="0"/>
              </a:rPr>
              <a:pPr eaLnBrk="1" hangingPunct="1">
                <a:buClrTx/>
                <a:buFontTx/>
                <a:buNone/>
              </a:pPr>
              <a:t>106</a:t>
            </a:fld>
            <a:endParaRPr lang="en-US" sz="1200">
              <a:solidFill>
                <a:srgbClr val="000000"/>
              </a:solidFill>
              <a:latin typeface="Arial" charset="0"/>
            </a:endParaRPr>
          </a:p>
        </p:txBody>
      </p:sp>
      <p:sp>
        <p:nvSpPr>
          <p:cNvPr id="328710" name="Rectangle 5"/>
          <p:cNvSpPr>
            <a:spLocks noGrp="1" noRot="1" noChangeAspect="1" noChangeArrowheads="1" noTextEdit="1"/>
          </p:cNvSpPr>
          <p:nvPr>
            <p:ph type="sldImg"/>
          </p:nvPr>
        </p:nvSpPr>
        <p:spPr>
          <a:xfrm>
            <a:off x="1184275" y="698500"/>
            <a:ext cx="4654550" cy="3490913"/>
          </a:xfrm>
          <a:ln/>
        </p:spPr>
      </p:sp>
      <p:sp>
        <p:nvSpPr>
          <p:cNvPr id="32871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2871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C070284-2D13-B24D-8788-3642EED90EB4}" type="slidenum">
              <a:rPr lang="en-US" sz="1200">
                <a:solidFill>
                  <a:srgbClr val="000000"/>
                </a:solidFill>
                <a:latin typeface="Arial" charset="0"/>
              </a:rPr>
              <a:pPr eaLnBrk="1" hangingPunct="1">
                <a:buClrTx/>
                <a:buFontTx/>
                <a:buNone/>
              </a:pPr>
              <a:t>106</a:t>
            </a:fld>
            <a:endParaRPr lang="en-US" sz="1200">
              <a:solidFill>
                <a:srgbClr val="000000"/>
              </a:solidFill>
              <a:latin typeface="Arial"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973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8A477E5-0C74-F340-A0C7-FC9DE90FAF58}" type="slidenum">
              <a:rPr lang="en-US" sz="1200">
                <a:solidFill>
                  <a:srgbClr val="000000"/>
                </a:solidFill>
                <a:latin typeface="Arial" charset="0"/>
              </a:rPr>
              <a:pPr eaLnBrk="1" hangingPunct="1"/>
              <a:t>107</a:t>
            </a:fld>
            <a:endParaRPr lang="en-US" sz="1200">
              <a:solidFill>
                <a:srgbClr val="000000"/>
              </a:solidFill>
              <a:latin typeface="Arial" charset="0"/>
            </a:endParaRPr>
          </a:p>
        </p:txBody>
      </p:sp>
      <p:sp>
        <p:nvSpPr>
          <p:cNvPr id="32973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B26FA8B-F519-A547-8E96-B4566BE057D1}" type="slidenum">
              <a:rPr lang="en-US" sz="1200">
                <a:solidFill>
                  <a:srgbClr val="000000"/>
                </a:solidFill>
                <a:latin typeface="Arial" charset="0"/>
              </a:rPr>
              <a:pPr eaLnBrk="1" hangingPunct="1">
                <a:buClrTx/>
                <a:buFontTx/>
                <a:buNone/>
              </a:pPr>
              <a:t>107</a:t>
            </a:fld>
            <a:endParaRPr lang="en-US" sz="1200">
              <a:solidFill>
                <a:srgbClr val="000000"/>
              </a:solidFill>
              <a:latin typeface="Arial" charset="0"/>
            </a:endParaRPr>
          </a:p>
        </p:txBody>
      </p:sp>
      <p:sp>
        <p:nvSpPr>
          <p:cNvPr id="32973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EB8BA29-61E4-E34A-9B60-D932A2F0D950}" type="slidenum">
              <a:rPr lang="en-US" sz="1200">
                <a:solidFill>
                  <a:srgbClr val="000000"/>
                </a:solidFill>
                <a:latin typeface="Arial" charset="0"/>
              </a:rPr>
              <a:pPr eaLnBrk="1" hangingPunct="1">
                <a:buClrTx/>
                <a:buFontTx/>
                <a:buNone/>
              </a:pPr>
              <a:t>107</a:t>
            </a:fld>
            <a:endParaRPr lang="en-US" sz="1200">
              <a:solidFill>
                <a:srgbClr val="000000"/>
              </a:solidFill>
              <a:latin typeface="Arial" charset="0"/>
            </a:endParaRPr>
          </a:p>
        </p:txBody>
      </p:sp>
      <p:sp>
        <p:nvSpPr>
          <p:cNvPr id="32973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56A9B60-18F2-8F49-A99B-3845FB92595A}" type="slidenum">
              <a:rPr lang="en-US" sz="1200">
                <a:solidFill>
                  <a:srgbClr val="000000"/>
                </a:solidFill>
                <a:latin typeface="Arial" charset="0"/>
              </a:rPr>
              <a:pPr eaLnBrk="1" hangingPunct="1">
                <a:buClrTx/>
                <a:buFontTx/>
                <a:buNone/>
              </a:pPr>
              <a:t>107</a:t>
            </a:fld>
            <a:endParaRPr lang="en-US" sz="1200">
              <a:solidFill>
                <a:srgbClr val="000000"/>
              </a:solidFill>
              <a:latin typeface="Arial" charset="0"/>
            </a:endParaRPr>
          </a:p>
        </p:txBody>
      </p:sp>
      <p:sp>
        <p:nvSpPr>
          <p:cNvPr id="329734" name="Rectangle 5"/>
          <p:cNvSpPr>
            <a:spLocks noGrp="1" noRot="1" noChangeAspect="1" noChangeArrowheads="1" noTextEdit="1"/>
          </p:cNvSpPr>
          <p:nvPr>
            <p:ph type="sldImg"/>
          </p:nvPr>
        </p:nvSpPr>
        <p:spPr>
          <a:xfrm>
            <a:off x="1184275" y="698500"/>
            <a:ext cx="4654550" cy="3490913"/>
          </a:xfrm>
          <a:ln/>
        </p:spPr>
      </p:sp>
      <p:sp>
        <p:nvSpPr>
          <p:cNvPr id="32973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2973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49356EC-DDF0-E04D-8161-489004E19A3D}" type="slidenum">
              <a:rPr lang="en-US" sz="1200">
                <a:solidFill>
                  <a:srgbClr val="000000"/>
                </a:solidFill>
                <a:latin typeface="Arial" charset="0"/>
              </a:rPr>
              <a:pPr eaLnBrk="1" hangingPunct="1">
                <a:buClrTx/>
                <a:buFontTx/>
                <a:buNone/>
              </a:pPr>
              <a:t>107</a:t>
            </a:fld>
            <a:endParaRPr lang="en-US" sz="1200">
              <a:solidFill>
                <a:srgbClr val="000000"/>
              </a:solidFill>
              <a:latin typeface="Arial"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075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52C636D4-5778-7C41-920C-22A97129CE62}" type="slidenum">
              <a:rPr lang="en-US" sz="1200">
                <a:solidFill>
                  <a:srgbClr val="000000"/>
                </a:solidFill>
                <a:latin typeface="Arial" charset="0"/>
              </a:rPr>
              <a:pPr eaLnBrk="1" hangingPunct="1"/>
              <a:t>108</a:t>
            </a:fld>
            <a:endParaRPr lang="en-US" sz="1200">
              <a:solidFill>
                <a:srgbClr val="000000"/>
              </a:solidFill>
              <a:latin typeface="Arial" charset="0"/>
            </a:endParaRPr>
          </a:p>
        </p:txBody>
      </p:sp>
      <p:sp>
        <p:nvSpPr>
          <p:cNvPr id="33075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3810E4C-437F-034C-B1CF-B1FCB0EC9855}" type="slidenum">
              <a:rPr lang="en-US" sz="1200">
                <a:solidFill>
                  <a:srgbClr val="000000"/>
                </a:solidFill>
                <a:latin typeface="Arial" charset="0"/>
              </a:rPr>
              <a:pPr eaLnBrk="1" hangingPunct="1">
                <a:buClrTx/>
                <a:buFontTx/>
                <a:buNone/>
              </a:pPr>
              <a:t>108</a:t>
            </a:fld>
            <a:endParaRPr lang="en-US" sz="1200">
              <a:solidFill>
                <a:srgbClr val="000000"/>
              </a:solidFill>
              <a:latin typeface="Arial" charset="0"/>
            </a:endParaRPr>
          </a:p>
        </p:txBody>
      </p:sp>
      <p:sp>
        <p:nvSpPr>
          <p:cNvPr id="33075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34BBC00-4E01-0146-ACBA-712A98673110}" type="slidenum">
              <a:rPr lang="en-US" sz="1200">
                <a:solidFill>
                  <a:srgbClr val="000000"/>
                </a:solidFill>
                <a:latin typeface="Arial" charset="0"/>
              </a:rPr>
              <a:pPr eaLnBrk="1" hangingPunct="1">
                <a:buClrTx/>
                <a:buFontTx/>
                <a:buNone/>
              </a:pPr>
              <a:t>108</a:t>
            </a:fld>
            <a:endParaRPr lang="en-US" sz="1200">
              <a:solidFill>
                <a:srgbClr val="000000"/>
              </a:solidFill>
              <a:latin typeface="Arial" charset="0"/>
            </a:endParaRPr>
          </a:p>
        </p:txBody>
      </p:sp>
      <p:sp>
        <p:nvSpPr>
          <p:cNvPr id="33075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F911C4A-AE54-FF4E-9A9B-9F06058EAAD6}" type="slidenum">
              <a:rPr lang="en-US" sz="1200">
                <a:solidFill>
                  <a:srgbClr val="000000"/>
                </a:solidFill>
                <a:latin typeface="Arial" charset="0"/>
              </a:rPr>
              <a:pPr eaLnBrk="1" hangingPunct="1">
                <a:buClrTx/>
                <a:buFontTx/>
                <a:buNone/>
              </a:pPr>
              <a:t>108</a:t>
            </a:fld>
            <a:endParaRPr lang="en-US" sz="1200">
              <a:solidFill>
                <a:srgbClr val="000000"/>
              </a:solidFill>
              <a:latin typeface="Arial" charset="0"/>
            </a:endParaRPr>
          </a:p>
        </p:txBody>
      </p:sp>
      <p:sp>
        <p:nvSpPr>
          <p:cNvPr id="33075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075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076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AAF01D3-E7D4-B745-A914-61D2B252D2D6}" type="slidenum">
              <a:rPr lang="en-US" sz="1200">
                <a:solidFill>
                  <a:srgbClr val="000000"/>
                </a:solidFill>
                <a:latin typeface="Arial" charset="0"/>
              </a:rPr>
              <a:pPr eaLnBrk="1" hangingPunct="1">
                <a:buClrTx/>
                <a:buFontTx/>
                <a:buNone/>
              </a:pPr>
              <a:t>108</a:t>
            </a:fld>
            <a:endParaRPr lang="en-US" sz="1200">
              <a:solidFill>
                <a:srgbClr val="000000"/>
              </a:solidFill>
              <a:latin typeface="Arial"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177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D2985E4A-2037-AF4B-8E0B-3A4826D67432}" type="slidenum">
              <a:rPr lang="en-US" sz="1200">
                <a:solidFill>
                  <a:srgbClr val="000000"/>
                </a:solidFill>
                <a:latin typeface="Arial" charset="0"/>
              </a:rPr>
              <a:pPr eaLnBrk="1" hangingPunct="1"/>
              <a:t>109</a:t>
            </a:fld>
            <a:endParaRPr lang="en-US" sz="1200">
              <a:solidFill>
                <a:srgbClr val="000000"/>
              </a:solidFill>
              <a:latin typeface="Arial" charset="0"/>
            </a:endParaRPr>
          </a:p>
        </p:txBody>
      </p:sp>
      <p:sp>
        <p:nvSpPr>
          <p:cNvPr id="33177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55ADD41-3A21-1E44-97F2-25467CEC2AD2}" type="slidenum">
              <a:rPr lang="en-US" sz="1200">
                <a:solidFill>
                  <a:srgbClr val="000000"/>
                </a:solidFill>
                <a:latin typeface="Arial" charset="0"/>
              </a:rPr>
              <a:pPr eaLnBrk="1" hangingPunct="1">
                <a:buClrTx/>
                <a:buFontTx/>
                <a:buNone/>
              </a:pPr>
              <a:t>109</a:t>
            </a:fld>
            <a:endParaRPr lang="en-US" sz="1200">
              <a:solidFill>
                <a:srgbClr val="000000"/>
              </a:solidFill>
              <a:latin typeface="Arial" charset="0"/>
            </a:endParaRPr>
          </a:p>
        </p:txBody>
      </p:sp>
      <p:sp>
        <p:nvSpPr>
          <p:cNvPr id="33178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B1AD09A-4CA6-3C4C-95C5-C7EE4CC438A9}" type="slidenum">
              <a:rPr lang="en-US" sz="1200">
                <a:solidFill>
                  <a:srgbClr val="000000"/>
                </a:solidFill>
                <a:latin typeface="Arial" charset="0"/>
              </a:rPr>
              <a:pPr eaLnBrk="1" hangingPunct="1">
                <a:buClrTx/>
                <a:buFontTx/>
                <a:buNone/>
              </a:pPr>
              <a:t>109</a:t>
            </a:fld>
            <a:endParaRPr lang="en-US" sz="1200">
              <a:solidFill>
                <a:srgbClr val="000000"/>
              </a:solidFill>
              <a:latin typeface="Arial" charset="0"/>
            </a:endParaRPr>
          </a:p>
        </p:txBody>
      </p:sp>
      <p:sp>
        <p:nvSpPr>
          <p:cNvPr id="33178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92A75E6-2355-B34A-A2E6-366EF4A81850}" type="slidenum">
              <a:rPr lang="en-US" sz="1200">
                <a:solidFill>
                  <a:srgbClr val="000000"/>
                </a:solidFill>
                <a:latin typeface="Arial" charset="0"/>
              </a:rPr>
              <a:pPr eaLnBrk="1" hangingPunct="1">
                <a:buClrTx/>
                <a:buFontTx/>
                <a:buNone/>
              </a:pPr>
              <a:t>109</a:t>
            </a:fld>
            <a:endParaRPr lang="en-US" sz="1200">
              <a:solidFill>
                <a:srgbClr val="000000"/>
              </a:solidFill>
              <a:latin typeface="Arial" charset="0"/>
            </a:endParaRPr>
          </a:p>
        </p:txBody>
      </p:sp>
      <p:sp>
        <p:nvSpPr>
          <p:cNvPr id="331782" name="Rectangle 5"/>
          <p:cNvSpPr>
            <a:spLocks noGrp="1" noRot="1" noChangeAspect="1" noChangeArrowheads="1" noTextEdit="1"/>
          </p:cNvSpPr>
          <p:nvPr>
            <p:ph type="sldImg"/>
          </p:nvPr>
        </p:nvSpPr>
        <p:spPr>
          <a:xfrm>
            <a:off x="1184275" y="698500"/>
            <a:ext cx="4654550" cy="3490913"/>
          </a:xfrm>
          <a:ln/>
        </p:spPr>
      </p:sp>
      <p:sp>
        <p:nvSpPr>
          <p:cNvPr id="33178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178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DFD4B42-74B9-474E-BAA9-72E5F12FFD33}" type="slidenum">
              <a:rPr lang="en-US" sz="1200">
                <a:solidFill>
                  <a:srgbClr val="000000"/>
                </a:solidFill>
                <a:latin typeface="Arial" charset="0"/>
              </a:rPr>
              <a:pPr eaLnBrk="1" hangingPunct="1">
                <a:buClrTx/>
                <a:buFontTx/>
                <a:buNone/>
              </a:pPr>
              <a:t>109</a:t>
            </a:fld>
            <a:endParaRPr lang="en-US" sz="1200">
              <a:solidFill>
                <a:srgbClr val="000000"/>
              </a:solidFill>
              <a:latin typeface="Arial"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280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3FC4C98-4181-8E49-AB02-B75D1C314505}" type="slidenum">
              <a:rPr lang="en-US" sz="1200">
                <a:solidFill>
                  <a:srgbClr val="000000"/>
                </a:solidFill>
                <a:latin typeface="Arial" charset="0"/>
              </a:rPr>
              <a:pPr eaLnBrk="1" hangingPunct="1">
                <a:buClrTx/>
                <a:buFontTx/>
                <a:buNone/>
              </a:pPr>
              <a:t>110</a:t>
            </a:fld>
            <a:endParaRPr lang="en-US" sz="1200">
              <a:solidFill>
                <a:srgbClr val="000000"/>
              </a:solidFill>
              <a:latin typeface="Arial" charset="0"/>
            </a:endParaRPr>
          </a:p>
        </p:txBody>
      </p:sp>
      <p:sp>
        <p:nvSpPr>
          <p:cNvPr id="33280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C0B8ED2-3DE3-D94B-83AD-2FB8D6A60104}" type="slidenum">
              <a:rPr lang="en-US" sz="1200">
                <a:solidFill>
                  <a:srgbClr val="000000"/>
                </a:solidFill>
                <a:latin typeface="Arial" charset="0"/>
              </a:rPr>
              <a:pPr eaLnBrk="1" hangingPunct="1">
                <a:buClrTx/>
                <a:buFontTx/>
                <a:buNone/>
              </a:pPr>
              <a:t>110</a:t>
            </a:fld>
            <a:endParaRPr lang="en-US" sz="1200">
              <a:solidFill>
                <a:srgbClr val="000000"/>
              </a:solidFill>
              <a:latin typeface="Arial" charset="0"/>
            </a:endParaRPr>
          </a:p>
        </p:txBody>
      </p:sp>
      <p:sp>
        <p:nvSpPr>
          <p:cNvPr id="33280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C83C969-BD12-D940-8ED4-5EFC92A184CA}" type="slidenum">
              <a:rPr lang="en-US" sz="1200">
                <a:solidFill>
                  <a:srgbClr val="000000"/>
                </a:solidFill>
                <a:latin typeface="Arial" charset="0"/>
              </a:rPr>
              <a:pPr eaLnBrk="1" hangingPunct="1">
                <a:buClrTx/>
                <a:buFontTx/>
                <a:buNone/>
              </a:pPr>
              <a:t>110</a:t>
            </a:fld>
            <a:endParaRPr lang="en-US" sz="1200">
              <a:solidFill>
                <a:srgbClr val="000000"/>
              </a:solidFill>
              <a:latin typeface="Arial" charset="0"/>
            </a:endParaRPr>
          </a:p>
        </p:txBody>
      </p:sp>
      <p:sp>
        <p:nvSpPr>
          <p:cNvPr id="33280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79E8E69-E035-914C-989E-65C43AD64F0E}" type="slidenum">
              <a:rPr lang="en-US" sz="1200">
                <a:solidFill>
                  <a:srgbClr val="000000"/>
                </a:solidFill>
                <a:latin typeface="Arial" charset="0"/>
              </a:rPr>
              <a:pPr eaLnBrk="1" hangingPunct="1">
                <a:buClrTx/>
                <a:buFontTx/>
                <a:buNone/>
              </a:pPr>
              <a:t>110</a:t>
            </a:fld>
            <a:endParaRPr lang="en-US" sz="1200">
              <a:solidFill>
                <a:srgbClr val="000000"/>
              </a:solidFill>
              <a:latin typeface="Arial" charset="0"/>
            </a:endParaRPr>
          </a:p>
        </p:txBody>
      </p:sp>
      <p:sp>
        <p:nvSpPr>
          <p:cNvPr id="33280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280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280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7BB80D5-723A-384F-9517-66D9506D4787}" type="slidenum">
              <a:rPr lang="en-US" sz="1200">
                <a:solidFill>
                  <a:srgbClr val="000000"/>
                </a:solidFill>
                <a:latin typeface="Arial" charset="0"/>
              </a:rPr>
              <a:pPr eaLnBrk="1" hangingPunct="1">
                <a:buClrTx/>
                <a:buFontTx/>
                <a:buNone/>
              </a:pPr>
              <a:t>110</a:t>
            </a:fld>
            <a:endParaRPr lang="en-US" sz="1200">
              <a:solidFill>
                <a:srgbClr val="000000"/>
              </a:solidFill>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245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39235B7A-60F4-8F44-8EAE-D4EA5EA4E692}" type="slidenum">
              <a:rPr lang="en-US" sz="1200">
                <a:solidFill>
                  <a:srgbClr val="000000"/>
                </a:solidFill>
                <a:latin typeface="Arial" charset="0"/>
              </a:rPr>
              <a:pPr eaLnBrk="1" hangingPunct="1"/>
              <a:t>12</a:t>
            </a:fld>
            <a:endParaRPr lang="en-US" sz="1200">
              <a:solidFill>
                <a:srgbClr val="000000"/>
              </a:solidFill>
              <a:latin typeface="Arial" charset="0"/>
            </a:endParaRPr>
          </a:p>
        </p:txBody>
      </p:sp>
      <p:sp>
        <p:nvSpPr>
          <p:cNvPr id="23245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D858D86-316F-D74E-956E-064399C159C9}" type="slidenum">
              <a:rPr lang="en-US" sz="1200">
                <a:solidFill>
                  <a:srgbClr val="000000"/>
                </a:solidFill>
                <a:latin typeface="Arial" charset="0"/>
              </a:rPr>
              <a:pPr eaLnBrk="1" hangingPunct="1">
                <a:buClrTx/>
                <a:buFontTx/>
                <a:buNone/>
              </a:pPr>
              <a:t>12</a:t>
            </a:fld>
            <a:endParaRPr lang="en-US" sz="1200">
              <a:solidFill>
                <a:srgbClr val="000000"/>
              </a:solidFill>
              <a:latin typeface="Arial" charset="0"/>
            </a:endParaRPr>
          </a:p>
        </p:txBody>
      </p:sp>
      <p:sp>
        <p:nvSpPr>
          <p:cNvPr id="23245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D9F76C1-4836-B64E-9C40-A0D00C50F65A}" type="slidenum">
              <a:rPr lang="en-US" sz="1200">
                <a:solidFill>
                  <a:srgbClr val="000000"/>
                </a:solidFill>
                <a:latin typeface="Arial" charset="0"/>
              </a:rPr>
              <a:pPr eaLnBrk="1" hangingPunct="1">
                <a:buClrTx/>
                <a:buFontTx/>
                <a:buNone/>
              </a:pPr>
              <a:t>12</a:t>
            </a:fld>
            <a:endParaRPr lang="en-US" sz="1200">
              <a:solidFill>
                <a:srgbClr val="000000"/>
              </a:solidFill>
              <a:latin typeface="Arial" charset="0"/>
            </a:endParaRPr>
          </a:p>
        </p:txBody>
      </p:sp>
      <p:sp>
        <p:nvSpPr>
          <p:cNvPr id="23245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EE77B37-71D4-B34E-943D-D3338599BD0F}" type="slidenum">
              <a:rPr lang="en-US" sz="1200">
                <a:solidFill>
                  <a:srgbClr val="000000"/>
                </a:solidFill>
                <a:latin typeface="Arial" charset="0"/>
              </a:rPr>
              <a:pPr eaLnBrk="1" hangingPunct="1">
                <a:buClrTx/>
                <a:buFontTx/>
                <a:buNone/>
              </a:pPr>
              <a:t>12</a:t>
            </a:fld>
            <a:endParaRPr lang="en-US" sz="1200">
              <a:solidFill>
                <a:srgbClr val="000000"/>
              </a:solidFill>
              <a:latin typeface="Arial" charset="0"/>
            </a:endParaRPr>
          </a:p>
        </p:txBody>
      </p:sp>
      <p:sp>
        <p:nvSpPr>
          <p:cNvPr id="23245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245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3245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C7B7DB0-4BCE-7041-A3DE-B4E74FE28D15}" type="slidenum">
              <a:rPr lang="en-US" sz="1200">
                <a:solidFill>
                  <a:srgbClr val="000000"/>
                </a:solidFill>
                <a:latin typeface="Arial" charset="0"/>
              </a:rPr>
              <a:pPr eaLnBrk="1" hangingPunct="1">
                <a:buClrTx/>
                <a:buFontTx/>
                <a:buNone/>
              </a:pPr>
              <a:t>12</a:t>
            </a:fld>
            <a:endParaRPr lang="en-US" sz="1200">
              <a:solidFill>
                <a:srgbClr val="000000"/>
              </a:solidFill>
              <a:latin typeface="Arial"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382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9929152-0BAE-A446-B1D1-40E37F025B17}" type="slidenum">
              <a:rPr lang="en-US" sz="1200">
                <a:solidFill>
                  <a:srgbClr val="000000"/>
                </a:solidFill>
                <a:latin typeface="Arial" charset="0"/>
              </a:rPr>
              <a:pPr eaLnBrk="1" hangingPunct="1">
                <a:buClrTx/>
                <a:buFontTx/>
                <a:buNone/>
              </a:pPr>
              <a:t>111</a:t>
            </a:fld>
            <a:endParaRPr lang="en-US" sz="1200">
              <a:solidFill>
                <a:srgbClr val="000000"/>
              </a:solidFill>
              <a:latin typeface="Arial" charset="0"/>
            </a:endParaRPr>
          </a:p>
        </p:txBody>
      </p:sp>
      <p:sp>
        <p:nvSpPr>
          <p:cNvPr id="33382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B13749C-26DB-6741-BF37-3784F28294FD}" type="slidenum">
              <a:rPr lang="en-US" sz="1200">
                <a:solidFill>
                  <a:srgbClr val="000000"/>
                </a:solidFill>
                <a:latin typeface="Arial" charset="0"/>
              </a:rPr>
              <a:pPr eaLnBrk="1" hangingPunct="1">
                <a:buClrTx/>
                <a:buFontTx/>
                <a:buNone/>
              </a:pPr>
              <a:t>111</a:t>
            </a:fld>
            <a:endParaRPr lang="en-US" sz="1200">
              <a:solidFill>
                <a:srgbClr val="000000"/>
              </a:solidFill>
              <a:latin typeface="Arial" charset="0"/>
            </a:endParaRPr>
          </a:p>
        </p:txBody>
      </p:sp>
      <p:sp>
        <p:nvSpPr>
          <p:cNvPr id="33382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1625BD6-1121-4F4A-A18B-97B623F3DE0B}" type="slidenum">
              <a:rPr lang="en-US" sz="1200">
                <a:solidFill>
                  <a:srgbClr val="000000"/>
                </a:solidFill>
                <a:latin typeface="Arial" charset="0"/>
              </a:rPr>
              <a:pPr eaLnBrk="1" hangingPunct="1">
                <a:buClrTx/>
                <a:buFontTx/>
                <a:buNone/>
              </a:pPr>
              <a:t>111</a:t>
            </a:fld>
            <a:endParaRPr lang="en-US" sz="1200">
              <a:solidFill>
                <a:srgbClr val="000000"/>
              </a:solidFill>
              <a:latin typeface="Arial" charset="0"/>
            </a:endParaRPr>
          </a:p>
        </p:txBody>
      </p:sp>
      <p:sp>
        <p:nvSpPr>
          <p:cNvPr id="33382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DB92D27-7A15-324E-9628-3A30E351DF27}" type="slidenum">
              <a:rPr lang="en-US" sz="1200">
                <a:solidFill>
                  <a:srgbClr val="000000"/>
                </a:solidFill>
                <a:latin typeface="Arial" charset="0"/>
              </a:rPr>
              <a:pPr eaLnBrk="1" hangingPunct="1">
                <a:buClrTx/>
                <a:buFontTx/>
                <a:buNone/>
              </a:pPr>
              <a:t>111</a:t>
            </a:fld>
            <a:endParaRPr lang="en-US" sz="1200">
              <a:solidFill>
                <a:srgbClr val="000000"/>
              </a:solidFill>
              <a:latin typeface="Arial" charset="0"/>
            </a:endParaRPr>
          </a:p>
        </p:txBody>
      </p:sp>
      <p:sp>
        <p:nvSpPr>
          <p:cNvPr id="333830" name="Rectangle 5"/>
          <p:cNvSpPr>
            <a:spLocks noGrp="1" noRot="1" noChangeAspect="1" noChangeArrowheads="1" noTextEdit="1"/>
          </p:cNvSpPr>
          <p:nvPr>
            <p:ph type="sldImg"/>
          </p:nvPr>
        </p:nvSpPr>
        <p:spPr>
          <a:xfrm>
            <a:off x="1184275" y="698500"/>
            <a:ext cx="4654550" cy="3490913"/>
          </a:xfrm>
          <a:ln/>
        </p:spPr>
      </p:sp>
      <p:sp>
        <p:nvSpPr>
          <p:cNvPr id="33383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383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0EF20C3-34D5-A741-BD7C-1C6EDEB0A621}" type="slidenum">
              <a:rPr lang="en-US" sz="1200">
                <a:solidFill>
                  <a:srgbClr val="000000"/>
                </a:solidFill>
                <a:latin typeface="Arial" charset="0"/>
              </a:rPr>
              <a:pPr eaLnBrk="1" hangingPunct="1">
                <a:buClrTx/>
                <a:buFontTx/>
                <a:buNone/>
              </a:pPr>
              <a:t>111</a:t>
            </a:fld>
            <a:endParaRPr lang="en-US" sz="1200">
              <a:solidFill>
                <a:srgbClr val="000000"/>
              </a:solidFill>
              <a:latin typeface="Arial"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485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402CC99-F629-F041-98A8-1EFECD0B5F47}" type="slidenum">
              <a:rPr lang="en-US" sz="1200">
                <a:solidFill>
                  <a:srgbClr val="000000"/>
                </a:solidFill>
                <a:latin typeface="Arial" charset="0"/>
              </a:rPr>
              <a:pPr eaLnBrk="1" hangingPunct="1"/>
              <a:t>112</a:t>
            </a:fld>
            <a:endParaRPr lang="en-US" sz="1200">
              <a:solidFill>
                <a:srgbClr val="000000"/>
              </a:solidFill>
              <a:latin typeface="Arial" charset="0"/>
            </a:endParaRPr>
          </a:p>
        </p:txBody>
      </p:sp>
      <p:sp>
        <p:nvSpPr>
          <p:cNvPr id="33485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0EB3195-E1FF-F047-8F7E-047B849EE3C8}" type="slidenum">
              <a:rPr lang="en-US" sz="1200">
                <a:solidFill>
                  <a:srgbClr val="000000"/>
                </a:solidFill>
                <a:latin typeface="Arial" charset="0"/>
              </a:rPr>
              <a:pPr eaLnBrk="1" hangingPunct="1">
                <a:buClrTx/>
                <a:buFontTx/>
                <a:buNone/>
              </a:pPr>
              <a:t>112</a:t>
            </a:fld>
            <a:endParaRPr lang="en-US" sz="1200">
              <a:solidFill>
                <a:srgbClr val="000000"/>
              </a:solidFill>
              <a:latin typeface="Arial" charset="0"/>
            </a:endParaRPr>
          </a:p>
        </p:txBody>
      </p:sp>
      <p:sp>
        <p:nvSpPr>
          <p:cNvPr id="33485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A7308D6-D830-C440-BF6C-A4D164FC5862}" type="slidenum">
              <a:rPr lang="en-US" sz="1200">
                <a:solidFill>
                  <a:srgbClr val="000000"/>
                </a:solidFill>
                <a:latin typeface="Arial" charset="0"/>
              </a:rPr>
              <a:pPr eaLnBrk="1" hangingPunct="1">
                <a:buClrTx/>
                <a:buFontTx/>
                <a:buNone/>
              </a:pPr>
              <a:t>112</a:t>
            </a:fld>
            <a:endParaRPr lang="en-US" sz="1200">
              <a:solidFill>
                <a:srgbClr val="000000"/>
              </a:solidFill>
              <a:latin typeface="Arial" charset="0"/>
            </a:endParaRPr>
          </a:p>
        </p:txBody>
      </p:sp>
      <p:sp>
        <p:nvSpPr>
          <p:cNvPr id="33485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D3E9599-20CE-DC4E-8EBF-DF59283F1922}" type="slidenum">
              <a:rPr lang="en-US" sz="1200">
                <a:solidFill>
                  <a:srgbClr val="000000"/>
                </a:solidFill>
                <a:latin typeface="Arial" charset="0"/>
              </a:rPr>
              <a:pPr eaLnBrk="1" hangingPunct="1">
                <a:buClrTx/>
                <a:buFontTx/>
                <a:buNone/>
              </a:pPr>
              <a:t>112</a:t>
            </a:fld>
            <a:endParaRPr lang="en-US" sz="1200">
              <a:solidFill>
                <a:srgbClr val="000000"/>
              </a:solidFill>
              <a:latin typeface="Arial" charset="0"/>
            </a:endParaRPr>
          </a:p>
        </p:txBody>
      </p:sp>
      <p:sp>
        <p:nvSpPr>
          <p:cNvPr id="334854" name="Rectangle 5"/>
          <p:cNvSpPr>
            <a:spLocks noGrp="1" noRot="1" noChangeAspect="1" noChangeArrowheads="1" noTextEdit="1"/>
          </p:cNvSpPr>
          <p:nvPr>
            <p:ph type="sldImg"/>
          </p:nvPr>
        </p:nvSpPr>
        <p:spPr>
          <a:xfrm>
            <a:off x="1184275" y="698500"/>
            <a:ext cx="4654550" cy="3490913"/>
          </a:xfrm>
          <a:ln/>
        </p:spPr>
      </p:sp>
      <p:sp>
        <p:nvSpPr>
          <p:cNvPr id="33485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485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6703B5E-A1F1-7D4C-9A56-E68A59575D64}" type="slidenum">
              <a:rPr lang="en-US" sz="1200">
                <a:solidFill>
                  <a:srgbClr val="000000"/>
                </a:solidFill>
                <a:latin typeface="Arial" charset="0"/>
              </a:rPr>
              <a:pPr eaLnBrk="1" hangingPunct="1">
                <a:buClrTx/>
                <a:buFontTx/>
                <a:buNone/>
              </a:pPr>
              <a:t>112</a:t>
            </a:fld>
            <a:endParaRPr lang="en-US" sz="1200">
              <a:solidFill>
                <a:srgbClr val="000000"/>
              </a:solidFill>
              <a:latin typeface="Arial"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587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DFA09A4-B418-544A-ADDA-23A28ED687A1}" type="slidenum">
              <a:rPr lang="en-US" sz="1200">
                <a:solidFill>
                  <a:srgbClr val="000000"/>
                </a:solidFill>
                <a:latin typeface="Arial" charset="0"/>
              </a:rPr>
              <a:pPr eaLnBrk="1" hangingPunct="1"/>
              <a:t>113</a:t>
            </a:fld>
            <a:endParaRPr lang="en-US" sz="1200">
              <a:solidFill>
                <a:srgbClr val="000000"/>
              </a:solidFill>
              <a:latin typeface="Arial" charset="0"/>
            </a:endParaRPr>
          </a:p>
        </p:txBody>
      </p:sp>
      <p:sp>
        <p:nvSpPr>
          <p:cNvPr id="33587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318F0CC-C3B9-C841-B401-67B96F73212A}" type="slidenum">
              <a:rPr lang="en-US" sz="1200">
                <a:solidFill>
                  <a:srgbClr val="000000"/>
                </a:solidFill>
                <a:latin typeface="Arial" charset="0"/>
              </a:rPr>
              <a:pPr eaLnBrk="1" hangingPunct="1">
                <a:buClrTx/>
                <a:buFontTx/>
                <a:buNone/>
              </a:pPr>
              <a:t>113</a:t>
            </a:fld>
            <a:endParaRPr lang="en-US" sz="1200">
              <a:solidFill>
                <a:srgbClr val="000000"/>
              </a:solidFill>
              <a:latin typeface="Arial" charset="0"/>
            </a:endParaRPr>
          </a:p>
        </p:txBody>
      </p:sp>
      <p:sp>
        <p:nvSpPr>
          <p:cNvPr id="33587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5E02A19-162D-BA4B-A7FC-FD4055F35C31}" type="slidenum">
              <a:rPr lang="en-US" sz="1200">
                <a:solidFill>
                  <a:srgbClr val="000000"/>
                </a:solidFill>
                <a:latin typeface="Arial" charset="0"/>
              </a:rPr>
              <a:pPr eaLnBrk="1" hangingPunct="1">
                <a:buClrTx/>
                <a:buFontTx/>
                <a:buNone/>
              </a:pPr>
              <a:t>113</a:t>
            </a:fld>
            <a:endParaRPr lang="en-US" sz="1200">
              <a:solidFill>
                <a:srgbClr val="000000"/>
              </a:solidFill>
              <a:latin typeface="Arial" charset="0"/>
            </a:endParaRPr>
          </a:p>
        </p:txBody>
      </p:sp>
      <p:sp>
        <p:nvSpPr>
          <p:cNvPr id="33587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F03615F-750F-4A43-B5B5-BFAB91320690}" type="slidenum">
              <a:rPr lang="en-US" sz="1200">
                <a:solidFill>
                  <a:srgbClr val="000000"/>
                </a:solidFill>
                <a:latin typeface="Arial" charset="0"/>
              </a:rPr>
              <a:pPr eaLnBrk="1" hangingPunct="1">
                <a:buClrTx/>
                <a:buFontTx/>
                <a:buNone/>
              </a:pPr>
              <a:t>113</a:t>
            </a:fld>
            <a:endParaRPr lang="en-US" sz="1200">
              <a:solidFill>
                <a:srgbClr val="000000"/>
              </a:solidFill>
              <a:latin typeface="Arial" charset="0"/>
            </a:endParaRPr>
          </a:p>
        </p:txBody>
      </p:sp>
      <p:sp>
        <p:nvSpPr>
          <p:cNvPr id="335878" name="Rectangle 5"/>
          <p:cNvSpPr>
            <a:spLocks noGrp="1" noRot="1" noChangeAspect="1" noChangeArrowheads="1" noTextEdit="1"/>
          </p:cNvSpPr>
          <p:nvPr>
            <p:ph type="sldImg"/>
          </p:nvPr>
        </p:nvSpPr>
        <p:spPr>
          <a:xfrm>
            <a:off x="1184275" y="698500"/>
            <a:ext cx="4654550" cy="3490913"/>
          </a:xfrm>
          <a:ln/>
        </p:spPr>
      </p:sp>
      <p:sp>
        <p:nvSpPr>
          <p:cNvPr id="33587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588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9ACCFD5-7099-3E46-A79B-1A97426CC1F0}" type="slidenum">
              <a:rPr lang="en-US" sz="1200">
                <a:solidFill>
                  <a:srgbClr val="000000"/>
                </a:solidFill>
                <a:latin typeface="Arial" charset="0"/>
              </a:rPr>
              <a:pPr eaLnBrk="1" hangingPunct="1">
                <a:buClrTx/>
                <a:buFontTx/>
                <a:buNone/>
              </a:pPr>
              <a:t>113</a:t>
            </a:fld>
            <a:endParaRPr lang="en-US" sz="1200">
              <a:solidFill>
                <a:srgbClr val="000000"/>
              </a:solidFill>
              <a:latin typeface="Arial"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689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4F1B121A-896C-294D-96C0-A44A30C7E327}" type="slidenum">
              <a:rPr lang="en-US" sz="1200">
                <a:solidFill>
                  <a:srgbClr val="000000"/>
                </a:solidFill>
                <a:latin typeface="Arial" charset="0"/>
              </a:rPr>
              <a:pPr eaLnBrk="1" hangingPunct="1"/>
              <a:t>114</a:t>
            </a:fld>
            <a:endParaRPr lang="en-US" sz="1200">
              <a:solidFill>
                <a:srgbClr val="000000"/>
              </a:solidFill>
              <a:latin typeface="Arial" charset="0"/>
            </a:endParaRPr>
          </a:p>
        </p:txBody>
      </p:sp>
      <p:sp>
        <p:nvSpPr>
          <p:cNvPr id="33689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FAFEF5D-E3F7-8345-982B-487DA61E32D7}" type="slidenum">
              <a:rPr lang="en-US" sz="1200">
                <a:solidFill>
                  <a:srgbClr val="000000"/>
                </a:solidFill>
                <a:latin typeface="Arial" charset="0"/>
              </a:rPr>
              <a:pPr eaLnBrk="1" hangingPunct="1">
                <a:buClrTx/>
                <a:buFontTx/>
                <a:buNone/>
              </a:pPr>
              <a:t>114</a:t>
            </a:fld>
            <a:endParaRPr lang="en-US" sz="1200">
              <a:solidFill>
                <a:srgbClr val="000000"/>
              </a:solidFill>
              <a:latin typeface="Arial" charset="0"/>
            </a:endParaRPr>
          </a:p>
        </p:txBody>
      </p:sp>
      <p:sp>
        <p:nvSpPr>
          <p:cNvPr id="33690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546E3A1-70FD-C441-8A06-294A7D69504B}" type="slidenum">
              <a:rPr lang="en-US" sz="1200">
                <a:solidFill>
                  <a:srgbClr val="000000"/>
                </a:solidFill>
                <a:latin typeface="Arial" charset="0"/>
              </a:rPr>
              <a:pPr eaLnBrk="1" hangingPunct="1">
                <a:buClrTx/>
                <a:buFontTx/>
                <a:buNone/>
              </a:pPr>
              <a:t>114</a:t>
            </a:fld>
            <a:endParaRPr lang="en-US" sz="1200">
              <a:solidFill>
                <a:srgbClr val="000000"/>
              </a:solidFill>
              <a:latin typeface="Arial" charset="0"/>
            </a:endParaRPr>
          </a:p>
        </p:txBody>
      </p:sp>
      <p:sp>
        <p:nvSpPr>
          <p:cNvPr id="33690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FC56956-F6A9-C643-9B9E-09A1ADAE42F1}" type="slidenum">
              <a:rPr lang="en-US" sz="1200">
                <a:solidFill>
                  <a:srgbClr val="000000"/>
                </a:solidFill>
                <a:latin typeface="Arial" charset="0"/>
              </a:rPr>
              <a:pPr eaLnBrk="1" hangingPunct="1">
                <a:buClrTx/>
                <a:buFontTx/>
                <a:buNone/>
              </a:pPr>
              <a:t>114</a:t>
            </a:fld>
            <a:endParaRPr lang="en-US" sz="1200">
              <a:solidFill>
                <a:srgbClr val="000000"/>
              </a:solidFill>
              <a:latin typeface="Arial" charset="0"/>
            </a:endParaRPr>
          </a:p>
        </p:txBody>
      </p:sp>
      <p:sp>
        <p:nvSpPr>
          <p:cNvPr id="336902" name="Rectangle 5"/>
          <p:cNvSpPr>
            <a:spLocks noGrp="1" noRot="1" noChangeAspect="1" noChangeArrowheads="1" noTextEdit="1"/>
          </p:cNvSpPr>
          <p:nvPr>
            <p:ph type="sldImg"/>
          </p:nvPr>
        </p:nvSpPr>
        <p:spPr>
          <a:xfrm>
            <a:off x="1184275" y="698500"/>
            <a:ext cx="4654550" cy="3490913"/>
          </a:xfrm>
          <a:ln/>
        </p:spPr>
      </p:sp>
      <p:sp>
        <p:nvSpPr>
          <p:cNvPr id="33690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690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054FDC8-6758-AA44-AD47-D558AB4B7F22}" type="slidenum">
              <a:rPr lang="en-US" sz="1200">
                <a:solidFill>
                  <a:srgbClr val="000000"/>
                </a:solidFill>
                <a:latin typeface="Arial" charset="0"/>
              </a:rPr>
              <a:pPr eaLnBrk="1" hangingPunct="1">
                <a:buClrTx/>
                <a:buFontTx/>
                <a:buNone/>
              </a:pPr>
              <a:t>114</a:t>
            </a:fld>
            <a:endParaRPr lang="en-US" sz="1200">
              <a:solidFill>
                <a:srgbClr val="000000"/>
              </a:solidFill>
              <a:latin typeface="Arial"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2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3151568-32C0-DA46-ADF6-7CF08DA07F74}" type="slidenum">
              <a:rPr lang="en-US" sz="1200">
                <a:solidFill>
                  <a:srgbClr val="000000"/>
                </a:solidFill>
                <a:latin typeface="Arial" charset="0"/>
              </a:rPr>
              <a:pPr eaLnBrk="1" hangingPunct="1"/>
              <a:t>115</a:t>
            </a:fld>
            <a:endParaRPr lang="en-US" sz="1200">
              <a:solidFill>
                <a:srgbClr val="000000"/>
              </a:solidFill>
              <a:latin typeface="Arial" charset="0"/>
            </a:endParaRPr>
          </a:p>
        </p:txBody>
      </p:sp>
      <p:sp>
        <p:nvSpPr>
          <p:cNvPr id="33792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00D8E8F-50FA-3D44-88EA-0516619A1091}" type="slidenum">
              <a:rPr lang="en-US" sz="1200">
                <a:solidFill>
                  <a:srgbClr val="000000"/>
                </a:solidFill>
                <a:latin typeface="Arial" charset="0"/>
              </a:rPr>
              <a:pPr eaLnBrk="1" hangingPunct="1">
                <a:buClrTx/>
                <a:buFontTx/>
                <a:buNone/>
              </a:pPr>
              <a:t>115</a:t>
            </a:fld>
            <a:endParaRPr lang="en-US" sz="1200">
              <a:solidFill>
                <a:srgbClr val="000000"/>
              </a:solidFill>
              <a:latin typeface="Arial" charset="0"/>
            </a:endParaRPr>
          </a:p>
        </p:txBody>
      </p:sp>
      <p:sp>
        <p:nvSpPr>
          <p:cNvPr id="33792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8626EA5-CDF7-BC47-BA02-7C596544C986}" type="slidenum">
              <a:rPr lang="en-US" sz="1200">
                <a:solidFill>
                  <a:srgbClr val="000000"/>
                </a:solidFill>
                <a:latin typeface="Arial" charset="0"/>
              </a:rPr>
              <a:pPr eaLnBrk="1" hangingPunct="1">
                <a:buClrTx/>
                <a:buFontTx/>
                <a:buNone/>
              </a:pPr>
              <a:t>115</a:t>
            </a:fld>
            <a:endParaRPr lang="en-US" sz="1200">
              <a:solidFill>
                <a:srgbClr val="000000"/>
              </a:solidFill>
              <a:latin typeface="Arial" charset="0"/>
            </a:endParaRPr>
          </a:p>
        </p:txBody>
      </p:sp>
      <p:sp>
        <p:nvSpPr>
          <p:cNvPr id="33792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C9D4054-FCA8-1144-B5DC-B5AC5AEB3951}" type="slidenum">
              <a:rPr lang="en-US" sz="1200">
                <a:solidFill>
                  <a:srgbClr val="000000"/>
                </a:solidFill>
                <a:latin typeface="Arial" charset="0"/>
              </a:rPr>
              <a:pPr eaLnBrk="1" hangingPunct="1">
                <a:buClrTx/>
                <a:buFontTx/>
                <a:buNone/>
              </a:pPr>
              <a:t>115</a:t>
            </a:fld>
            <a:endParaRPr lang="en-US" sz="1200">
              <a:solidFill>
                <a:srgbClr val="000000"/>
              </a:solidFill>
              <a:latin typeface="Arial" charset="0"/>
            </a:endParaRPr>
          </a:p>
        </p:txBody>
      </p:sp>
      <p:sp>
        <p:nvSpPr>
          <p:cNvPr id="337926" name="Rectangle 5"/>
          <p:cNvSpPr>
            <a:spLocks noGrp="1" noRot="1" noChangeAspect="1" noChangeArrowheads="1" noTextEdit="1"/>
          </p:cNvSpPr>
          <p:nvPr>
            <p:ph type="sldImg"/>
          </p:nvPr>
        </p:nvSpPr>
        <p:spPr>
          <a:xfrm>
            <a:off x="1184275" y="698500"/>
            <a:ext cx="4654550" cy="3490913"/>
          </a:xfrm>
          <a:ln/>
        </p:spPr>
      </p:sp>
      <p:sp>
        <p:nvSpPr>
          <p:cNvPr id="33792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792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1DE8267-5D8A-0442-9046-831BCE4DD181}" type="slidenum">
              <a:rPr lang="en-US" sz="1200">
                <a:solidFill>
                  <a:srgbClr val="000000"/>
                </a:solidFill>
                <a:latin typeface="Arial" charset="0"/>
              </a:rPr>
              <a:pPr eaLnBrk="1" hangingPunct="1">
                <a:buClrTx/>
                <a:buFontTx/>
                <a:buNone/>
              </a:pPr>
              <a:t>115</a:t>
            </a:fld>
            <a:endParaRPr lang="en-US" sz="1200">
              <a:solidFill>
                <a:srgbClr val="000000"/>
              </a:solidFill>
              <a:latin typeface="Arial"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894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AA39D15-6FCB-974B-B9ED-B6801469E2B8}" type="slidenum">
              <a:rPr lang="en-US" sz="1200">
                <a:solidFill>
                  <a:srgbClr val="000000"/>
                </a:solidFill>
                <a:latin typeface="Arial" charset="0"/>
              </a:rPr>
              <a:pPr eaLnBrk="1" hangingPunct="1"/>
              <a:t>116</a:t>
            </a:fld>
            <a:endParaRPr lang="en-US" sz="1200">
              <a:solidFill>
                <a:srgbClr val="000000"/>
              </a:solidFill>
              <a:latin typeface="Arial" charset="0"/>
            </a:endParaRPr>
          </a:p>
        </p:txBody>
      </p:sp>
      <p:sp>
        <p:nvSpPr>
          <p:cNvPr id="33894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D47D704-D36A-AE43-A1DE-20BB1FECC9CC}" type="slidenum">
              <a:rPr lang="en-US" sz="1200">
                <a:solidFill>
                  <a:srgbClr val="000000"/>
                </a:solidFill>
                <a:latin typeface="Arial" charset="0"/>
              </a:rPr>
              <a:pPr eaLnBrk="1" hangingPunct="1">
                <a:buClrTx/>
                <a:buFontTx/>
                <a:buNone/>
              </a:pPr>
              <a:t>116</a:t>
            </a:fld>
            <a:endParaRPr lang="en-US" sz="1200">
              <a:solidFill>
                <a:srgbClr val="000000"/>
              </a:solidFill>
              <a:latin typeface="Arial" charset="0"/>
            </a:endParaRPr>
          </a:p>
        </p:txBody>
      </p:sp>
      <p:sp>
        <p:nvSpPr>
          <p:cNvPr id="33894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476C421-84FC-1045-BC98-8659CD643DCB}" type="slidenum">
              <a:rPr lang="en-US" sz="1200">
                <a:solidFill>
                  <a:srgbClr val="000000"/>
                </a:solidFill>
                <a:latin typeface="Arial" charset="0"/>
              </a:rPr>
              <a:pPr eaLnBrk="1" hangingPunct="1">
                <a:buClrTx/>
                <a:buFontTx/>
                <a:buNone/>
              </a:pPr>
              <a:t>116</a:t>
            </a:fld>
            <a:endParaRPr lang="en-US" sz="1200">
              <a:solidFill>
                <a:srgbClr val="000000"/>
              </a:solidFill>
              <a:latin typeface="Arial" charset="0"/>
            </a:endParaRPr>
          </a:p>
        </p:txBody>
      </p:sp>
      <p:sp>
        <p:nvSpPr>
          <p:cNvPr id="33894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AA1FE0C-B852-AD4C-B2B8-E793B52921E4}" type="slidenum">
              <a:rPr lang="en-US" sz="1200">
                <a:solidFill>
                  <a:srgbClr val="000000"/>
                </a:solidFill>
                <a:latin typeface="Arial" charset="0"/>
              </a:rPr>
              <a:pPr eaLnBrk="1" hangingPunct="1">
                <a:buClrTx/>
                <a:buFontTx/>
                <a:buNone/>
              </a:pPr>
              <a:t>116</a:t>
            </a:fld>
            <a:endParaRPr lang="en-US" sz="1200">
              <a:solidFill>
                <a:srgbClr val="000000"/>
              </a:solidFill>
              <a:latin typeface="Arial" charset="0"/>
            </a:endParaRPr>
          </a:p>
        </p:txBody>
      </p:sp>
      <p:sp>
        <p:nvSpPr>
          <p:cNvPr id="33895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895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895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5B9BBE6-AEA9-484A-B540-B5C7B211C340}" type="slidenum">
              <a:rPr lang="en-US" sz="1200">
                <a:solidFill>
                  <a:srgbClr val="000000"/>
                </a:solidFill>
                <a:latin typeface="Arial" charset="0"/>
              </a:rPr>
              <a:pPr eaLnBrk="1" hangingPunct="1">
                <a:buClrTx/>
                <a:buFontTx/>
                <a:buNone/>
              </a:pPr>
              <a:t>116</a:t>
            </a:fld>
            <a:endParaRPr lang="en-US" sz="1200">
              <a:solidFill>
                <a:srgbClr val="000000"/>
              </a:solidFill>
              <a:latin typeface="Arial"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997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C066D1D-90E5-764B-9D4A-462F0835A6A9}" type="slidenum">
              <a:rPr lang="en-US" sz="1200">
                <a:solidFill>
                  <a:srgbClr val="000000"/>
                </a:solidFill>
                <a:latin typeface="Arial" charset="0"/>
              </a:rPr>
              <a:pPr eaLnBrk="1" hangingPunct="1"/>
              <a:t>117</a:t>
            </a:fld>
            <a:endParaRPr lang="en-US" sz="1200">
              <a:solidFill>
                <a:srgbClr val="000000"/>
              </a:solidFill>
              <a:latin typeface="Arial" charset="0"/>
            </a:endParaRPr>
          </a:p>
        </p:txBody>
      </p:sp>
      <p:sp>
        <p:nvSpPr>
          <p:cNvPr id="33997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EEACBB3-6B62-B540-9295-6B1232060F36}" type="slidenum">
              <a:rPr lang="en-US" sz="1200">
                <a:solidFill>
                  <a:srgbClr val="000000"/>
                </a:solidFill>
                <a:latin typeface="Arial" charset="0"/>
              </a:rPr>
              <a:pPr eaLnBrk="1" hangingPunct="1">
                <a:buClrTx/>
                <a:buFontTx/>
                <a:buNone/>
              </a:pPr>
              <a:t>117</a:t>
            </a:fld>
            <a:endParaRPr lang="en-US" sz="1200">
              <a:solidFill>
                <a:srgbClr val="000000"/>
              </a:solidFill>
              <a:latin typeface="Arial" charset="0"/>
            </a:endParaRPr>
          </a:p>
        </p:txBody>
      </p:sp>
      <p:sp>
        <p:nvSpPr>
          <p:cNvPr id="33997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AABE888-4789-6D4A-85BF-9181FB355A47}" type="slidenum">
              <a:rPr lang="en-US" sz="1200">
                <a:solidFill>
                  <a:srgbClr val="000000"/>
                </a:solidFill>
                <a:latin typeface="Arial" charset="0"/>
              </a:rPr>
              <a:pPr eaLnBrk="1" hangingPunct="1">
                <a:buClrTx/>
                <a:buFontTx/>
                <a:buNone/>
              </a:pPr>
              <a:t>117</a:t>
            </a:fld>
            <a:endParaRPr lang="en-US" sz="1200">
              <a:solidFill>
                <a:srgbClr val="000000"/>
              </a:solidFill>
              <a:latin typeface="Arial" charset="0"/>
            </a:endParaRPr>
          </a:p>
        </p:txBody>
      </p:sp>
      <p:sp>
        <p:nvSpPr>
          <p:cNvPr id="33997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D0BAE65-51B4-CC44-9385-6F0F55DF2DDB}" type="slidenum">
              <a:rPr lang="en-US" sz="1200">
                <a:solidFill>
                  <a:srgbClr val="000000"/>
                </a:solidFill>
                <a:latin typeface="Arial" charset="0"/>
              </a:rPr>
              <a:pPr eaLnBrk="1" hangingPunct="1">
                <a:buClrTx/>
                <a:buFontTx/>
                <a:buNone/>
              </a:pPr>
              <a:t>117</a:t>
            </a:fld>
            <a:endParaRPr lang="en-US" sz="1200">
              <a:solidFill>
                <a:srgbClr val="000000"/>
              </a:solidFill>
              <a:latin typeface="Arial" charset="0"/>
            </a:endParaRPr>
          </a:p>
        </p:txBody>
      </p:sp>
      <p:sp>
        <p:nvSpPr>
          <p:cNvPr id="33997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997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3997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5357DD5-150F-3146-BD08-69782D712839}" type="slidenum">
              <a:rPr lang="en-US" sz="1200">
                <a:solidFill>
                  <a:srgbClr val="000000"/>
                </a:solidFill>
                <a:latin typeface="Arial" charset="0"/>
              </a:rPr>
              <a:pPr eaLnBrk="1" hangingPunct="1">
                <a:buClrTx/>
                <a:buFontTx/>
                <a:buNone/>
              </a:pPr>
              <a:t>117</a:t>
            </a:fld>
            <a:endParaRPr lang="en-US" sz="1200">
              <a:solidFill>
                <a:srgbClr val="000000"/>
              </a:solidFill>
              <a:latin typeface="Arial"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099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D47350C-6DC4-414D-894B-C7CEDA2329BA}" type="slidenum">
              <a:rPr lang="en-US" sz="1200">
                <a:solidFill>
                  <a:srgbClr val="000000"/>
                </a:solidFill>
                <a:latin typeface="Arial" charset="0"/>
              </a:rPr>
              <a:pPr eaLnBrk="1" hangingPunct="1"/>
              <a:t>118</a:t>
            </a:fld>
            <a:endParaRPr lang="en-US" sz="1200">
              <a:solidFill>
                <a:srgbClr val="000000"/>
              </a:solidFill>
              <a:latin typeface="Arial" charset="0"/>
            </a:endParaRPr>
          </a:p>
        </p:txBody>
      </p:sp>
      <p:sp>
        <p:nvSpPr>
          <p:cNvPr id="34099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250ED84-45F7-884D-94B4-765B70156CE9}" type="slidenum">
              <a:rPr lang="en-US" sz="1200">
                <a:solidFill>
                  <a:srgbClr val="000000"/>
                </a:solidFill>
                <a:latin typeface="Arial" charset="0"/>
              </a:rPr>
              <a:pPr eaLnBrk="1" hangingPunct="1">
                <a:buClrTx/>
                <a:buFontTx/>
                <a:buNone/>
              </a:pPr>
              <a:t>118</a:t>
            </a:fld>
            <a:endParaRPr lang="en-US" sz="1200">
              <a:solidFill>
                <a:srgbClr val="000000"/>
              </a:solidFill>
              <a:latin typeface="Arial" charset="0"/>
            </a:endParaRPr>
          </a:p>
        </p:txBody>
      </p:sp>
      <p:sp>
        <p:nvSpPr>
          <p:cNvPr id="34099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2D4D6D3-6660-CC4B-A743-AA2924371B1D}" type="slidenum">
              <a:rPr lang="en-US" sz="1200">
                <a:solidFill>
                  <a:srgbClr val="000000"/>
                </a:solidFill>
                <a:latin typeface="Arial" charset="0"/>
              </a:rPr>
              <a:pPr eaLnBrk="1" hangingPunct="1">
                <a:buClrTx/>
                <a:buFontTx/>
                <a:buNone/>
              </a:pPr>
              <a:t>118</a:t>
            </a:fld>
            <a:endParaRPr lang="en-US" sz="1200">
              <a:solidFill>
                <a:srgbClr val="000000"/>
              </a:solidFill>
              <a:latin typeface="Arial" charset="0"/>
            </a:endParaRPr>
          </a:p>
        </p:txBody>
      </p:sp>
      <p:sp>
        <p:nvSpPr>
          <p:cNvPr id="34099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0E50D77-04DC-494B-8DD6-FFD7B4574BAF}" type="slidenum">
              <a:rPr lang="en-US" sz="1200">
                <a:solidFill>
                  <a:srgbClr val="000000"/>
                </a:solidFill>
                <a:latin typeface="Arial" charset="0"/>
              </a:rPr>
              <a:pPr eaLnBrk="1" hangingPunct="1">
                <a:buClrTx/>
                <a:buFontTx/>
                <a:buNone/>
              </a:pPr>
              <a:t>118</a:t>
            </a:fld>
            <a:endParaRPr lang="en-US" sz="1200">
              <a:solidFill>
                <a:srgbClr val="000000"/>
              </a:solidFill>
              <a:latin typeface="Arial" charset="0"/>
            </a:endParaRPr>
          </a:p>
        </p:txBody>
      </p:sp>
      <p:sp>
        <p:nvSpPr>
          <p:cNvPr id="34099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099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4100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3350B9B-5C8F-7D46-ACEE-1338B313A3AB}" type="slidenum">
              <a:rPr lang="en-US" sz="1200">
                <a:solidFill>
                  <a:srgbClr val="000000"/>
                </a:solidFill>
                <a:latin typeface="Arial" charset="0"/>
              </a:rPr>
              <a:pPr eaLnBrk="1" hangingPunct="1">
                <a:buClrTx/>
                <a:buFontTx/>
                <a:buNone/>
              </a:pPr>
              <a:t>118</a:t>
            </a:fld>
            <a:endParaRPr lang="en-US" sz="1200">
              <a:solidFill>
                <a:srgbClr val="000000"/>
              </a:solidFill>
              <a:latin typeface="Arial"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201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9009D30-1815-1841-A019-709E9D7938EC}" type="slidenum">
              <a:rPr lang="en-US" sz="1200">
                <a:solidFill>
                  <a:srgbClr val="000000"/>
                </a:solidFill>
                <a:latin typeface="Arial" charset="0"/>
              </a:rPr>
              <a:pPr eaLnBrk="1" hangingPunct="1"/>
              <a:t>119</a:t>
            </a:fld>
            <a:endParaRPr lang="en-US" sz="1200">
              <a:solidFill>
                <a:srgbClr val="000000"/>
              </a:solidFill>
              <a:latin typeface="Arial" charset="0"/>
            </a:endParaRPr>
          </a:p>
        </p:txBody>
      </p:sp>
      <p:sp>
        <p:nvSpPr>
          <p:cNvPr id="34201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9BC4414-893B-7646-BB3F-0ACC3349D3AC}" type="slidenum">
              <a:rPr lang="en-US" sz="1200">
                <a:solidFill>
                  <a:srgbClr val="000000"/>
                </a:solidFill>
                <a:latin typeface="Arial" charset="0"/>
              </a:rPr>
              <a:pPr eaLnBrk="1" hangingPunct="1">
                <a:buClrTx/>
                <a:buFontTx/>
                <a:buNone/>
              </a:pPr>
              <a:t>119</a:t>
            </a:fld>
            <a:endParaRPr lang="en-US" sz="1200">
              <a:solidFill>
                <a:srgbClr val="000000"/>
              </a:solidFill>
              <a:latin typeface="Arial" charset="0"/>
            </a:endParaRPr>
          </a:p>
        </p:txBody>
      </p:sp>
      <p:sp>
        <p:nvSpPr>
          <p:cNvPr id="34202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F9F224F-7F47-0F45-AA59-6145D3F03A6F}" type="slidenum">
              <a:rPr lang="en-US" sz="1200">
                <a:solidFill>
                  <a:srgbClr val="000000"/>
                </a:solidFill>
                <a:latin typeface="Arial" charset="0"/>
              </a:rPr>
              <a:pPr eaLnBrk="1" hangingPunct="1">
                <a:buClrTx/>
                <a:buFontTx/>
                <a:buNone/>
              </a:pPr>
              <a:t>119</a:t>
            </a:fld>
            <a:endParaRPr lang="en-US" sz="1200">
              <a:solidFill>
                <a:srgbClr val="000000"/>
              </a:solidFill>
              <a:latin typeface="Arial" charset="0"/>
            </a:endParaRPr>
          </a:p>
        </p:txBody>
      </p:sp>
      <p:sp>
        <p:nvSpPr>
          <p:cNvPr id="34202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D33E564-F1A2-F444-BD2D-ABB9DD6CBF96}" type="slidenum">
              <a:rPr lang="en-US" sz="1200">
                <a:solidFill>
                  <a:srgbClr val="000000"/>
                </a:solidFill>
                <a:latin typeface="Arial" charset="0"/>
              </a:rPr>
              <a:pPr eaLnBrk="1" hangingPunct="1">
                <a:buClrTx/>
                <a:buFontTx/>
                <a:buNone/>
              </a:pPr>
              <a:t>119</a:t>
            </a:fld>
            <a:endParaRPr lang="en-US" sz="1200">
              <a:solidFill>
                <a:srgbClr val="000000"/>
              </a:solidFill>
              <a:latin typeface="Arial" charset="0"/>
            </a:endParaRPr>
          </a:p>
        </p:txBody>
      </p:sp>
      <p:sp>
        <p:nvSpPr>
          <p:cNvPr id="34202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2023"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304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39F6D4AB-DCE0-F54C-B036-2F255B2F1373}" type="slidenum">
              <a:rPr lang="en-US" sz="1200">
                <a:solidFill>
                  <a:srgbClr val="000000"/>
                </a:solidFill>
                <a:latin typeface="Arial" charset="0"/>
              </a:rPr>
              <a:pPr eaLnBrk="1" hangingPunct="1"/>
              <a:t>120</a:t>
            </a:fld>
            <a:endParaRPr lang="en-US" sz="1200" dirty="0">
              <a:solidFill>
                <a:srgbClr val="000000"/>
              </a:solidFill>
              <a:latin typeface="Arial" charset="0"/>
            </a:endParaRPr>
          </a:p>
        </p:txBody>
      </p:sp>
      <p:sp>
        <p:nvSpPr>
          <p:cNvPr id="34304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B5AE7CD-B2AE-8946-B4E7-CB651CC90639}" type="slidenum">
              <a:rPr lang="en-US" sz="1200">
                <a:solidFill>
                  <a:srgbClr val="000000"/>
                </a:solidFill>
                <a:latin typeface="Arial" charset="0"/>
              </a:rPr>
              <a:pPr eaLnBrk="1" hangingPunct="1">
                <a:buClrTx/>
                <a:buFontTx/>
                <a:buNone/>
              </a:pPr>
              <a:t>120</a:t>
            </a:fld>
            <a:endParaRPr lang="en-US" sz="1200" dirty="0">
              <a:solidFill>
                <a:srgbClr val="000000"/>
              </a:solidFill>
              <a:latin typeface="Arial" charset="0"/>
            </a:endParaRPr>
          </a:p>
        </p:txBody>
      </p:sp>
      <p:sp>
        <p:nvSpPr>
          <p:cNvPr id="34304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6CB2D76-2B9E-1741-B631-6C39618FC052}" type="slidenum">
              <a:rPr lang="en-US" sz="1200">
                <a:solidFill>
                  <a:srgbClr val="000000"/>
                </a:solidFill>
                <a:latin typeface="Arial" charset="0"/>
              </a:rPr>
              <a:pPr eaLnBrk="1" hangingPunct="1">
                <a:buClrTx/>
                <a:buFontTx/>
                <a:buNone/>
              </a:pPr>
              <a:t>120</a:t>
            </a:fld>
            <a:endParaRPr lang="en-US" sz="1200" dirty="0">
              <a:solidFill>
                <a:srgbClr val="000000"/>
              </a:solidFill>
              <a:latin typeface="Arial" charset="0"/>
            </a:endParaRPr>
          </a:p>
        </p:txBody>
      </p:sp>
      <p:sp>
        <p:nvSpPr>
          <p:cNvPr id="34304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853E963-51D2-F541-B043-DC51F9F6BB79}" type="slidenum">
              <a:rPr lang="en-US" sz="1200">
                <a:solidFill>
                  <a:srgbClr val="000000"/>
                </a:solidFill>
                <a:latin typeface="Arial" charset="0"/>
              </a:rPr>
              <a:pPr eaLnBrk="1" hangingPunct="1">
                <a:buClrTx/>
                <a:buFontTx/>
                <a:buNone/>
              </a:pPr>
              <a:t>120</a:t>
            </a:fld>
            <a:endParaRPr lang="en-US" sz="1200" dirty="0">
              <a:solidFill>
                <a:srgbClr val="000000"/>
              </a:solidFill>
              <a:latin typeface="Arial" charset="0"/>
            </a:endParaRPr>
          </a:p>
        </p:txBody>
      </p:sp>
      <p:sp>
        <p:nvSpPr>
          <p:cNvPr id="34304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3047"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dirty="0">
              <a:latin typeface="Times New Roman"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347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F3A0014-C2C4-2A46-BEF5-DE1803968CF9}" type="slidenum">
              <a:rPr lang="en-US" sz="1200">
                <a:solidFill>
                  <a:srgbClr val="000000"/>
                </a:solidFill>
                <a:latin typeface="Arial" charset="0"/>
              </a:rPr>
              <a:pPr eaLnBrk="1" hangingPunct="1"/>
              <a:t>13</a:t>
            </a:fld>
            <a:endParaRPr lang="en-US" sz="1200">
              <a:solidFill>
                <a:srgbClr val="000000"/>
              </a:solidFill>
              <a:latin typeface="Arial" charset="0"/>
            </a:endParaRPr>
          </a:p>
        </p:txBody>
      </p:sp>
      <p:sp>
        <p:nvSpPr>
          <p:cNvPr id="23347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4585628-567A-7F4B-B51F-3D4FD834F787}" type="slidenum">
              <a:rPr lang="en-US" sz="1200">
                <a:solidFill>
                  <a:srgbClr val="000000"/>
                </a:solidFill>
                <a:latin typeface="Arial" charset="0"/>
              </a:rPr>
              <a:pPr eaLnBrk="1" hangingPunct="1">
                <a:buClrTx/>
                <a:buFontTx/>
                <a:buNone/>
              </a:pPr>
              <a:t>13</a:t>
            </a:fld>
            <a:endParaRPr lang="en-US" sz="1200">
              <a:solidFill>
                <a:srgbClr val="000000"/>
              </a:solidFill>
              <a:latin typeface="Arial" charset="0"/>
            </a:endParaRPr>
          </a:p>
        </p:txBody>
      </p:sp>
      <p:sp>
        <p:nvSpPr>
          <p:cNvPr id="23347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A64A536-6141-F342-B41E-209FE5DD4446}" type="slidenum">
              <a:rPr lang="en-US" sz="1200">
                <a:solidFill>
                  <a:srgbClr val="000000"/>
                </a:solidFill>
                <a:latin typeface="Arial" charset="0"/>
              </a:rPr>
              <a:pPr eaLnBrk="1" hangingPunct="1">
                <a:buClrTx/>
                <a:buFontTx/>
                <a:buNone/>
              </a:pPr>
              <a:t>13</a:t>
            </a:fld>
            <a:endParaRPr lang="en-US" sz="1200">
              <a:solidFill>
                <a:srgbClr val="000000"/>
              </a:solidFill>
              <a:latin typeface="Arial" charset="0"/>
            </a:endParaRPr>
          </a:p>
        </p:txBody>
      </p:sp>
      <p:sp>
        <p:nvSpPr>
          <p:cNvPr id="23347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780C153-5057-1142-A6FA-A0D29AAEA673}" type="slidenum">
              <a:rPr lang="en-US" sz="1200">
                <a:solidFill>
                  <a:srgbClr val="000000"/>
                </a:solidFill>
                <a:latin typeface="Arial" charset="0"/>
              </a:rPr>
              <a:pPr eaLnBrk="1" hangingPunct="1">
                <a:buClrTx/>
                <a:buFontTx/>
                <a:buNone/>
              </a:pPr>
              <a:t>13</a:t>
            </a:fld>
            <a:endParaRPr lang="en-US" sz="1200">
              <a:solidFill>
                <a:srgbClr val="000000"/>
              </a:solidFill>
              <a:latin typeface="Arial" charset="0"/>
            </a:endParaRPr>
          </a:p>
        </p:txBody>
      </p:sp>
      <p:sp>
        <p:nvSpPr>
          <p:cNvPr id="23347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347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3348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F8F26A3-F5E9-604B-BED3-9CC9B55BEDBD}" type="slidenum">
              <a:rPr lang="en-US" sz="1200">
                <a:solidFill>
                  <a:srgbClr val="000000"/>
                </a:solidFill>
                <a:latin typeface="Arial" charset="0"/>
              </a:rPr>
              <a:pPr eaLnBrk="1" hangingPunct="1">
                <a:buClrTx/>
                <a:buFontTx/>
                <a:buNone/>
              </a:pPr>
              <a:t>13</a:t>
            </a:fld>
            <a:endParaRPr lang="en-US" sz="1200">
              <a:solidFill>
                <a:srgbClr val="000000"/>
              </a:solidFill>
              <a:latin typeface="Arial"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406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EB99ADA-FA4B-2044-A0B8-226E3C827A2A}" type="slidenum">
              <a:rPr lang="en-US" sz="1200">
                <a:solidFill>
                  <a:srgbClr val="000000"/>
                </a:solidFill>
                <a:latin typeface="Arial" charset="0"/>
              </a:rPr>
              <a:pPr eaLnBrk="1" hangingPunct="1">
                <a:buClrTx/>
                <a:buFontTx/>
                <a:buNone/>
              </a:pPr>
              <a:t>121</a:t>
            </a:fld>
            <a:endParaRPr lang="en-US" sz="1200">
              <a:solidFill>
                <a:srgbClr val="000000"/>
              </a:solidFill>
              <a:latin typeface="Arial" charset="0"/>
            </a:endParaRPr>
          </a:p>
        </p:txBody>
      </p:sp>
      <p:sp>
        <p:nvSpPr>
          <p:cNvPr id="34406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67F829C-FA20-2F4F-B3BB-68216717303F}" type="slidenum">
              <a:rPr lang="en-US" sz="1200">
                <a:solidFill>
                  <a:srgbClr val="000000"/>
                </a:solidFill>
                <a:latin typeface="Arial" charset="0"/>
              </a:rPr>
              <a:pPr eaLnBrk="1" hangingPunct="1">
                <a:buClrTx/>
                <a:buFontTx/>
                <a:buNone/>
              </a:pPr>
              <a:t>121</a:t>
            </a:fld>
            <a:endParaRPr lang="en-US" sz="1200">
              <a:solidFill>
                <a:srgbClr val="000000"/>
              </a:solidFill>
              <a:latin typeface="Arial" charset="0"/>
            </a:endParaRPr>
          </a:p>
        </p:txBody>
      </p:sp>
      <p:sp>
        <p:nvSpPr>
          <p:cNvPr id="34406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CEF30F7-7F24-0A4E-9796-29F846E5ED20}" type="slidenum">
              <a:rPr lang="en-US" sz="1200">
                <a:solidFill>
                  <a:srgbClr val="000000"/>
                </a:solidFill>
                <a:latin typeface="Arial" charset="0"/>
              </a:rPr>
              <a:pPr eaLnBrk="1" hangingPunct="1">
                <a:buClrTx/>
                <a:buFontTx/>
                <a:buNone/>
              </a:pPr>
              <a:t>121</a:t>
            </a:fld>
            <a:endParaRPr lang="en-US" sz="1200">
              <a:solidFill>
                <a:srgbClr val="000000"/>
              </a:solidFill>
              <a:latin typeface="Arial" charset="0"/>
            </a:endParaRPr>
          </a:p>
        </p:txBody>
      </p:sp>
      <p:sp>
        <p:nvSpPr>
          <p:cNvPr id="34406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3FBCC15-8842-F04C-A107-BD7F63321515}" type="slidenum">
              <a:rPr lang="en-US" sz="1200">
                <a:solidFill>
                  <a:srgbClr val="000000"/>
                </a:solidFill>
                <a:latin typeface="Arial" charset="0"/>
              </a:rPr>
              <a:pPr eaLnBrk="1" hangingPunct="1">
                <a:buClrTx/>
                <a:buFontTx/>
                <a:buNone/>
              </a:pPr>
              <a:t>121</a:t>
            </a:fld>
            <a:endParaRPr lang="en-US" sz="1200">
              <a:solidFill>
                <a:srgbClr val="000000"/>
              </a:solidFill>
              <a:latin typeface="Arial" charset="0"/>
            </a:endParaRPr>
          </a:p>
        </p:txBody>
      </p:sp>
      <p:sp>
        <p:nvSpPr>
          <p:cNvPr id="34407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4071"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509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0768B42-D5A8-E841-AFBB-23BBB083EDAA}" type="slidenum">
              <a:rPr lang="en-US" sz="1200">
                <a:solidFill>
                  <a:srgbClr val="000000"/>
                </a:solidFill>
                <a:latin typeface="Arial" charset="0"/>
              </a:rPr>
              <a:pPr eaLnBrk="1" hangingPunct="1"/>
              <a:t>122</a:t>
            </a:fld>
            <a:endParaRPr lang="en-US" sz="1200">
              <a:solidFill>
                <a:srgbClr val="000000"/>
              </a:solidFill>
              <a:latin typeface="Arial" charset="0"/>
            </a:endParaRPr>
          </a:p>
        </p:txBody>
      </p:sp>
      <p:sp>
        <p:nvSpPr>
          <p:cNvPr id="34509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7070750-B482-6347-AAAF-8CB355FCA177}" type="slidenum">
              <a:rPr lang="en-US" sz="1200">
                <a:solidFill>
                  <a:srgbClr val="000000"/>
                </a:solidFill>
                <a:latin typeface="Arial" charset="0"/>
              </a:rPr>
              <a:pPr eaLnBrk="1" hangingPunct="1">
                <a:buClrTx/>
                <a:buFontTx/>
                <a:buNone/>
              </a:pPr>
              <a:t>122</a:t>
            </a:fld>
            <a:endParaRPr lang="en-US" sz="1200">
              <a:solidFill>
                <a:srgbClr val="000000"/>
              </a:solidFill>
              <a:latin typeface="Arial" charset="0"/>
            </a:endParaRPr>
          </a:p>
        </p:txBody>
      </p:sp>
      <p:sp>
        <p:nvSpPr>
          <p:cNvPr id="34509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67AC14A-34EF-864A-A4F7-24A0A9E2C96D}" type="slidenum">
              <a:rPr lang="en-US" sz="1200">
                <a:solidFill>
                  <a:srgbClr val="000000"/>
                </a:solidFill>
                <a:latin typeface="Arial" charset="0"/>
              </a:rPr>
              <a:pPr eaLnBrk="1" hangingPunct="1">
                <a:buClrTx/>
                <a:buFontTx/>
                <a:buNone/>
              </a:pPr>
              <a:t>122</a:t>
            </a:fld>
            <a:endParaRPr lang="en-US" sz="1200">
              <a:solidFill>
                <a:srgbClr val="000000"/>
              </a:solidFill>
              <a:latin typeface="Arial" charset="0"/>
            </a:endParaRPr>
          </a:p>
        </p:txBody>
      </p:sp>
      <p:sp>
        <p:nvSpPr>
          <p:cNvPr id="34509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AF08041-E7CB-6A44-BDC9-BBC4386FA0D3}" type="slidenum">
              <a:rPr lang="en-US" sz="1200">
                <a:solidFill>
                  <a:srgbClr val="000000"/>
                </a:solidFill>
                <a:latin typeface="Arial" charset="0"/>
              </a:rPr>
              <a:pPr eaLnBrk="1" hangingPunct="1">
                <a:buClrTx/>
                <a:buFontTx/>
                <a:buNone/>
              </a:pPr>
              <a:t>122</a:t>
            </a:fld>
            <a:endParaRPr lang="en-US" sz="1200">
              <a:solidFill>
                <a:srgbClr val="000000"/>
              </a:solidFill>
              <a:latin typeface="Arial" charset="0"/>
            </a:endParaRPr>
          </a:p>
        </p:txBody>
      </p:sp>
      <p:sp>
        <p:nvSpPr>
          <p:cNvPr id="34509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509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4509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1DD83C3-6304-0E4B-8C87-86B2C8FE5ED6}" type="slidenum">
              <a:rPr lang="en-US" sz="1200">
                <a:solidFill>
                  <a:srgbClr val="000000"/>
                </a:solidFill>
                <a:latin typeface="Arial" charset="0"/>
              </a:rPr>
              <a:pPr eaLnBrk="1" hangingPunct="1">
                <a:buClrTx/>
                <a:buFontTx/>
                <a:buNone/>
              </a:pPr>
              <a:t>122</a:t>
            </a:fld>
            <a:endParaRPr lang="en-US" sz="1200">
              <a:solidFill>
                <a:srgbClr val="000000"/>
              </a:solidFill>
              <a:latin typeface="Arial"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611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557EEF7A-3DF2-704E-97BF-3FBA8B7E4A40}" type="slidenum">
              <a:rPr lang="en-US" sz="1200">
                <a:solidFill>
                  <a:srgbClr val="000000"/>
                </a:solidFill>
                <a:latin typeface="Arial" charset="0"/>
              </a:rPr>
              <a:pPr eaLnBrk="1" hangingPunct="1"/>
              <a:t>123</a:t>
            </a:fld>
            <a:endParaRPr lang="en-US" sz="1200">
              <a:solidFill>
                <a:srgbClr val="000000"/>
              </a:solidFill>
              <a:latin typeface="Arial" charset="0"/>
            </a:endParaRPr>
          </a:p>
        </p:txBody>
      </p:sp>
      <p:sp>
        <p:nvSpPr>
          <p:cNvPr id="34611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9A613A9-9614-B344-B90D-8BE1BE2CF107}" type="slidenum">
              <a:rPr lang="en-US" sz="1200">
                <a:solidFill>
                  <a:srgbClr val="000000"/>
                </a:solidFill>
                <a:latin typeface="Arial" charset="0"/>
              </a:rPr>
              <a:pPr eaLnBrk="1" hangingPunct="1">
                <a:buClrTx/>
                <a:buFontTx/>
                <a:buNone/>
              </a:pPr>
              <a:t>123</a:t>
            </a:fld>
            <a:endParaRPr lang="en-US" sz="1200">
              <a:solidFill>
                <a:srgbClr val="000000"/>
              </a:solidFill>
              <a:latin typeface="Arial" charset="0"/>
            </a:endParaRPr>
          </a:p>
        </p:txBody>
      </p:sp>
      <p:sp>
        <p:nvSpPr>
          <p:cNvPr id="34611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A55231E-EDC5-3B4D-BED5-1F6EEE80CDE8}" type="slidenum">
              <a:rPr lang="en-US" sz="1200">
                <a:solidFill>
                  <a:srgbClr val="000000"/>
                </a:solidFill>
                <a:latin typeface="Arial" charset="0"/>
              </a:rPr>
              <a:pPr eaLnBrk="1" hangingPunct="1">
                <a:buClrTx/>
                <a:buFontTx/>
                <a:buNone/>
              </a:pPr>
              <a:t>123</a:t>
            </a:fld>
            <a:endParaRPr lang="en-US" sz="1200">
              <a:solidFill>
                <a:srgbClr val="000000"/>
              </a:solidFill>
              <a:latin typeface="Arial" charset="0"/>
            </a:endParaRPr>
          </a:p>
        </p:txBody>
      </p:sp>
      <p:sp>
        <p:nvSpPr>
          <p:cNvPr id="34611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97AFC37-E6C6-BD4B-85F9-C584FDC352E6}" type="slidenum">
              <a:rPr lang="en-US" sz="1200">
                <a:solidFill>
                  <a:srgbClr val="000000"/>
                </a:solidFill>
                <a:latin typeface="Arial" charset="0"/>
              </a:rPr>
              <a:pPr eaLnBrk="1" hangingPunct="1">
                <a:buClrTx/>
                <a:buFontTx/>
                <a:buNone/>
              </a:pPr>
              <a:t>123</a:t>
            </a:fld>
            <a:endParaRPr lang="en-US" sz="1200">
              <a:solidFill>
                <a:srgbClr val="000000"/>
              </a:solidFill>
              <a:latin typeface="Arial" charset="0"/>
            </a:endParaRPr>
          </a:p>
        </p:txBody>
      </p:sp>
      <p:sp>
        <p:nvSpPr>
          <p:cNvPr id="34611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611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4612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5AC72E1-E4DF-134A-9338-DE7C4943A6D6}" type="slidenum">
              <a:rPr lang="en-US" sz="1200">
                <a:solidFill>
                  <a:srgbClr val="000000"/>
                </a:solidFill>
                <a:latin typeface="Arial" charset="0"/>
              </a:rPr>
              <a:pPr eaLnBrk="1" hangingPunct="1">
                <a:buClrTx/>
                <a:buFontTx/>
                <a:buNone/>
              </a:pPr>
              <a:t>123</a:t>
            </a:fld>
            <a:endParaRPr lang="en-US" sz="1200">
              <a:solidFill>
                <a:srgbClr val="000000"/>
              </a:solidFill>
              <a:latin typeface="Arial"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713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CD66746-2B72-5945-A113-F1940424D587}" type="slidenum">
              <a:rPr lang="en-US" sz="1200">
                <a:solidFill>
                  <a:srgbClr val="000000"/>
                </a:solidFill>
                <a:latin typeface="Arial" charset="0"/>
              </a:rPr>
              <a:pPr eaLnBrk="1" hangingPunct="1"/>
              <a:t>124</a:t>
            </a:fld>
            <a:endParaRPr lang="en-US" sz="1200">
              <a:solidFill>
                <a:srgbClr val="000000"/>
              </a:solidFill>
              <a:latin typeface="Arial" charset="0"/>
            </a:endParaRPr>
          </a:p>
        </p:txBody>
      </p:sp>
      <p:sp>
        <p:nvSpPr>
          <p:cNvPr id="34713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8CB43B7-2C0E-5A4F-9811-522EE47FFFBF}" type="slidenum">
              <a:rPr lang="en-US" sz="1200">
                <a:solidFill>
                  <a:srgbClr val="000000"/>
                </a:solidFill>
                <a:latin typeface="Arial" charset="0"/>
              </a:rPr>
              <a:pPr eaLnBrk="1" hangingPunct="1">
                <a:buClrTx/>
                <a:buFontTx/>
                <a:buNone/>
              </a:pPr>
              <a:t>124</a:t>
            </a:fld>
            <a:endParaRPr lang="en-US" sz="1200">
              <a:solidFill>
                <a:srgbClr val="000000"/>
              </a:solidFill>
              <a:latin typeface="Arial" charset="0"/>
            </a:endParaRPr>
          </a:p>
        </p:txBody>
      </p:sp>
      <p:sp>
        <p:nvSpPr>
          <p:cNvPr id="34714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7090EED-0B5E-544F-9A2C-E65968318A27}" type="slidenum">
              <a:rPr lang="en-US" sz="1200">
                <a:solidFill>
                  <a:srgbClr val="000000"/>
                </a:solidFill>
                <a:latin typeface="Arial" charset="0"/>
              </a:rPr>
              <a:pPr eaLnBrk="1" hangingPunct="1">
                <a:buClrTx/>
                <a:buFontTx/>
                <a:buNone/>
              </a:pPr>
              <a:t>124</a:t>
            </a:fld>
            <a:endParaRPr lang="en-US" sz="1200">
              <a:solidFill>
                <a:srgbClr val="000000"/>
              </a:solidFill>
              <a:latin typeface="Arial" charset="0"/>
            </a:endParaRPr>
          </a:p>
        </p:txBody>
      </p:sp>
      <p:sp>
        <p:nvSpPr>
          <p:cNvPr id="34714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D671878-CDFE-D341-8147-01F478F65126}" type="slidenum">
              <a:rPr lang="en-US" sz="1200">
                <a:solidFill>
                  <a:srgbClr val="000000"/>
                </a:solidFill>
                <a:latin typeface="Arial" charset="0"/>
              </a:rPr>
              <a:pPr eaLnBrk="1" hangingPunct="1">
                <a:buClrTx/>
                <a:buFontTx/>
                <a:buNone/>
              </a:pPr>
              <a:t>124</a:t>
            </a:fld>
            <a:endParaRPr lang="en-US" sz="1200">
              <a:solidFill>
                <a:srgbClr val="000000"/>
              </a:solidFill>
              <a:latin typeface="Arial" charset="0"/>
            </a:endParaRPr>
          </a:p>
        </p:txBody>
      </p:sp>
      <p:sp>
        <p:nvSpPr>
          <p:cNvPr id="34714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714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4714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1BA7144-80D2-0A4E-AE94-45AD7A44B84A}" type="slidenum">
              <a:rPr lang="en-US" sz="1200">
                <a:solidFill>
                  <a:srgbClr val="000000"/>
                </a:solidFill>
                <a:latin typeface="Arial" charset="0"/>
              </a:rPr>
              <a:pPr eaLnBrk="1" hangingPunct="1">
                <a:buClrTx/>
                <a:buFontTx/>
                <a:buNone/>
              </a:pPr>
              <a:t>124</a:t>
            </a:fld>
            <a:endParaRPr lang="en-US" sz="1200">
              <a:solidFill>
                <a:srgbClr val="000000"/>
              </a:solidFill>
              <a:latin typeface="Arial"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6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75B06F1-421C-B647-BC8C-253A7C1916BD}" type="slidenum">
              <a:rPr lang="en-US" sz="1200">
                <a:solidFill>
                  <a:srgbClr val="000000"/>
                </a:solidFill>
                <a:latin typeface="Arial" charset="0"/>
              </a:rPr>
              <a:pPr eaLnBrk="1" hangingPunct="1"/>
              <a:t>125</a:t>
            </a:fld>
            <a:endParaRPr lang="en-US" sz="1200">
              <a:solidFill>
                <a:srgbClr val="000000"/>
              </a:solidFill>
              <a:latin typeface="Arial" charset="0"/>
            </a:endParaRPr>
          </a:p>
        </p:txBody>
      </p:sp>
      <p:sp>
        <p:nvSpPr>
          <p:cNvPr id="34816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3CB5CBE-8375-8648-BFCB-A7A90E1AF4A6}" type="slidenum">
              <a:rPr lang="en-US" sz="1200">
                <a:solidFill>
                  <a:srgbClr val="000000"/>
                </a:solidFill>
                <a:latin typeface="Arial" charset="0"/>
              </a:rPr>
              <a:pPr eaLnBrk="1" hangingPunct="1">
                <a:buClrTx/>
                <a:buFontTx/>
                <a:buNone/>
              </a:pPr>
              <a:t>125</a:t>
            </a:fld>
            <a:endParaRPr lang="en-US" sz="1200">
              <a:solidFill>
                <a:srgbClr val="000000"/>
              </a:solidFill>
              <a:latin typeface="Arial" charset="0"/>
            </a:endParaRPr>
          </a:p>
        </p:txBody>
      </p:sp>
      <p:sp>
        <p:nvSpPr>
          <p:cNvPr id="34816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9D47493-29ED-7441-BEF0-6942FE5F4F9A}" type="slidenum">
              <a:rPr lang="en-US" sz="1200">
                <a:solidFill>
                  <a:srgbClr val="000000"/>
                </a:solidFill>
                <a:latin typeface="Arial" charset="0"/>
              </a:rPr>
              <a:pPr eaLnBrk="1" hangingPunct="1">
                <a:buClrTx/>
                <a:buFontTx/>
                <a:buNone/>
              </a:pPr>
              <a:t>125</a:t>
            </a:fld>
            <a:endParaRPr lang="en-US" sz="1200">
              <a:solidFill>
                <a:srgbClr val="000000"/>
              </a:solidFill>
              <a:latin typeface="Arial" charset="0"/>
            </a:endParaRPr>
          </a:p>
        </p:txBody>
      </p:sp>
      <p:sp>
        <p:nvSpPr>
          <p:cNvPr id="34816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6FB1A4D-4CA6-5043-BB52-B0CAAC6F4D58}" type="slidenum">
              <a:rPr lang="en-US" sz="1200">
                <a:solidFill>
                  <a:srgbClr val="000000"/>
                </a:solidFill>
                <a:latin typeface="Arial" charset="0"/>
              </a:rPr>
              <a:pPr eaLnBrk="1" hangingPunct="1">
                <a:buClrTx/>
                <a:buFontTx/>
                <a:buNone/>
              </a:pPr>
              <a:t>125</a:t>
            </a:fld>
            <a:endParaRPr lang="en-US" sz="1200">
              <a:solidFill>
                <a:srgbClr val="000000"/>
              </a:solidFill>
              <a:latin typeface="Arial" charset="0"/>
            </a:endParaRPr>
          </a:p>
        </p:txBody>
      </p:sp>
      <p:sp>
        <p:nvSpPr>
          <p:cNvPr id="34816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6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4816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94E3629-F37E-4A49-853C-7AE97B297A22}" type="slidenum">
              <a:rPr lang="en-US" sz="1200">
                <a:solidFill>
                  <a:srgbClr val="000000"/>
                </a:solidFill>
                <a:latin typeface="Arial" charset="0"/>
              </a:rPr>
              <a:pPr eaLnBrk="1" hangingPunct="1">
                <a:buClrTx/>
                <a:buFontTx/>
                <a:buNone/>
              </a:pPr>
              <a:t>125</a:t>
            </a:fld>
            <a:endParaRPr lang="en-US" sz="1200">
              <a:solidFill>
                <a:srgbClr val="000000"/>
              </a:solidFill>
              <a:latin typeface="Arial"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918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349E348-EBAD-DA43-9BD3-66F04841D519}" type="slidenum">
              <a:rPr lang="en-US" sz="1200">
                <a:solidFill>
                  <a:srgbClr val="000000"/>
                </a:solidFill>
                <a:latin typeface="Arial" charset="0"/>
              </a:rPr>
              <a:pPr eaLnBrk="1" hangingPunct="1"/>
              <a:t>126</a:t>
            </a:fld>
            <a:endParaRPr lang="en-US" sz="1200">
              <a:solidFill>
                <a:srgbClr val="000000"/>
              </a:solidFill>
              <a:latin typeface="Arial" charset="0"/>
            </a:endParaRPr>
          </a:p>
        </p:txBody>
      </p:sp>
      <p:sp>
        <p:nvSpPr>
          <p:cNvPr id="34918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70C9EC9-02B6-CF48-B6F3-33D8A2AF8CB5}" type="slidenum">
              <a:rPr lang="en-US" sz="1200">
                <a:solidFill>
                  <a:srgbClr val="000000"/>
                </a:solidFill>
                <a:latin typeface="Arial" charset="0"/>
              </a:rPr>
              <a:pPr eaLnBrk="1" hangingPunct="1">
                <a:buClrTx/>
                <a:buFontTx/>
                <a:buNone/>
              </a:pPr>
              <a:t>126</a:t>
            </a:fld>
            <a:endParaRPr lang="en-US" sz="1200">
              <a:solidFill>
                <a:srgbClr val="000000"/>
              </a:solidFill>
              <a:latin typeface="Arial" charset="0"/>
            </a:endParaRPr>
          </a:p>
        </p:txBody>
      </p:sp>
      <p:sp>
        <p:nvSpPr>
          <p:cNvPr id="34918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B4C5B51-F8EC-FE4D-AEE3-4960E314BF40}" type="slidenum">
              <a:rPr lang="en-US" sz="1200">
                <a:solidFill>
                  <a:srgbClr val="000000"/>
                </a:solidFill>
                <a:latin typeface="Arial" charset="0"/>
              </a:rPr>
              <a:pPr eaLnBrk="1" hangingPunct="1">
                <a:buClrTx/>
                <a:buFontTx/>
                <a:buNone/>
              </a:pPr>
              <a:t>126</a:t>
            </a:fld>
            <a:endParaRPr lang="en-US" sz="1200">
              <a:solidFill>
                <a:srgbClr val="000000"/>
              </a:solidFill>
              <a:latin typeface="Arial" charset="0"/>
            </a:endParaRPr>
          </a:p>
        </p:txBody>
      </p:sp>
      <p:sp>
        <p:nvSpPr>
          <p:cNvPr id="34918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5B78CED-C9A2-584B-8BA7-79389A6BE20B}" type="slidenum">
              <a:rPr lang="en-US" sz="1200">
                <a:solidFill>
                  <a:srgbClr val="000000"/>
                </a:solidFill>
                <a:latin typeface="Arial" charset="0"/>
              </a:rPr>
              <a:pPr eaLnBrk="1" hangingPunct="1">
                <a:buClrTx/>
                <a:buFontTx/>
                <a:buNone/>
              </a:pPr>
              <a:t>126</a:t>
            </a:fld>
            <a:endParaRPr lang="en-US" sz="1200">
              <a:solidFill>
                <a:srgbClr val="000000"/>
              </a:solidFill>
              <a:latin typeface="Arial" charset="0"/>
            </a:endParaRPr>
          </a:p>
        </p:txBody>
      </p:sp>
      <p:sp>
        <p:nvSpPr>
          <p:cNvPr id="34919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919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4919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E219C2F-79AD-3848-85D2-54A0ADFC023F}" type="slidenum">
              <a:rPr lang="en-US" sz="1200">
                <a:solidFill>
                  <a:srgbClr val="000000"/>
                </a:solidFill>
                <a:latin typeface="Arial" charset="0"/>
              </a:rPr>
              <a:pPr eaLnBrk="1" hangingPunct="1">
                <a:buClrTx/>
                <a:buFontTx/>
                <a:buNone/>
              </a:pPr>
              <a:t>126</a:t>
            </a:fld>
            <a:endParaRPr lang="en-US" sz="1200">
              <a:solidFill>
                <a:srgbClr val="000000"/>
              </a:solidFill>
              <a:latin typeface="Arial"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021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126D442B-3E14-9345-8490-F473A7EAA10A}" type="slidenum">
              <a:rPr lang="en-US" sz="1200">
                <a:solidFill>
                  <a:srgbClr val="000000"/>
                </a:solidFill>
                <a:latin typeface="Arial" charset="0"/>
              </a:rPr>
              <a:pPr eaLnBrk="1" hangingPunct="1"/>
              <a:t>127</a:t>
            </a:fld>
            <a:endParaRPr lang="en-US" sz="1200">
              <a:solidFill>
                <a:srgbClr val="000000"/>
              </a:solidFill>
              <a:latin typeface="Arial" charset="0"/>
            </a:endParaRPr>
          </a:p>
        </p:txBody>
      </p:sp>
      <p:sp>
        <p:nvSpPr>
          <p:cNvPr id="35021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1E25BC7-998A-3840-A0DC-7C7C8FE43952}" type="slidenum">
              <a:rPr lang="en-US" sz="1200">
                <a:solidFill>
                  <a:srgbClr val="000000"/>
                </a:solidFill>
                <a:latin typeface="Arial" charset="0"/>
              </a:rPr>
              <a:pPr eaLnBrk="1" hangingPunct="1">
                <a:buClrTx/>
                <a:buFontTx/>
                <a:buNone/>
              </a:pPr>
              <a:t>127</a:t>
            </a:fld>
            <a:endParaRPr lang="en-US" sz="1200">
              <a:solidFill>
                <a:srgbClr val="000000"/>
              </a:solidFill>
              <a:latin typeface="Arial" charset="0"/>
            </a:endParaRPr>
          </a:p>
        </p:txBody>
      </p:sp>
      <p:sp>
        <p:nvSpPr>
          <p:cNvPr id="35021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39A4C6A-2135-414B-BBC2-5CD687D72B53}" type="slidenum">
              <a:rPr lang="en-US" sz="1200">
                <a:solidFill>
                  <a:srgbClr val="000000"/>
                </a:solidFill>
                <a:latin typeface="Arial" charset="0"/>
              </a:rPr>
              <a:pPr eaLnBrk="1" hangingPunct="1">
                <a:buClrTx/>
                <a:buFontTx/>
                <a:buNone/>
              </a:pPr>
              <a:t>127</a:t>
            </a:fld>
            <a:endParaRPr lang="en-US" sz="1200">
              <a:solidFill>
                <a:srgbClr val="000000"/>
              </a:solidFill>
              <a:latin typeface="Arial" charset="0"/>
            </a:endParaRPr>
          </a:p>
        </p:txBody>
      </p:sp>
      <p:sp>
        <p:nvSpPr>
          <p:cNvPr id="35021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7D40D99-1E54-D540-8ED5-D85A2CFAA5E7}" type="slidenum">
              <a:rPr lang="en-US" sz="1200">
                <a:solidFill>
                  <a:srgbClr val="000000"/>
                </a:solidFill>
                <a:latin typeface="Arial" charset="0"/>
              </a:rPr>
              <a:pPr eaLnBrk="1" hangingPunct="1">
                <a:buClrTx/>
                <a:buFontTx/>
                <a:buNone/>
              </a:pPr>
              <a:t>127</a:t>
            </a:fld>
            <a:endParaRPr lang="en-US" sz="1200">
              <a:solidFill>
                <a:srgbClr val="000000"/>
              </a:solidFill>
              <a:latin typeface="Arial" charset="0"/>
            </a:endParaRPr>
          </a:p>
        </p:txBody>
      </p:sp>
      <p:sp>
        <p:nvSpPr>
          <p:cNvPr id="35021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021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021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A887C9F-569E-334B-8239-A2843D351954}" type="slidenum">
              <a:rPr lang="en-US" sz="1200">
                <a:solidFill>
                  <a:srgbClr val="000000"/>
                </a:solidFill>
                <a:latin typeface="Arial" charset="0"/>
              </a:rPr>
              <a:pPr eaLnBrk="1" hangingPunct="1">
                <a:buClrTx/>
                <a:buFontTx/>
                <a:buNone/>
              </a:pPr>
              <a:t>127</a:t>
            </a:fld>
            <a:endParaRPr lang="en-US" sz="1200">
              <a:solidFill>
                <a:srgbClr val="000000"/>
              </a:solidFill>
              <a:latin typeface="Arial"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123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6308FF6-559E-AA4A-8CF7-6602EB2690EF}" type="slidenum">
              <a:rPr lang="en-US" sz="1200">
                <a:solidFill>
                  <a:srgbClr val="000000"/>
                </a:solidFill>
                <a:latin typeface="Arial" charset="0"/>
              </a:rPr>
              <a:pPr eaLnBrk="1" hangingPunct="1"/>
              <a:t>128</a:t>
            </a:fld>
            <a:endParaRPr lang="en-US" sz="1200">
              <a:solidFill>
                <a:srgbClr val="000000"/>
              </a:solidFill>
              <a:latin typeface="Arial" charset="0"/>
            </a:endParaRPr>
          </a:p>
        </p:txBody>
      </p:sp>
      <p:sp>
        <p:nvSpPr>
          <p:cNvPr id="35123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98CA359-14F8-7244-B715-BF97192D0E7B}" type="slidenum">
              <a:rPr lang="en-US" sz="1200">
                <a:solidFill>
                  <a:srgbClr val="000000"/>
                </a:solidFill>
                <a:latin typeface="Arial" charset="0"/>
              </a:rPr>
              <a:pPr eaLnBrk="1" hangingPunct="1">
                <a:buClrTx/>
                <a:buFontTx/>
                <a:buNone/>
              </a:pPr>
              <a:t>128</a:t>
            </a:fld>
            <a:endParaRPr lang="en-US" sz="1200">
              <a:solidFill>
                <a:srgbClr val="000000"/>
              </a:solidFill>
              <a:latin typeface="Arial" charset="0"/>
            </a:endParaRPr>
          </a:p>
        </p:txBody>
      </p:sp>
      <p:sp>
        <p:nvSpPr>
          <p:cNvPr id="35123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4FCEC1F-6E06-DD49-A18C-70077EA7557C}" type="slidenum">
              <a:rPr lang="en-US" sz="1200">
                <a:solidFill>
                  <a:srgbClr val="000000"/>
                </a:solidFill>
                <a:latin typeface="Arial" charset="0"/>
              </a:rPr>
              <a:pPr eaLnBrk="1" hangingPunct="1">
                <a:buClrTx/>
                <a:buFontTx/>
                <a:buNone/>
              </a:pPr>
              <a:t>128</a:t>
            </a:fld>
            <a:endParaRPr lang="en-US" sz="1200">
              <a:solidFill>
                <a:srgbClr val="000000"/>
              </a:solidFill>
              <a:latin typeface="Arial" charset="0"/>
            </a:endParaRPr>
          </a:p>
        </p:txBody>
      </p:sp>
      <p:sp>
        <p:nvSpPr>
          <p:cNvPr id="35123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888FD9A-F2D1-6B4B-8E54-922C033B9F0E}" type="slidenum">
              <a:rPr lang="en-US" sz="1200">
                <a:solidFill>
                  <a:srgbClr val="000000"/>
                </a:solidFill>
                <a:latin typeface="Arial" charset="0"/>
              </a:rPr>
              <a:pPr eaLnBrk="1" hangingPunct="1">
                <a:buClrTx/>
                <a:buFontTx/>
                <a:buNone/>
              </a:pPr>
              <a:t>128</a:t>
            </a:fld>
            <a:endParaRPr lang="en-US" sz="1200">
              <a:solidFill>
                <a:srgbClr val="000000"/>
              </a:solidFill>
              <a:latin typeface="Arial" charset="0"/>
            </a:endParaRPr>
          </a:p>
        </p:txBody>
      </p:sp>
      <p:sp>
        <p:nvSpPr>
          <p:cNvPr id="35123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123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124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9F2F853-D34B-7040-89E5-E1E5916C2FE2}" type="slidenum">
              <a:rPr lang="en-US" sz="1200">
                <a:solidFill>
                  <a:srgbClr val="000000"/>
                </a:solidFill>
                <a:latin typeface="Arial" charset="0"/>
              </a:rPr>
              <a:pPr eaLnBrk="1" hangingPunct="1">
                <a:buClrTx/>
                <a:buFontTx/>
                <a:buNone/>
              </a:pPr>
              <a:t>128</a:t>
            </a:fld>
            <a:endParaRPr lang="en-US" sz="1200">
              <a:solidFill>
                <a:srgbClr val="000000"/>
              </a:solidFill>
              <a:latin typeface="Arial"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225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4772C65-B7BF-4645-8677-B5BA44AC6119}" type="slidenum">
              <a:rPr lang="en-US" sz="1200">
                <a:solidFill>
                  <a:srgbClr val="000000"/>
                </a:solidFill>
                <a:latin typeface="Arial" charset="0"/>
              </a:rPr>
              <a:pPr eaLnBrk="1" hangingPunct="1"/>
              <a:t>129</a:t>
            </a:fld>
            <a:endParaRPr lang="en-US" sz="1200">
              <a:solidFill>
                <a:srgbClr val="000000"/>
              </a:solidFill>
              <a:latin typeface="Arial" charset="0"/>
            </a:endParaRPr>
          </a:p>
        </p:txBody>
      </p:sp>
      <p:sp>
        <p:nvSpPr>
          <p:cNvPr id="35225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F1B3A81-01A3-1E43-A045-F565BAA6EE7F}" type="slidenum">
              <a:rPr lang="en-US" sz="1200">
                <a:solidFill>
                  <a:srgbClr val="000000"/>
                </a:solidFill>
                <a:latin typeface="Arial" charset="0"/>
              </a:rPr>
              <a:pPr eaLnBrk="1" hangingPunct="1">
                <a:buClrTx/>
                <a:buFontTx/>
                <a:buNone/>
              </a:pPr>
              <a:t>129</a:t>
            </a:fld>
            <a:endParaRPr lang="en-US" sz="1200">
              <a:solidFill>
                <a:srgbClr val="000000"/>
              </a:solidFill>
              <a:latin typeface="Arial" charset="0"/>
            </a:endParaRPr>
          </a:p>
        </p:txBody>
      </p:sp>
      <p:sp>
        <p:nvSpPr>
          <p:cNvPr id="35226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E253E55-BF7A-6143-B049-C62F18BC78A6}" type="slidenum">
              <a:rPr lang="en-US" sz="1200">
                <a:solidFill>
                  <a:srgbClr val="000000"/>
                </a:solidFill>
                <a:latin typeface="Arial" charset="0"/>
              </a:rPr>
              <a:pPr eaLnBrk="1" hangingPunct="1">
                <a:buClrTx/>
                <a:buFontTx/>
                <a:buNone/>
              </a:pPr>
              <a:t>129</a:t>
            </a:fld>
            <a:endParaRPr lang="en-US" sz="1200">
              <a:solidFill>
                <a:srgbClr val="000000"/>
              </a:solidFill>
              <a:latin typeface="Arial" charset="0"/>
            </a:endParaRPr>
          </a:p>
        </p:txBody>
      </p:sp>
      <p:sp>
        <p:nvSpPr>
          <p:cNvPr id="35226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E4EA81A-8189-DF4D-B430-F31411E8BA20}" type="slidenum">
              <a:rPr lang="en-US" sz="1200">
                <a:solidFill>
                  <a:srgbClr val="000000"/>
                </a:solidFill>
                <a:latin typeface="Arial" charset="0"/>
              </a:rPr>
              <a:pPr eaLnBrk="1" hangingPunct="1">
                <a:buClrTx/>
                <a:buFontTx/>
                <a:buNone/>
              </a:pPr>
              <a:t>129</a:t>
            </a:fld>
            <a:endParaRPr lang="en-US" sz="1200">
              <a:solidFill>
                <a:srgbClr val="000000"/>
              </a:solidFill>
              <a:latin typeface="Arial" charset="0"/>
            </a:endParaRPr>
          </a:p>
        </p:txBody>
      </p:sp>
      <p:sp>
        <p:nvSpPr>
          <p:cNvPr id="35226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226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226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0AD1FA4-731A-1B44-9B23-37DCE3B247AA}" type="slidenum">
              <a:rPr lang="en-US" sz="1200">
                <a:solidFill>
                  <a:srgbClr val="000000"/>
                </a:solidFill>
                <a:latin typeface="Arial" charset="0"/>
              </a:rPr>
              <a:pPr eaLnBrk="1" hangingPunct="1">
                <a:buClrTx/>
                <a:buFontTx/>
                <a:buNone/>
              </a:pPr>
              <a:t>129</a:t>
            </a:fld>
            <a:endParaRPr lang="en-US" sz="1200">
              <a:solidFill>
                <a:srgbClr val="000000"/>
              </a:solidFill>
              <a:latin typeface="Arial"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328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4AEF22E-CC83-9C40-A7EE-89CA8D770881}" type="slidenum">
              <a:rPr lang="en-US" sz="1200">
                <a:solidFill>
                  <a:srgbClr val="000000"/>
                </a:solidFill>
                <a:latin typeface="Arial" charset="0"/>
              </a:rPr>
              <a:pPr eaLnBrk="1" hangingPunct="1"/>
              <a:t>130</a:t>
            </a:fld>
            <a:endParaRPr lang="en-US" sz="1200">
              <a:solidFill>
                <a:srgbClr val="000000"/>
              </a:solidFill>
              <a:latin typeface="Arial" charset="0"/>
            </a:endParaRPr>
          </a:p>
        </p:txBody>
      </p:sp>
      <p:sp>
        <p:nvSpPr>
          <p:cNvPr id="35328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0A4C28E-DD50-A34F-A750-F53F69EB0B8D}" type="slidenum">
              <a:rPr lang="en-US" sz="1200">
                <a:solidFill>
                  <a:srgbClr val="000000"/>
                </a:solidFill>
                <a:latin typeface="Arial" charset="0"/>
              </a:rPr>
              <a:pPr eaLnBrk="1" hangingPunct="1">
                <a:buClrTx/>
                <a:buFontTx/>
                <a:buNone/>
              </a:pPr>
              <a:t>130</a:t>
            </a:fld>
            <a:endParaRPr lang="en-US" sz="1200">
              <a:solidFill>
                <a:srgbClr val="000000"/>
              </a:solidFill>
              <a:latin typeface="Arial" charset="0"/>
            </a:endParaRPr>
          </a:p>
        </p:txBody>
      </p:sp>
      <p:sp>
        <p:nvSpPr>
          <p:cNvPr id="35328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1133D7E-4241-844F-A1EC-E61BC49E92CE}" type="slidenum">
              <a:rPr lang="en-US" sz="1200">
                <a:solidFill>
                  <a:srgbClr val="000000"/>
                </a:solidFill>
                <a:latin typeface="Arial" charset="0"/>
              </a:rPr>
              <a:pPr eaLnBrk="1" hangingPunct="1">
                <a:buClrTx/>
                <a:buFontTx/>
                <a:buNone/>
              </a:pPr>
              <a:t>130</a:t>
            </a:fld>
            <a:endParaRPr lang="en-US" sz="1200">
              <a:solidFill>
                <a:srgbClr val="000000"/>
              </a:solidFill>
              <a:latin typeface="Arial" charset="0"/>
            </a:endParaRPr>
          </a:p>
        </p:txBody>
      </p:sp>
      <p:sp>
        <p:nvSpPr>
          <p:cNvPr id="35328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D6EC133-5D0B-6D45-B770-405543FF342D}" type="slidenum">
              <a:rPr lang="en-US" sz="1200">
                <a:solidFill>
                  <a:srgbClr val="000000"/>
                </a:solidFill>
                <a:latin typeface="Arial" charset="0"/>
              </a:rPr>
              <a:pPr eaLnBrk="1" hangingPunct="1">
                <a:buClrTx/>
                <a:buFontTx/>
                <a:buNone/>
              </a:pPr>
              <a:t>130</a:t>
            </a:fld>
            <a:endParaRPr lang="en-US" sz="1200">
              <a:solidFill>
                <a:srgbClr val="000000"/>
              </a:solidFill>
              <a:latin typeface="Arial" charset="0"/>
            </a:endParaRPr>
          </a:p>
        </p:txBody>
      </p:sp>
      <p:sp>
        <p:nvSpPr>
          <p:cNvPr id="35328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328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328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37ADAF0-219D-4846-A980-ABA9B4E48DB6}" type="slidenum">
              <a:rPr lang="en-US" sz="1200">
                <a:solidFill>
                  <a:srgbClr val="000000"/>
                </a:solidFill>
                <a:latin typeface="Arial" charset="0"/>
              </a:rPr>
              <a:pPr eaLnBrk="1" hangingPunct="1">
                <a:buClrTx/>
                <a:buFontTx/>
                <a:buNone/>
              </a:pPr>
              <a:t>130</a:t>
            </a:fld>
            <a:endParaRPr lang="en-US" sz="1200">
              <a:solidFill>
                <a:srgbClr val="000000"/>
              </a:solidFill>
              <a:latin typeface="Arial"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449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EE55C1A-3011-404E-82A0-A8DDA3B88CE8}" type="slidenum">
              <a:rPr lang="en-US" sz="1200">
                <a:solidFill>
                  <a:srgbClr val="000000"/>
                </a:solidFill>
                <a:latin typeface="Arial" charset="0"/>
              </a:rPr>
              <a:pPr eaLnBrk="1" hangingPunct="1"/>
              <a:t>14</a:t>
            </a:fld>
            <a:endParaRPr lang="en-US" sz="1200">
              <a:solidFill>
                <a:srgbClr val="000000"/>
              </a:solidFill>
              <a:latin typeface="Arial" charset="0"/>
            </a:endParaRPr>
          </a:p>
        </p:txBody>
      </p:sp>
      <p:sp>
        <p:nvSpPr>
          <p:cNvPr id="23449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2A5985A-2591-5544-AB76-51B6C93791F1}" type="slidenum">
              <a:rPr lang="en-US" sz="1200">
                <a:solidFill>
                  <a:srgbClr val="000000"/>
                </a:solidFill>
                <a:latin typeface="Arial" charset="0"/>
              </a:rPr>
              <a:pPr eaLnBrk="1" hangingPunct="1">
                <a:buClrTx/>
                <a:buFontTx/>
                <a:buNone/>
              </a:pPr>
              <a:t>14</a:t>
            </a:fld>
            <a:endParaRPr lang="en-US" sz="1200">
              <a:solidFill>
                <a:srgbClr val="000000"/>
              </a:solidFill>
              <a:latin typeface="Arial" charset="0"/>
            </a:endParaRPr>
          </a:p>
        </p:txBody>
      </p:sp>
      <p:sp>
        <p:nvSpPr>
          <p:cNvPr id="23450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98311DC-8A60-3040-BC71-2111935DC87B}" type="slidenum">
              <a:rPr lang="en-US" sz="1200">
                <a:solidFill>
                  <a:srgbClr val="000000"/>
                </a:solidFill>
                <a:latin typeface="Arial" charset="0"/>
              </a:rPr>
              <a:pPr eaLnBrk="1" hangingPunct="1">
                <a:buClrTx/>
                <a:buFontTx/>
                <a:buNone/>
              </a:pPr>
              <a:t>14</a:t>
            </a:fld>
            <a:endParaRPr lang="en-US" sz="1200">
              <a:solidFill>
                <a:srgbClr val="000000"/>
              </a:solidFill>
              <a:latin typeface="Arial" charset="0"/>
            </a:endParaRPr>
          </a:p>
        </p:txBody>
      </p:sp>
      <p:sp>
        <p:nvSpPr>
          <p:cNvPr id="23450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95CDF5D-A526-384D-B9EF-AC4001DEE0D6}" type="slidenum">
              <a:rPr lang="en-US" sz="1200">
                <a:solidFill>
                  <a:srgbClr val="000000"/>
                </a:solidFill>
                <a:latin typeface="Arial" charset="0"/>
              </a:rPr>
              <a:pPr eaLnBrk="1" hangingPunct="1">
                <a:buClrTx/>
                <a:buFontTx/>
                <a:buNone/>
              </a:pPr>
              <a:t>14</a:t>
            </a:fld>
            <a:endParaRPr lang="en-US" sz="1200">
              <a:solidFill>
                <a:srgbClr val="000000"/>
              </a:solidFill>
              <a:latin typeface="Arial" charset="0"/>
            </a:endParaRPr>
          </a:p>
        </p:txBody>
      </p:sp>
      <p:sp>
        <p:nvSpPr>
          <p:cNvPr id="23450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450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3450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02B74D1-F7DD-594F-BF66-E88A7169F96A}" type="slidenum">
              <a:rPr lang="en-US" sz="1200">
                <a:solidFill>
                  <a:srgbClr val="000000"/>
                </a:solidFill>
                <a:latin typeface="Arial" charset="0"/>
              </a:rPr>
              <a:pPr eaLnBrk="1" hangingPunct="1">
                <a:buClrTx/>
                <a:buFontTx/>
                <a:buNone/>
              </a:pPr>
              <a:t>14</a:t>
            </a:fld>
            <a:endParaRPr lang="en-US" sz="1200">
              <a:solidFill>
                <a:srgbClr val="000000"/>
              </a:solidFill>
              <a:latin typeface="Arial"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430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92E2E6B-F252-114C-BCC0-AA9E0CF00D62}" type="slidenum">
              <a:rPr lang="en-US" sz="1200">
                <a:solidFill>
                  <a:srgbClr val="000000"/>
                </a:solidFill>
                <a:latin typeface="Arial" charset="0"/>
              </a:rPr>
              <a:pPr eaLnBrk="1" hangingPunct="1"/>
              <a:t>131</a:t>
            </a:fld>
            <a:endParaRPr lang="en-US" sz="1200">
              <a:solidFill>
                <a:srgbClr val="000000"/>
              </a:solidFill>
              <a:latin typeface="Arial" charset="0"/>
            </a:endParaRPr>
          </a:p>
        </p:txBody>
      </p:sp>
      <p:sp>
        <p:nvSpPr>
          <p:cNvPr id="35430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8FF5A73-B64F-5348-B2B5-669BA8E5DD18}" type="slidenum">
              <a:rPr lang="en-US" sz="1200">
                <a:solidFill>
                  <a:srgbClr val="000000"/>
                </a:solidFill>
                <a:latin typeface="Arial" charset="0"/>
              </a:rPr>
              <a:pPr eaLnBrk="1" hangingPunct="1">
                <a:buClrTx/>
                <a:buFontTx/>
                <a:buNone/>
              </a:pPr>
              <a:t>131</a:t>
            </a:fld>
            <a:endParaRPr lang="en-US" sz="1200">
              <a:solidFill>
                <a:srgbClr val="000000"/>
              </a:solidFill>
              <a:latin typeface="Arial" charset="0"/>
            </a:endParaRPr>
          </a:p>
        </p:txBody>
      </p:sp>
      <p:sp>
        <p:nvSpPr>
          <p:cNvPr id="35430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8D5E88D-04C5-C94B-AEE4-15D741E4CA47}" type="slidenum">
              <a:rPr lang="en-US" sz="1200">
                <a:solidFill>
                  <a:srgbClr val="000000"/>
                </a:solidFill>
                <a:latin typeface="Arial" charset="0"/>
              </a:rPr>
              <a:pPr eaLnBrk="1" hangingPunct="1">
                <a:buClrTx/>
                <a:buFontTx/>
                <a:buNone/>
              </a:pPr>
              <a:t>131</a:t>
            </a:fld>
            <a:endParaRPr lang="en-US" sz="1200">
              <a:solidFill>
                <a:srgbClr val="000000"/>
              </a:solidFill>
              <a:latin typeface="Arial" charset="0"/>
            </a:endParaRPr>
          </a:p>
        </p:txBody>
      </p:sp>
      <p:sp>
        <p:nvSpPr>
          <p:cNvPr id="35430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99549C4-D799-8E43-9EB9-5B5595FE5FEF}" type="slidenum">
              <a:rPr lang="en-US" sz="1200">
                <a:solidFill>
                  <a:srgbClr val="000000"/>
                </a:solidFill>
                <a:latin typeface="Arial" charset="0"/>
              </a:rPr>
              <a:pPr eaLnBrk="1" hangingPunct="1">
                <a:buClrTx/>
                <a:buFontTx/>
                <a:buNone/>
              </a:pPr>
              <a:t>131</a:t>
            </a:fld>
            <a:endParaRPr lang="en-US" sz="1200">
              <a:solidFill>
                <a:srgbClr val="000000"/>
              </a:solidFill>
              <a:latin typeface="Arial" charset="0"/>
            </a:endParaRPr>
          </a:p>
        </p:txBody>
      </p:sp>
      <p:sp>
        <p:nvSpPr>
          <p:cNvPr id="35431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431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431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C829BEB-D7BA-FE41-A730-18651F78883D}" type="slidenum">
              <a:rPr lang="en-US" sz="1200">
                <a:solidFill>
                  <a:srgbClr val="000000"/>
                </a:solidFill>
                <a:latin typeface="Arial" charset="0"/>
              </a:rPr>
              <a:pPr eaLnBrk="1" hangingPunct="1">
                <a:buClrTx/>
                <a:buFontTx/>
                <a:buNone/>
              </a:pPr>
              <a:t>131</a:t>
            </a:fld>
            <a:endParaRPr lang="en-US" sz="1200">
              <a:solidFill>
                <a:srgbClr val="000000"/>
              </a:solidFill>
              <a:latin typeface="Arial"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533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68268C8C-F34C-FF46-8F16-971063BC6EA2}" type="slidenum">
              <a:rPr lang="en-US" sz="1200">
                <a:solidFill>
                  <a:srgbClr val="000000"/>
                </a:solidFill>
                <a:latin typeface="Arial" charset="0"/>
              </a:rPr>
              <a:pPr eaLnBrk="1" hangingPunct="1"/>
              <a:t>132</a:t>
            </a:fld>
            <a:endParaRPr lang="en-US" sz="1200">
              <a:solidFill>
                <a:srgbClr val="000000"/>
              </a:solidFill>
              <a:latin typeface="Arial" charset="0"/>
            </a:endParaRPr>
          </a:p>
        </p:txBody>
      </p:sp>
      <p:sp>
        <p:nvSpPr>
          <p:cNvPr id="35533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5CCF77E-C6B3-4949-A289-89E255341548}" type="slidenum">
              <a:rPr lang="en-US" sz="1200">
                <a:solidFill>
                  <a:srgbClr val="000000"/>
                </a:solidFill>
                <a:latin typeface="Arial" charset="0"/>
              </a:rPr>
              <a:pPr eaLnBrk="1" hangingPunct="1">
                <a:buClrTx/>
                <a:buFontTx/>
                <a:buNone/>
              </a:pPr>
              <a:t>132</a:t>
            </a:fld>
            <a:endParaRPr lang="en-US" sz="1200">
              <a:solidFill>
                <a:srgbClr val="000000"/>
              </a:solidFill>
              <a:latin typeface="Arial" charset="0"/>
            </a:endParaRPr>
          </a:p>
        </p:txBody>
      </p:sp>
      <p:sp>
        <p:nvSpPr>
          <p:cNvPr id="35533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5FF49CB-2BFD-3448-BDDE-E567DA67D579}" type="slidenum">
              <a:rPr lang="en-US" sz="1200">
                <a:solidFill>
                  <a:srgbClr val="000000"/>
                </a:solidFill>
                <a:latin typeface="Arial" charset="0"/>
              </a:rPr>
              <a:pPr eaLnBrk="1" hangingPunct="1">
                <a:buClrTx/>
                <a:buFontTx/>
                <a:buNone/>
              </a:pPr>
              <a:t>132</a:t>
            </a:fld>
            <a:endParaRPr lang="en-US" sz="1200">
              <a:solidFill>
                <a:srgbClr val="000000"/>
              </a:solidFill>
              <a:latin typeface="Arial" charset="0"/>
            </a:endParaRPr>
          </a:p>
        </p:txBody>
      </p:sp>
      <p:sp>
        <p:nvSpPr>
          <p:cNvPr id="35533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4B5434A-7F5D-8E4E-9200-86F0FF7A4208}" type="slidenum">
              <a:rPr lang="en-US" sz="1200">
                <a:solidFill>
                  <a:srgbClr val="000000"/>
                </a:solidFill>
                <a:latin typeface="Arial" charset="0"/>
              </a:rPr>
              <a:pPr eaLnBrk="1" hangingPunct="1">
                <a:buClrTx/>
                <a:buFontTx/>
                <a:buNone/>
              </a:pPr>
              <a:t>132</a:t>
            </a:fld>
            <a:endParaRPr lang="en-US" sz="1200">
              <a:solidFill>
                <a:srgbClr val="000000"/>
              </a:solidFill>
              <a:latin typeface="Arial" charset="0"/>
            </a:endParaRPr>
          </a:p>
        </p:txBody>
      </p:sp>
      <p:sp>
        <p:nvSpPr>
          <p:cNvPr id="35533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533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533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3EFC7A0-9F94-D845-8487-E59419A79D50}" type="slidenum">
              <a:rPr lang="en-US" sz="1200">
                <a:solidFill>
                  <a:srgbClr val="000000"/>
                </a:solidFill>
                <a:latin typeface="Arial" charset="0"/>
              </a:rPr>
              <a:pPr eaLnBrk="1" hangingPunct="1">
                <a:buClrTx/>
                <a:buFontTx/>
                <a:buNone/>
              </a:pPr>
              <a:t>132</a:t>
            </a:fld>
            <a:endParaRPr lang="en-US" sz="1200">
              <a:solidFill>
                <a:srgbClr val="000000"/>
              </a:solidFill>
              <a:latin typeface="Arial"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635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B71DEEC-4619-B448-8658-1089C4873C23}" type="slidenum">
              <a:rPr lang="en-US" sz="1200">
                <a:solidFill>
                  <a:srgbClr val="000000"/>
                </a:solidFill>
                <a:latin typeface="Arial" charset="0"/>
              </a:rPr>
              <a:pPr eaLnBrk="1" hangingPunct="1"/>
              <a:t>133</a:t>
            </a:fld>
            <a:endParaRPr lang="en-US" sz="1200">
              <a:solidFill>
                <a:srgbClr val="000000"/>
              </a:solidFill>
              <a:latin typeface="Arial" charset="0"/>
            </a:endParaRPr>
          </a:p>
        </p:txBody>
      </p:sp>
      <p:sp>
        <p:nvSpPr>
          <p:cNvPr id="35635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98B561A-2DC4-5F46-B9EA-7B845D060E1C}" type="slidenum">
              <a:rPr lang="en-US" sz="1200">
                <a:solidFill>
                  <a:srgbClr val="000000"/>
                </a:solidFill>
                <a:latin typeface="Arial" charset="0"/>
              </a:rPr>
              <a:pPr eaLnBrk="1" hangingPunct="1">
                <a:buClrTx/>
                <a:buFontTx/>
                <a:buNone/>
              </a:pPr>
              <a:t>133</a:t>
            </a:fld>
            <a:endParaRPr lang="en-US" sz="1200">
              <a:solidFill>
                <a:srgbClr val="000000"/>
              </a:solidFill>
              <a:latin typeface="Arial" charset="0"/>
            </a:endParaRPr>
          </a:p>
        </p:txBody>
      </p:sp>
      <p:sp>
        <p:nvSpPr>
          <p:cNvPr id="35635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D4EA70D-A938-9141-AE70-E6ABD1A6FCED}" type="slidenum">
              <a:rPr lang="en-US" sz="1200">
                <a:solidFill>
                  <a:srgbClr val="000000"/>
                </a:solidFill>
                <a:latin typeface="Arial" charset="0"/>
              </a:rPr>
              <a:pPr eaLnBrk="1" hangingPunct="1">
                <a:buClrTx/>
                <a:buFontTx/>
                <a:buNone/>
              </a:pPr>
              <a:t>133</a:t>
            </a:fld>
            <a:endParaRPr lang="en-US" sz="1200">
              <a:solidFill>
                <a:srgbClr val="000000"/>
              </a:solidFill>
              <a:latin typeface="Arial" charset="0"/>
            </a:endParaRPr>
          </a:p>
        </p:txBody>
      </p:sp>
      <p:sp>
        <p:nvSpPr>
          <p:cNvPr id="35635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6AF650B-97F6-F24C-8C19-F93534BE7E9A}" type="slidenum">
              <a:rPr lang="en-US" sz="1200">
                <a:solidFill>
                  <a:srgbClr val="000000"/>
                </a:solidFill>
                <a:latin typeface="Arial" charset="0"/>
              </a:rPr>
              <a:pPr eaLnBrk="1" hangingPunct="1">
                <a:buClrTx/>
                <a:buFontTx/>
                <a:buNone/>
              </a:pPr>
              <a:t>133</a:t>
            </a:fld>
            <a:endParaRPr lang="en-US" sz="1200">
              <a:solidFill>
                <a:srgbClr val="000000"/>
              </a:solidFill>
              <a:latin typeface="Arial" charset="0"/>
            </a:endParaRPr>
          </a:p>
        </p:txBody>
      </p:sp>
      <p:sp>
        <p:nvSpPr>
          <p:cNvPr id="35635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635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636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AC693D3-546F-3F40-B05C-E3EF437700DE}" type="slidenum">
              <a:rPr lang="en-US" sz="1200">
                <a:solidFill>
                  <a:srgbClr val="000000"/>
                </a:solidFill>
                <a:latin typeface="Arial" charset="0"/>
              </a:rPr>
              <a:pPr eaLnBrk="1" hangingPunct="1">
                <a:buClrTx/>
                <a:buFontTx/>
                <a:buNone/>
              </a:pPr>
              <a:t>133</a:t>
            </a:fld>
            <a:endParaRPr lang="en-US" sz="1200">
              <a:solidFill>
                <a:srgbClr val="000000"/>
              </a:solidFill>
              <a:latin typeface="Arial"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737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CDAF28E-EA77-AB4B-90EE-B29526663EAA}" type="slidenum">
              <a:rPr lang="en-US" sz="1200">
                <a:solidFill>
                  <a:srgbClr val="000000"/>
                </a:solidFill>
                <a:latin typeface="Arial" charset="0"/>
              </a:rPr>
              <a:pPr eaLnBrk="1" hangingPunct="1"/>
              <a:t>134</a:t>
            </a:fld>
            <a:endParaRPr lang="en-US" sz="1200">
              <a:solidFill>
                <a:srgbClr val="000000"/>
              </a:solidFill>
              <a:latin typeface="Arial" charset="0"/>
            </a:endParaRPr>
          </a:p>
        </p:txBody>
      </p:sp>
      <p:sp>
        <p:nvSpPr>
          <p:cNvPr id="35737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1F533CE-4EC3-F742-AD01-D307D1C2F161}" type="slidenum">
              <a:rPr lang="en-US" sz="1200">
                <a:solidFill>
                  <a:srgbClr val="000000"/>
                </a:solidFill>
                <a:latin typeface="Arial" charset="0"/>
              </a:rPr>
              <a:pPr eaLnBrk="1" hangingPunct="1">
                <a:buClrTx/>
                <a:buFontTx/>
                <a:buNone/>
              </a:pPr>
              <a:t>134</a:t>
            </a:fld>
            <a:endParaRPr lang="en-US" sz="1200">
              <a:solidFill>
                <a:srgbClr val="000000"/>
              </a:solidFill>
              <a:latin typeface="Arial" charset="0"/>
            </a:endParaRPr>
          </a:p>
        </p:txBody>
      </p:sp>
      <p:sp>
        <p:nvSpPr>
          <p:cNvPr id="35738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6457E6A-2069-DE43-A3A0-E20999AA22DE}" type="slidenum">
              <a:rPr lang="en-US" sz="1200">
                <a:solidFill>
                  <a:srgbClr val="000000"/>
                </a:solidFill>
                <a:latin typeface="Arial" charset="0"/>
              </a:rPr>
              <a:pPr eaLnBrk="1" hangingPunct="1">
                <a:buClrTx/>
                <a:buFontTx/>
                <a:buNone/>
              </a:pPr>
              <a:t>134</a:t>
            </a:fld>
            <a:endParaRPr lang="en-US" sz="1200">
              <a:solidFill>
                <a:srgbClr val="000000"/>
              </a:solidFill>
              <a:latin typeface="Arial" charset="0"/>
            </a:endParaRPr>
          </a:p>
        </p:txBody>
      </p:sp>
      <p:sp>
        <p:nvSpPr>
          <p:cNvPr id="35738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C01E627-158E-9A47-80BB-B3A2637845E9}" type="slidenum">
              <a:rPr lang="en-US" sz="1200">
                <a:solidFill>
                  <a:srgbClr val="000000"/>
                </a:solidFill>
                <a:latin typeface="Arial" charset="0"/>
              </a:rPr>
              <a:pPr eaLnBrk="1" hangingPunct="1">
                <a:buClrTx/>
                <a:buFontTx/>
                <a:buNone/>
              </a:pPr>
              <a:t>134</a:t>
            </a:fld>
            <a:endParaRPr lang="en-US" sz="1200">
              <a:solidFill>
                <a:srgbClr val="000000"/>
              </a:solidFill>
              <a:latin typeface="Arial" charset="0"/>
            </a:endParaRPr>
          </a:p>
        </p:txBody>
      </p:sp>
      <p:sp>
        <p:nvSpPr>
          <p:cNvPr id="357382" name="Rectangle 5"/>
          <p:cNvSpPr>
            <a:spLocks noGrp="1" noRot="1" noChangeAspect="1" noChangeArrowheads="1" noTextEdit="1"/>
          </p:cNvSpPr>
          <p:nvPr>
            <p:ph type="sldImg"/>
          </p:nvPr>
        </p:nvSpPr>
        <p:spPr>
          <a:xfrm>
            <a:off x="1184275" y="698500"/>
            <a:ext cx="4654550" cy="3490913"/>
          </a:xfrm>
          <a:ln/>
        </p:spPr>
      </p:sp>
      <p:sp>
        <p:nvSpPr>
          <p:cNvPr id="35738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738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6843D37-2895-0349-997B-65616E776171}" type="slidenum">
              <a:rPr lang="en-US" sz="1200">
                <a:solidFill>
                  <a:srgbClr val="000000"/>
                </a:solidFill>
                <a:latin typeface="Arial" charset="0"/>
              </a:rPr>
              <a:pPr eaLnBrk="1" hangingPunct="1">
                <a:buClrTx/>
                <a:buFontTx/>
                <a:buNone/>
              </a:pPr>
              <a:t>134</a:t>
            </a:fld>
            <a:endParaRPr lang="en-US" sz="1200">
              <a:solidFill>
                <a:srgbClr val="000000"/>
              </a:solidFill>
              <a:latin typeface="Arial"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0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15E5BCF-B180-1D48-9AF7-C9E60DA15793}" type="slidenum">
              <a:rPr lang="en-US" sz="1200">
                <a:solidFill>
                  <a:srgbClr val="000000"/>
                </a:solidFill>
                <a:latin typeface="Arial" charset="0"/>
              </a:rPr>
              <a:pPr eaLnBrk="1" hangingPunct="1"/>
              <a:t>135</a:t>
            </a:fld>
            <a:endParaRPr lang="en-US" sz="1200">
              <a:solidFill>
                <a:srgbClr val="000000"/>
              </a:solidFill>
              <a:latin typeface="Arial" charset="0"/>
            </a:endParaRPr>
          </a:p>
        </p:txBody>
      </p:sp>
      <p:sp>
        <p:nvSpPr>
          <p:cNvPr id="35840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A79D75D-CEA3-6044-A68A-71B6617E9894}" type="slidenum">
              <a:rPr lang="en-US" sz="1200">
                <a:solidFill>
                  <a:srgbClr val="000000"/>
                </a:solidFill>
                <a:latin typeface="Arial" charset="0"/>
              </a:rPr>
              <a:pPr eaLnBrk="1" hangingPunct="1">
                <a:buClrTx/>
                <a:buFontTx/>
                <a:buNone/>
              </a:pPr>
              <a:t>135</a:t>
            </a:fld>
            <a:endParaRPr lang="en-US" sz="1200">
              <a:solidFill>
                <a:srgbClr val="000000"/>
              </a:solidFill>
              <a:latin typeface="Arial" charset="0"/>
            </a:endParaRPr>
          </a:p>
        </p:txBody>
      </p:sp>
      <p:sp>
        <p:nvSpPr>
          <p:cNvPr id="35840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99242C6-D85B-5B4C-9CBD-67E5A4FF5CD9}" type="slidenum">
              <a:rPr lang="en-US" sz="1200">
                <a:solidFill>
                  <a:srgbClr val="000000"/>
                </a:solidFill>
                <a:latin typeface="Arial" charset="0"/>
              </a:rPr>
              <a:pPr eaLnBrk="1" hangingPunct="1">
                <a:buClrTx/>
                <a:buFontTx/>
                <a:buNone/>
              </a:pPr>
              <a:t>135</a:t>
            </a:fld>
            <a:endParaRPr lang="en-US" sz="1200">
              <a:solidFill>
                <a:srgbClr val="000000"/>
              </a:solidFill>
              <a:latin typeface="Arial" charset="0"/>
            </a:endParaRPr>
          </a:p>
        </p:txBody>
      </p:sp>
      <p:sp>
        <p:nvSpPr>
          <p:cNvPr id="35840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0518F54-151E-004A-8EB6-4E334155ABE4}" type="slidenum">
              <a:rPr lang="en-US" sz="1200">
                <a:solidFill>
                  <a:srgbClr val="000000"/>
                </a:solidFill>
                <a:latin typeface="Arial" charset="0"/>
              </a:rPr>
              <a:pPr eaLnBrk="1" hangingPunct="1">
                <a:buClrTx/>
                <a:buFontTx/>
                <a:buNone/>
              </a:pPr>
              <a:t>135</a:t>
            </a:fld>
            <a:endParaRPr lang="en-US" sz="1200">
              <a:solidFill>
                <a:srgbClr val="000000"/>
              </a:solidFill>
              <a:latin typeface="Arial" charset="0"/>
            </a:endParaRPr>
          </a:p>
        </p:txBody>
      </p:sp>
      <p:sp>
        <p:nvSpPr>
          <p:cNvPr id="35840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0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840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0BC4915-40D2-F744-9FF3-7D220B7B6F3A}" type="slidenum">
              <a:rPr lang="en-US" sz="1200">
                <a:solidFill>
                  <a:srgbClr val="000000"/>
                </a:solidFill>
                <a:latin typeface="Arial" charset="0"/>
              </a:rPr>
              <a:pPr eaLnBrk="1" hangingPunct="1">
                <a:buClrTx/>
                <a:buFontTx/>
                <a:buNone/>
              </a:pPr>
              <a:t>135</a:t>
            </a:fld>
            <a:endParaRPr lang="en-US" sz="1200">
              <a:solidFill>
                <a:srgbClr val="000000"/>
              </a:solidFill>
              <a:latin typeface="Arial"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942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09E164A-F1A6-9946-9841-C60D9E3A048F}" type="slidenum">
              <a:rPr lang="en-US" sz="1200">
                <a:solidFill>
                  <a:srgbClr val="000000"/>
                </a:solidFill>
                <a:latin typeface="Arial" charset="0"/>
              </a:rPr>
              <a:pPr eaLnBrk="1" hangingPunct="1">
                <a:buClrTx/>
                <a:buFontTx/>
                <a:buNone/>
              </a:pPr>
              <a:t>136</a:t>
            </a:fld>
            <a:endParaRPr lang="en-US" sz="1200">
              <a:solidFill>
                <a:srgbClr val="000000"/>
              </a:solidFill>
              <a:latin typeface="Arial" charset="0"/>
            </a:endParaRPr>
          </a:p>
        </p:txBody>
      </p:sp>
      <p:sp>
        <p:nvSpPr>
          <p:cNvPr id="35942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9010FB4-73FA-DA48-A0F1-402F0CA11BD4}" type="slidenum">
              <a:rPr lang="en-US" sz="1200">
                <a:solidFill>
                  <a:srgbClr val="000000"/>
                </a:solidFill>
                <a:latin typeface="Arial" charset="0"/>
              </a:rPr>
              <a:pPr eaLnBrk="1" hangingPunct="1">
                <a:buClrTx/>
                <a:buFontTx/>
                <a:buNone/>
              </a:pPr>
              <a:t>136</a:t>
            </a:fld>
            <a:endParaRPr lang="en-US" sz="1200">
              <a:solidFill>
                <a:srgbClr val="000000"/>
              </a:solidFill>
              <a:latin typeface="Arial" charset="0"/>
            </a:endParaRPr>
          </a:p>
        </p:txBody>
      </p:sp>
      <p:sp>
        <p:nvSpPr>
          <p:cNvPr id="35942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A3B57B5-A064-B740-BDDB-30F148D4F278}" type="slidenum">
              <a:rPr lang="en-US" sz="1200">
                <a:solidFill>
                  <a:srgbClr val="000000"/>
                </a:solidFill>
                <a:latin typeface="Arial" charset="0"/>
              </a:rPr>
              <a:pPr eaLnBrk="1" hangingPunct="1">
                <a:buClrTx/>
                <a:buFontTx/>
                <a:buNone/>
              </a:pPr>
              <a:t>136</a:t>
            </a:fld>
            <a:endParaRPr lang="en-US" sz="1200">
              <a:solidFill>
                <a:srgbClr val="000000"/>
              </a:solidFill>
              <a:latin typeface="Arial" charset="0"/>
            </a:endParaRPr>
          </a:p>
        </p:txBody>
      </p:sp>
      <p:sp>
        <p:nvSpPr>
          <p:cNvPr id="35942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1F0474F-7CCA-E241-8E56-4C3B9411C87B}" type="slidenum">
              <a:rPr lang="en-US" sz="1200">
                <a:solidFill>
                  <a:srgbClr val="000000"/>
                </a:solidFill>
                <a:latin typeface="Arial" charset="0"/>
              </a:rPr>
              <a:pPr eaLnBrk="1" hangingPunct="1">
                <a:buClrTx/>
                <a:buFontTx/>
                <a:buNone/>
              </a:pPr>
              <a:t>136</a:t>
            </a:fld>
            <a:endParaRPr lang="en-US" sz="1200">
              <a:solidFill>
                <a:srgbClr val="000000"/>
              </a:solidFill>
              <a:latin typeface="Arial" charset="0"/>
            </a:endParaRPr>
          </a:p>
        </p:txBody>
      </p:sp>
      <p:sp>
        <p:nvSpPr>
          <p:cNvPr id="35943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943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5943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8071C4B-C26B-1A48-84F6-017FFF69E100}" type="slidenum">
              <a:rPr lang="en-US" sz="1200">
                <a:solidFill>
                  <a:srgbClr val="000000"/>
                </a:solidFill>
                <a:latin typeface="Arial" charset="0"/>
              </a:rPr>
              <a:pPr eaLnBrk="1" hangingPunct="1">
                <a:buClrTx/>
                <a:buFontTx/>
                <a:buNone/>
              </a:pPr>
              <a:t>136</a:t>
            </a:fld>
            <a:endParaRPr lang="en-US" sz="1200">
              <a:solidFill>
                <a:srgbClr val="000000"/>
              </a:solidFill>
              <a:latin typeface="Arial"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045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65982BB-B208-784B-B278-2CB89445DB42}" type="slidenum">
              <a:rPr lang="en-US" sz="1200">
                <a:solidFill>
                  <a:srgbClr val="000000"/>
                </a:solidFill>
                <a:latin typeface="Arial" charset="0"/>
              </a:rPr>
              <a:pPr eaLnBrk="1" hangingPunct="1"/>
              <a:t>137</a:t>
            </a:fld>
            <a:endParaRPr lang="en-US" sz="1200">
              <a:solidFill>
                <a:srgbClr val="000000"/>
              </a:solidFill>
              <a:latin typeface="Arial" charset="0"/>
            </a:endParaRPr>
          </a:p>
        </p:txBody>
      </p:sp>
      <p:sp>
        <p:nvSpPr>
          <p:cNvPr id="36045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C3B969A-EFA3-B84B-B39E-9E1A2CDA9DC9}" type="slidenum">
              <a:rPr lang="en-US" sz="1200">
                <a:solidFill>
                  <a:srgbClr val="000000"/>
                </a:solidFill>
                <a:latin typeface="Arial" charset="0"/>
              </a:rPr>
              <a:pPr eaLnBrk="1" hangingPunct="1">
                <a:buClrTx/>
                <a:buFontTx/>
                <a:buNone/>
              </a:pPr>
              <a:t>137</a:t>
            </a:fld>
            <a:endParaRPr lang="en-US" sz="1200">
              <a:solidFill>
                <a:srgbClr val="000000"/>
              </a:solidFill>
              <a:latin typeface="Arial" charset="0"/>
            </a:endParaRPr>
          </a:p>
        </p:txBody>
      </p:sp>
      <p:sp>
        <p:nvSpPr>
          <p:cNvPr id="36045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AC39CC0-0939-4E41-A38D-9C47C82762DE}" type="slidenum">
              <a:rPr lang="en-US" sz="1200">
                <a:solidFill>
                  <a:srgbClr val="000000"/>
                </a:solidFill>
                <a:latin typeface="Arial" charset="0"/>
              </a:rPr>
              <a:pPr eaLnBrk="1" hangingPunct="1">
                <a:buClrTx/>
                <a:buFontTx/>
                <a:buNone/>
              </a:pPr>
              <a:t>137</a:t>
            </a:fld>
            <a:endParaRPr lang="en-US" sz="1200">
              <a:solidFill>
                <a:srgbClr val="000000"/>
              </a:solidFill>
              <a:latin typeface="Arial" charset="0"/>
            </a:endParaRPr>
          </a:p>
        </p:txBody>
      </p:sp>
      <p:sp>
        <p:nvSpPr>
          <p:cNvPr id="36045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7414EE6-5776-B448-B82A-9F32092D7C2E}" type="slidenum">
              <a:rPr lang="en-US" sz="1200">
                <a:solidFill>
                  <a:srgbClr val="000000"/>
                </a:solidFill>
                <a:latin typeface="Arial" charset="0"/>
              </a:rPr>
              <a:pPr eaLnBrk="1" hangingPunct="1">
                <a:buClrTx/>
                <a:buFontTx/>
                <a:buNone/>
              </a:pPr>
              <a:t>137</a:t>
            </a:fld>
            <a:endParaRPr lang="en-US" sz="1200">
              <a:solidFill>
                <a:srgbClr val="000000"/>
              </a:solidFill>
              <a:latin typeface="Arial" charset="0"/>
            </a:endParaRPr>
          </a:p>
        </p:txBody>
      </p:sp>
      <p:sp>
        <p:nvSpPr>
          <p:cNvPr id="360454" name="Rectangle 5"/>
          <p:cNvSpPr>
            <a:spLocks noGrp="1" noRot="1" noChangeAspect="1" noChangeArrowheads="1" noTextEdit="1"/>
          </p:cNvSpPr>
          <p:nvPr>
            <p:ph type="sldImg"/>
          </p:nvPr>
        </p:nvSpPr>
        <p:spPr>
          <a:xfrm>
            <a:off x="1184275" y="698500"/>
            <a:ext cx="4654550" cy="3490913"/>
          </a:xfrm>
          <a:ln/>
        </p:spPr>
      </p:sp>
      <p:sp>
        <p:nvSpPr>
          <p:cNvPr id="36045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045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86B0808-AC22-264D-8EA2-13F8996ECBA6}" type="slidenum">
              <a:rPr lang="en-US" sz="1200">
                <a:solidFill>
                  <a:srgbClr val="000000"/>
                </a:solidFill>
                <a:latin typeface="Arial" charset="0"/>
              </a:rPr>
              <a:pPr eaLnBrk="1" hangingPunct="1">
                <a:buClrTx/>
                <a:buFontTx/>
                <a:buNone/>
              </a:pPr>
              <a:t>137</a:t>
            </a:fld>
            <a:endParaRPr lang="en-US" sz="1200">
              <a:solidFill>
                <a:srgbClr val="000000"/>
              </a:solidFill>
              <a:latin typeface="Arial"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147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6E4A166-684D-304C-9B7A-85A3EE985925}" type="slidenum">
              <a:rPr lang="en-US" sz="1200">
                <a:solidFill>
                  <a:srgbClr val="000000"/>
                </a:solidFill>
                <a:latin typeface="Arial" charset="0"/>
              </a:rPr>
              <a:pPr eaLnBrk="1" hangingPunct="1"/>
              <a:t>138</a:t>
            </a:fld>
            <a:endParaRPr lang="en-US" sz="1200">
              <a:solidFill>
                <a:srgbClr val="000000"/>
              </a:solidFill>
              <a:latin typeface="Arial" charset="0"/>
            </a:endParaRPr>
          </a:p>
        </p:txBody>
      </p:sp>
      <p:sp>
        <p:nvSpPr>
          <p:cNvPr id="36147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50C7BD2-34BC-9C4D-9890-9D2F67C87D6B}" type="slidenum">
              <a:rPr lang="en-US" sz="1200">
                <a:solidFill>
                  <a:srgbClr val="000000"/>
                </a:solidFill>
                <a:latin typeface="Arial" charset="0"/>
              </a:rPr>
              <a:pPr eaLnBrk="1" hangingPunct="1">
                <a:buClrTx/>
                <a:buFontTx/>
                <a:buNone/>
              </a:pPr>
              <a:t>138</a:t>
            </a:fld>
            <a:endParaRPr lang="en-US" sz="1200">
              <a:solidFill>
                <a:srgbClr val="000000"/>
              </a:solidFill>
              <a:latin typeface="Arial" charset="0"/>
            </a:endParaRPr>
          </a:p>
        </p:txBody>
      </p:sp>
      <p:sp>
        <p:nvSpPr>
          <p:cNvPr id="36147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5CD26DC-0307-B240-B5BA-73243B30DCCB}" type="slidenum">
              <a:rPr lang="en-US" sz="1200">
                <a:solidFill>
                  <a:srgbClr val="000000"/>
                </a:solidFill>
                <a:latin typeface="Arial" charset="0"/>
              </a:rPr>
              <a:pPr eaLnBrk="1" hangingPunct="1">
                <a:buClrTx/>
                <a:buFontTx/>
                <a:buNone/>
              </a:pPr>
              <a:t>138</a:t>
            </a:fld>
            <a:endParaRPr lang="en-US" sz="1200">
              <a:solidFill>
                <a:srgbClr val="000000"/>
              </a:solidFill>
              <a:latin typeface="Arial" charset="0"/>
            </a:endParaRPr>
          </a:p>
        </p:txBody>
      </p:sp>
      <p:sp>
        <p:nvSpPr>
          <p:cNvPr id="36147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021215C-83D6-894A-8C9A-ADB5839DADA9}" type="slidenum">
              <a:rPr lang="en-US" sz="1200">
                <a:solidFill>
                  <a:srgbClr val="000000"/>
                </a:solidFill>
                <a:latin typeface="Arial" charset="0"/>
              </a:rPr>
              <a:pPr eaLnBrk="1" hangingPunct="1">
                <a:buClrTx/>
                <a:buFontTx/>
                <a:buNone/>
              </a:pPr>
              <a:t>138</a:t>
            </a:fld>
            <a:endParaRPr lang="en-US" sz="1200">
              <a:solidFill>
                <a:srgbClr val="000000"/>
              </a:solidFill>
              <a:latin typeface="Arial" charset="0"/>
            </a:endParaRPr>
          </a:p>
        </p:txBody>
      </p:sp>
      <p:sp>
        <p:nvSpPr>
          <p:cNvPr id="361478" name="Rectangle 5"/>
          <p:cNvSpPr>
            <a:spLocks noGrp="1" noRot="1" noChangeAspect="1" noChangeArrowheads="1" noTextEdit="1"/>
          </p:cNvSpPr>
          <p:nvPr>
            <p:ph type="sldImg"/>
          </p:nvPr>
        </p:nvSpPr>
        <p:spPr>
          <a:xfrm>
            <a:off x="1184275" y="698500"/>
            <a:ext cx="4654550" cy="3490913"/>
          </a:xfrm>
          <a:ln/>
        </p:spPr>
      </p:sp>
      <p:sp>
        <p:nvSpPr>
          <p:cNvPr id="36147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148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4769822-847D-2E43-9061-B47E595ABD41}" type="slidenum">
              <a:rPr lang="en-US" sz="1200">
                <a:solidFill>
                  <a:srgbClr val="000000"/>
                </a:solidFill>
                <a:latin typeface="Arial" charset="0"/>
              </a:rPr>
              <a:pPr eaLnBrk="1" hangingPunct="1">
                <a:buClrTx/>
                <a:buFontTx/>
                <a:buNone/>
              </a:pPr>
              <a:t>138</a:t>
            </a:fld>
            <a:endParaRPr lang="en-US" sz="1200">
              <a:solidFill>
                <a:srgbClr val="000000"/>
              </a:solidFill>
              <a:latin typeface="Arial"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249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002F695-8A79-0941-85D3-838C7E6FADC5}" type="slidenum">
              <a:rPr lang="en-US" sz="1200">
                <a:solidFill>
                  <a:srgbClr val="000000"/>
                </a:solidFill>
                <a:latin typeface="Arial" charset="0"/>
              </a:rPr>
              <a:pPr eaLnBrk="1" hangingPunct="1"/>
              <a:t>139</a:t>
            </a:fld>
            <a:endParaRPr lang="en-US" sz="1200">
              <a:solidFill>
                <a:srgbClr val="000000"/>
              </a:solidFill>
              <a:latin typeface="Arial" charset="0"/>
            </a:endParaRPr>
          </a:p>
        </p:txBody>
      </p:sp>
      <p:sp>
        <p:nvSpPr>
          <p:cNvPr id="36249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7AD80FD-6EE8-2C45-B188-331ADCD88F83}" type="slidenum">
              <a:rPr lang="en-US" sz="1200">
                <a:solidFill>
                  <a:srgbClr val="000000"/>
                </a:solidFill>
                <a:latin typeface="Arial" charset="0"/>
              </a:rPr>
              <a:pPr eaLnBrk="1" hangingPunct="1">
                <a:buClrTx/>
                <a:buFontTx/>
                <a:buNone/>
              </a:pPr>
              <a:t>139</a:t>
            </a:fld>
            <a:endParaRPr lang="en-US" sz="1200">
              <a:solidFill>
                <a:srgbClr val="000000"/>
              </a:solidFill>
              <a:latin typeface="Arial" charset="0"/>
            </a:endParaRPr>
          </a:p>
        </p:txBody>
      </p:sp>
      <p:sp>
        <p:nvSpPr>
          <p:cNvPr id="36250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33252D4-F449-0040-B030-BBD8468CBCB4}" type="slidenum">
              <a:rPr lang="en-US" sz="1200">
                <a:solidFill>
                  <a:srgbClr val="000000"/>
                </a:solidFill>
                <a:latin typeface="Arial" charset="0"/>
              </a:rPr>
              <a:pPr eaLnBrk="1" hangingPunct="1">
                <a:buClrTx/>
                <a:buFontTx/>
                <a:buNone/>
              </a:pPr>
              <a:t>139</a:t>
            </a:fld>
            <a:endParaRPr lang="en-US" sz="1200">
              <a:solidFill>
                <a:srgbClr val="000000"/>
              </a:solidFill>
              <a:latin typeface="Arial" charset="0"/>
            </a:endParaRPr>
          </a:p>
        </p:txBody>
      </p:sp>
      <p:sp>
        <p:nvSpPr>
          <p:cNvPr id="36250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717C884-9D1A-A940-99F4-60FB5720F75B}" type="slidenum">
              <a:rPr lang="en-US" sz="1200">
                <a:solidFill>
                  <a:srgbClr val="000000"/>
                </a:solidFill>
                <a:latin typeface="Arial" charset="0"/>
              </a:rPr>
              <a:pPr eaLnBrk="1" hangingPunct="1">
                <a:buClrTx/>
                <a:buFontTx/>
                <a:buNone/>
              </a:pPr>
              <a:t>139</a:t>
            </a:fld>
            <a:endParaRPr lang="en-US" sz="1200">
              <a:solidFill>
                <a:srgbClr val="000000"/>
              </a:solidFill>
              <a:latin typeface="Arial" charset="0"/>
            </a:endParaRPr>
          </a:p>
        </p:txBody>
      </p:sp>
      <p:sp>
        <p:nvSpPr>
          <p:cNvPr id="36250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250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250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AD7B573-51D5-8A4F-AD10-42291F26BFAE}" type="slidenum">
              <a:rPr lang="en-US" sz="1200">
                <a:solidFill>
                  <a:srgbClr val="000000"/>
                </a:solidFill>
                <a:latin typeface="Arial" charset="0"/>
              </a:rPr>
              <a:pPr eaLnBrk="1" hangingPunct="1">
                <a:buClrTx/>
                <a:buFontTx/>
                <a:buNone/>
              </a:pPr>
              <a:t>139</a:t>
            </a:fld>
            <a:endParaRPr lang="en-US" sz="1200">
              <a:solidFill>
                <a:srgbClr val="000000"/>
              </a:solidFill>
              <a:latin typeface="Arial"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352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CCF8EF5-EA4A-8947-B51D-C1BD19E3FED4}" type="slidenum">
              <a:rPr lang="en-US" sz="1200">
                <a:solidFill>
                  <a:srgbClr val="000000"/>
                </a:solidFill>
                <a:latin typeface="Arial" charset="0"/>
              </a:rPr>
              <a:pPr eaLnBrk="1" hangingPunct="1">
                <a:buClrTx/>
                <a:buFontTx/>
                <a:buNone/>
              </a:pPr>
              <a:t>140</a:t>
            </a:fld>
            <a:endParaRPr lang="en-US" sz="1200">
              <a:solidFill>
                <a:srgbClr val="000000"/>
              </a:solidFill>
              <a:latin typeface="Arial" charset="0"/>
            </a:endParaRPr>
          </a:p>
        </p:txBody>
      </p:sp>
      <p:sp>
        <p:nvSpPr>
          <p:cNvPr id="36352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22C15AE-4F15-D54B-88B2-718AC315D4D7}" type="slidenum">
              <a:rPr lang="en-US" sz="1200">
                <a:solidFill>
                  <a:srgbClr val="000000"/>
                </a:solidFill>
                <a:latin typeface="Arial" charset="0"/>
              </a:rPr>
              <a:pPr eaLnBrk="1" hangingPunct="1">
                <a:buClrTx/>
                <a:buFontTx/>
                <a:buNone/>
              </a:pPr>
              <a:t>140</a:t>
            </a:fld>
            <a:endParaRPr lang="en-US" sz="1200">
              <a:solidFill>
                <a:srgbClr val="000000"/>
              </a:solidFill>
              <a:latin typeface="Arial" charset="0"/>
            </a:endParaRPr>
          </a:p>
        </p:txBody>
      </p:sp>
      <p:sp>
        <p:nvSpPr>
          <p:cNvPr id="36352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CC64DD5-ADA8-6B44-98C5-06B17C0FCF60}" type="slidenum">
              <a:rPr lang="en-US" sz="1200">
                <a:solidFill>
                  <a:srgbClr val="000000"/>
                </a:solidFill>
                <a:latin typeface="Arial" charset="0"/>
              </a:rPr>
              <a:pPr eaLnBrk="1" hangingPunct="1">
                <a:buClrTx/>
                <a:buFontTx/>
                <a:buNone/>
              </a:pPr>
              <a:t>140</a:t>
            </a:fld>
            <a:endParaRPr lang="en-US" sz="1200">
              <a:solidFill>
                <a:srgbClr val="000000"/>
              </a:solidFill>
              <a:latin typeface="Arial" charset="0"/>
            </a:endParaRPr>
          </a:p>
        </p:txBody>
      </p:sp>
      <p:sp>
        <p:nvSpPr>
          <p:cNvPr id="36352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CB6D0A2-21F4-6944-BF87-CAFD257AE256}" type="slidenum">
              <a:rPr lang="en-US" sz="1200">
                <a:solidFill>
                  <a:srgbClr val="000000"/>
                </a:solidFill>
                <a:latin typeface="Arial" charset="0"/>
              </a:rPr>
              <a:pPr eaLnBrk="1" hangingPunct="1">
                <a:buClrTx/>
                <a:buFontTx/>
                <a:buNone/>
              </a:pPr>
              <a:t>140</a:t>
            </a:fld>
            <a:endParaRPr lang="en-US" sz="1200">
              <a:solidFill>
                <a:srgbClr val="000000"/>
              </a:solidFill>
              <a:latin typeface="Arial" charset="0"/>
            </a:endParaRPr>
          </a:p>
        </p:txBody>
      </p:sp>
      <p:sp>
        <p:nvSpPr>
          <p:cNvPr id="36352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352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352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2D24ACC-4652-EF4E-85F6-31255BE0C412}" type="slidenum">
              <a:rPr lang="en-US" sz="1200">
                <a:solidFill>
                  <a:srgbClr val="000000"/>
                </a:solidFill>
                <a:latin typeface="Arial" charset="0"/>
              </a:rPr>
              <a:pPr eaLnBrk="1" hangingPunct="1">
                <a:buClrTx/>
                <a:buFontTx/>
                <a:buNone/>
              </a:pPr>
              <a:t>140</a:t>
            </a:fld>
            <a:endParaRPr lang="en-US" sz="1200">
              <a:solidFill>
                <a:srgbClr val="000000"/>
              </a:solidFill>
              <a:latin typeface="Arial"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2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DFB8E7A-241C-6443-8E6D-BA9EA17056AA}" type="slidenum">
              <a:rPr lang="en-US" sz="1200">
                <a:solidFill>
                  <a:srgbClr val="000000"/>
                </a:solidFill>
                <a:latin typeface="Arial" charset="0"/>
              </a:rPr>
              <a:pPr eaLnBrk="1" hangingPunct="1"/>
              <a:t>15</a:t>
            </a:fld>
            <a:endParaRPr lang="en-US" sz="1200">
              <a:solidFill>
                <a:srgbClr val="000000"/>
              </a:solidFill>
              <a:latin typeface="Arial" charset="0"/>
            </a:endParaRPr>
          </a:p>
        </p:txBody>
      </p:sp>
      <p:sp>
        <p:nvSpPr>
          <p:cNvPr id="23552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1250BFC-C2AA-B342-B0B6-866D23BF057B}" type="slidenum">
              <a:rPr lang="en-US" sz="1200">
                <a:solidFill>
                  <a:srgbClr val="000000"/>
                </a:solidFill>
                <a:latin typeface="Arial" charset="0"/>
              </a:rPr>
              <a:pPr eaLnBrk="1" hangingPunct="1">
                <a:buClrTx/>
                <a:buFontTx/>
                <a:buNone/>
              </a:pPr>
              <a:t>15</a:t>
            </a:fld>
            <a:endParaRPr lang="en-US" sz="1200">
              <a:solidFill>
                <a:srgbClr val="000000"/>
              </a:solidFill>
              <a:latin typeface="Arial" charset="0"/>
            </a:endParaRPr>
          </a:p>
        </p:txBody>
      </p:sp>
      <p:sp>
        <p:nvSpPr>
          <p:cNvPr id="23552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14449CD-9515-D64A-AC2B-74A081414C1C}" type="slidenum">
              <a:rPr lang="en-US" sz="1200">
                <a:solidFill>
                  <a:srgbClr val="000000"/>
                </a:solidFill>
                <a:latin typeface="Arial" charset="0"/>
              </a:rPr>
              <a:pPr eaLnBrk="1" hangingPunct="1">
                <a:buClrTx/>
                <a:buFontTx/>
                <a:buNone/>
              </a:pPr>
              <a:t>15</a:t>
            </a:fld>
            <a:endParaRPr lang="en-US" sz="1200">
              <a:solidFill>
                <a:srgbClr val="000000"/>
              </a:solidFill>
              <a:latin typeface="Arial" charset="0"/>
            </a:endParaRPr>
          </a:p>
        </p:txBody>
      </p:sp>
      <p:sp>
        <p:nvSpPr>
          <p:cNvPr id="23552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B782B11-941E-9A47-956E-0DF4527A800F}" type="slidenum">
              <a:rPr lang="en-US" sz="1200">
                <a:solidFill>
                  <a:srgbClr val="000000"/>
                </a:solidFill>
                <a:latin typeface="Arial" charset="0"/>
              </a:rPr>
              <a:pPr eaLnBrk="1" hangingPunct="1">
                <a:buClrTx/>
                <a:buFontTx/>
                <a:buNone/>
              </a:pPr>
              <a:t>15</a:t>
            </a:fld>
            <a:endParaRPr lang="en-US" sz="1200">
              <a:solidFill>
                <a:srgbClr val="000000"/>
              </a:solidFill>
              <a:latin typeface="Arial" charset="0"/>
            </a:endParaRPr>
          </a:p>
        </p:txBody>
      </p:sp>
      <p:sp>
        <p:nvSpPr>
          <p:cNvPr id="23552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2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3552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A46CB0F-7523-314B-A493-3D884DDE8F76}" type="slidenum">
              <a:rPr lang="en-US" sz="1200">
                <a:solidFill>
                  <a:srgbClr val="000000"/>
                </a:solidFill>
                <a:latin typeface="Arial" charset="0"/>
              </a:rPr>
              <a:pPr eaLnBrk="1" hangingPunct="1">
                <a:buClrTx/>
                <a:buFontTx/>
                <a:buNone/>
              </a:pPr>
              <a:t>15</a:t>
            </a:fld>
            <a:endParaRPr lang="en-US" sz="1200">
              <a:solidFill>
                <a:srgbClr val="000000"/>
              </a:solidFill>
              <a:latin typeface="Arial"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454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B634925-14D1-5A40-A5C7-4848EB8F829A}" type="slidenum">
              <a:rPr lang="en-US" sz="1200">
                <a:solidFill>
                  <a:srgbClr val="000000"/>
                </a:solidFill>
                <a:latin typeface="Arial" charset="0"/>
              </a:rPr>
              <a:pPr eaLnBrk="1" hangingPunct="1">
                <a:buClrTx/>
                <a:buFontTx/>
                <a:buNone/>
              </a:pPr>
              <a:t>141</a:t>
            </a:fld>
            <a:endParaRPr lang="en-US" sz="1200">
              <a:solidFill>
                <a:srgbClr val="000000"/>
              </a:solidFill>
              <a:latin typeface="Arial" charset="0"/>
            </a:endParaRPr>
          </a:p>
        </p:txBody>
      </p:sp>
      <p:sp>
        <p:nvSpPr>
          <p:cNvPr id="36454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0CE6B9E-6D1A-424E-9B89-8C8561FF10B8}" type="slidenum">
              <a:rPr lang="en-US" sz="1200">
                <a:solidFill>
                  <a:srgbClr val="000000"/>
                </a:solidFill>
                <a:latin typeface="Arial" charset="0"/>
              </a:rPr>
              <a:pPr eaLnBrk="1" hangingPunct="1">
                <a:buClrTx/>
                <a:buFontTx/>
                <a:buNone/>
              </a:pPr>
              <a:t>141</a:t>
            </a:fld>
            <a:endParaRPr lang="en-US" sz="1200">
              <a:solidFill>
                <a:srgbClr val="000000"/>
              </a:solidFill>
              <a:latin typeface="Arial" charset="0"/>
            </a:endParaRPr>
          </a:p>
        </p:txBody>
      </p:sp>
      <p:sp>
        <p:nvSpPr>
          <p:cNvPr id="36454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ADB9D10-DDC8-7B40-A187-26DA59F90777}" type="slidenum">
              <a:rPr lang="en-US" sz="1200">
                <a:solidFill>
                  <a:srgbClr val="000000"/>
                </a:solidFill>
                <a:latin typeface="Arial" charset="0"/>
              </a:rPr>
              <a:pPr eaLnBrk="1" hangingPunct="1">
                <a:buClrTx/>
                <a:buFontTx/>
                <a:buNone/>
              </a:pPr>
              <a:t>141</a:t>
            </a:fld>
            <a:endParaRPr lang="en-US" sz="1200">
              <a:solidFill>
                <a:srgbClr val="000000"/>
              </a:solidFill>
              <a:latin typeface="Arial" charset="0"/>
            </a:endParaRPr>
          </a:p>
        </p:txBody>
      </p:sp>
      <p:sp>
        <p:nvSpPr>
          <p:cNvPr id="36454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C565DCF-9F66-9B4D-B8B2-173DFEC2F7BF}" type="slidenum">
              <a:rPr lang="en-US" sz="1200">
                <a:solidFill>
                  <a:srgbClr val="000000"/>
                </a:solidFill>
                <a:latin typeface="Arial" charset="0"/>
              </a:rPr>
              <a:pPr eaLnBrk="1" hangingPunct="1">
                <a:buClrTx/>
                <a:buFontTx/>
                <a:buNone/>
              </a:pPr>
              <a:t>141</a:t>
            </a:fld>
            <a:endParaRPr lang="en-US" sz="1200">
              <a:solidFill>
                <a:srgbClr val="000000"/>
              </a:solidFill>
              <a:latin typeface="Arial" charset="0"/>
            </a:endParaRPr>
          </a:p>
        </p:txBody>
      </p:sp>
      <p:sp>
        <p:nvSpPr>
          <p:cNvPr id="36455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455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455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0B81E7A-1B23-5245-B3C6-4DA9CF5A2CC5}" type="slidenum">
              <a:rPr lang="en-US" sz="1200">
                <a:solidFill>
                  <a:srgbClr val="000000"/>
                </a:solidFill>
                <a:latin typeface="Arial" charset="0"/>
              </a:rPr>
              <a:pPr eaLnBrk="1" hangingPunct="1">
                <a:buClrTx/>
                <a:buFontTx/>
                <a:buNone/>
              </a:pPr>
              <a:t>141</a:t>
            </a:fld>
            <a:endParaRPr lang="en-US" sz="1200">
              <a:solidFill>
                <a:srgbClr val="000000"/>
              </a:solidFill>
              <a:latin typeface="Arial"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5570"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13D53B7-6475-C442-929E-0D7758C9A1F8}" type="slidenum">
              <a:rPr lang="en-US" sz="1200">
                <a:solidFill>
                  <a:srgbClr val="000000"/>
                </a:solidFill>
                <a:latin typeface="Arial" charset="0"/>
              </a:rPr>
              <a:pPr eaLnBrk="1" hangingPunct="1">
                <a:buClrTx/>
                <a:buFontTx/>
                <a:buNone/>
              </a:pPr>
              <a:t>142</a:t>
            </a:fld>
            <a:endParaRPr lang="en-US" sz="1200">
              <a:solidFill>
                <a:srgbClr val="000000"/>
              </a:solidFill>
              <a:latin typeface="Arial" charset="0"/>
            </a:endParaRPr>
          </a:p>
        </p:txBody>
      </p:sp>
      <p:sp>
        <p:nvSpPr>
          <p:cNvPr id="36557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CBA216E-8B7B-A946-836F-41A3785AF6CB}" type="slidenum">
              <a:rPr lang="en-US" sz="1200">
                <a:solidFill>
                  <a:srgbClr val="000000"/>
                </a:solidFill>
                <a:latin typeface="Arial" charset="0"/>
              </a:rPr>
              <a:pPr eaLnBrk="1" hangingPunct="1">
                <a:buClrTx/>
                <a:buFontTx/>
                <a:buNone/>
              </a:pPr>
              <a:t>142</a:t>
            </a:fld>
            <a:endParaRPr lang="en-US" sz="1200">
              <a:solidFill>
                <a:srgbClr val="000000"/>
              </a:solidFill>
              <a:latin typeface="Arial" charset="0"/>
            </a:endParaRPr>
          </a:p>
        </p:txBody>
      </p:sp>
      <p:sp>
        <p:nvSpPr>
          <p:cNvPr id="36557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FA4FD91-AED7-7F41-914C-443D5DC8D2D4}" type="slidenum">
              <a:rPr lang="en-US" sz="1200">
                <a:solidFill>
                  <a:srgbClr val="000000"/>
                </a:solidFill>
                <a:latin typeface="Arial" charset="0"/>
              </a:rPr>
              <a:pPr eaLnBrk="1" hangingPunct="1">
                <a:buClrTx/>
                <a:buFontTx/>
                <a:buNone/>
              </a:pPr>
              <a:t>142</a:t>
            </a:fld>
            <a:endParaRPr lang="en-US" sz="1200">
              <a:solidFill>
                <a:srgbClr val="000000"/>
              </a:solidFill>
              <a:latin typeface="Arial" charset="0"/>
            </a:endParaRPr>
          </a:p>
        </p:txBody>
      </p:sp>
      <p:sp>
        <p:nvSpPr>
          <p:cNvPr id="36557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CB04200-A6DE-DD49-8CA3-F40E100144F6}" type="slidenum">
              <a:rPr lang="en-US" sz="1200">
                <a:solidFill>
                  <a:srgbClr val="000000"/>
                </a:solidFill>
                <a:latin typeface="Arial" charset="0"/>
              </a:rPr>
              <a:pPr eaLnBrk="1" hangingPunct="1">
                <a:buClrTx/>
                <a:buFontTx/>
                <a:buNone/>
              </a:pPr>
              <a:t>142</a:t>
            </a:fld>
            <a:endParaRPr lang="en-US" sz="1200">
              <a:solidFill>
                <a:srgbClr val="000000"/>
              </a:solidFill>
              <a:latin typeface="Arial" charset="0"/>
            </a:endParaRPr>
          </a:p>
        </p:txBody>
      </p:sp>
      <p:sp>
        <p:nvSpPr>
          <p:cNvPr id="36557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557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557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EBF8B5A-7D29-BC4D-A913-FB887F1ACA66}" type="slidenum">
              <a:rPr lang="en-US" sz="1200">
                <a:solidFill>
                  <a:srgbClr val="000000"/>
                </a:solidFill>
                <a:latin typeface="Arial" charset="0"/>
              </a:rPr>
              <a:pPr eaLnBrk="1" hangingPunct="1">
                <a:buClrTx/>
                <a:buFontTx/>
                <a:buNone/>
              </a:pPr>
              <a:t>142</a:t>
            </a:fld>
            <a:endParaRPr lang="en-US" sz="1200">
              <a:solidFill>
                <a:srgbClr val="000000"/>
              </a:solidFill>
              <a:latin typeface="Arial"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6224285-06F8-7745-A1D3-5F89319C6847}" type="slidenum">
              <a:rPr lang="en-US" sz="1200">
                <a:solidFill>
                  <a:srgbClr val="000000"/>
                </a:solidFill>
                <a:latin typeface="Arial" charset="0"/>
              </a:rPr>
              <a:pPr eaLnBrk="1" hangingPunct="1">
                <a:buClrTx/>
                <a:buFontTx/>
                <a:buNone/>
              </a:pPr>
              <a:t>143</a:t>
            </a:fld>
            <a:endParaRPr lang="en-US" sz="1200">
              <a:solidFill>
                <a:srgbClr val="000000"/>
              </a:solidFill>
              <a:latin typeface="Arial" charset="0"/>
            </a:endParaRPr>
          </a:p>
        </p:txBody>
      </p:sp>
      <p:sp>
        <p:nvSpPr>
          <p:cNvPr id="36659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AE5F18A-9D73-154F-8E47-919EEE088638}" type="slidenum">
              <a:rPr lang="en-US" sz="1200">
                <a:solidFill>
                  <a:srgbClr val="000000"/>
                </a:solidFill>
                <a:latin typeface="Arial" charset="0"/>
              </a:rPr>
              <a:pPr eaLnBrk="1" hangingPunct="1">
                <a:buClrTx/>
                <a:buFontTx/>
                <a:buNone/>
              </a:pPr>
              <a:t>143</a:t>
            </a:fld>
            <a:endParaRPr lang="en-US" sz="1200">
              <a:solidFill>
                <a:srgbClr val="000000"/>
              </a:solidFill>
              <a:latin typeface="Arial" charset="0"/>
            </a:endParaRPr>
          </a:p>
        </p:txBody>
      </p:sp>
      <p:sp>
        <p:nvSpPr>
          <p:cNvPr id="36659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BF8CB26-E684-924F-BAC8-13AF06C3DC26}" type="slidenum">
              <a:rPr lang="en-US" sz="1200">
                <a:solidFill>
                  <a:srgbClr val="000000"/>
                </a:solidFill>
                <a:latin typeface="Arial" charset="0"/>
              </a:rPr>
              <a:pPr eaLnBrk="1" hangingPunct="1">
                <a:buClrTx/>
                <a:buFontTx/>
                <a:buNone/>
              </a:pPr>
              <a:t>143</a:t>
            </a:fld>
            <a:endParaRPr lang="en-US" sz="1200">
              <a:solidFill>
                <a:srgbClr val="000000"/>
              </a:solidFill>
              <a:latin typeface="Arial" charset="0"/>
            </a:endParaRPr>
          </a:p>
        </p:txBody>
      </p:sp>
      <p:sp>
        <p:nvSpPr>
          <p:cNvPr id="36659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AC2A232-1B88-7246-8356-10FCCBBA6BF3}" type="slidenum">
              <a:rPr lang="en-US" sz="1200">
                <a:solidFill>
                  <a:srgbClr val="000000"/>
                </a:solidFill>
                <a:latin typeface="Arial" charset="0"/>
              </a:rPr>
              <a:pPr eaLnBrk="1" hangingPunct="1">
                <a:buClrTx/>
                <a:buFontTx/>
                <a:buNone/>
              </a:pPr>
              <a:t>143</a:t>
            </a:fld>
            <a:endParaRPr lang="en-US" sz="1200">
              <a:solidFill>
                <a:srgbClr val="000000"/>
              </a:solidFill>
              <a:latin typeface="Arial" charset="0"/>
            </a:endParaRPr>
          </a:p>
        </p:txBody>
      </p:sp>
      <p:sp>
        <p:nvSpPr>
          <p:cNvPr id="36659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659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660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55FCB4E-3790-6047-9011-4F66017191B5}" type="slidenum">
              <a:rPr lang="en-US" sz="1200">
                <a:solidFill>
                  <a:srgbClr val="000000"/>
                </a:solidFill>
                <a:latin typeface="Arial" charset="0"/>
              </a:rPr>
              <a:pPr eaLnBrk="1" hangingPunct="1">
                <a:buClrTx/>
                <a:buFontTx/>
                <a:buNone/>
              </a:pPr>
              <a:t>143</a:t>
            </a:fld>
            <a:endParaRPr lang="en-US" sz="1200">
              <a:solidFill>
                <a:srgbClr val="000000"/>
              </a:solidFill>
              <a:latin typeface="Arial"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761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59089C1-AEFF-BC46-B59F-BCEF087A7FB5}" type="slidenum">
              <a:rPr lang="en-US" sz="1200">
                <a:solidFill>
                  <a:srgbClr val="000000"/>
                </a:solidFill>
                <a:latin typeface="Arial" charset="0"/>
              </a:rPr>
              <a:pPr eaLnBrk="1" hangingPunct="1"/>
              <a:t>144</a:t>
            </a:fld>
            <a:endParaRPr lang="en-US" sz="1200">
              <a:solidFill>
                <a:srgbClr val="000000"/>
              </a:solidFill>
              <a:latin typeface="Arial" charset="0"/>
            </a:endParaRPr>
          </a:p>
        </p:txBody>
      </p:sp>
      <p:sp>
        <p:nvSpPr>
          <p:cNvPr id="36761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02A53D9-7941-094C-A277-AFEB7D46705F}" type="slidenum">
              <a:rPr lang="en-US" sz="1200">
                <a:solidFill>
                  <a:srgbClr val="000000"/>
                </a:solidFill>
                <a:latin typeface="Arial" charset="0"/>
              </a:rPr>
              <a:pPr eaLnBrk="1" hangingPunct="1">
                <a:buClrTx/>
                <a:buFontTx/>
                <a:buNone/>
              </a:pPr>
              <a:t>144</a:t>
            </a:fld>
            <a:endParaRPr lang="en-US" sz="1200">
              <a:solidFill>
                <a:srgbClr val="000000"/>
              </a:solidFill>
              <a:latin typeface="Arial" charset="0"/>
            </a:endParaRPr>
          </a:p>
        </p:txBody>
      </p:sp>
      <p:sp>
        <p:nvSpPr>
          <p:cNvPr id="36762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877F129-3D2A-7C4D-BDE0-2AAEC8466123}" type="slidenum">
              <a:rPr lang="en-US" sz="1200">
                <a:solidFill>
                  <a:srgbClr val="000000"/>
                </a:solidFill>
                <a:latin typeface="Arial" charset="0"/>
              </a:rPr>
              <a:pPr eaLnBrk="1" hangingPunct="1">
                <a:buClrTx/>
                <a:buFontTx/>
                <a:buNone/>
              </a:pPr>
              <a:t>144</a:t>
            </a:fld>
            <a:endParaRPr lang="en-US" sz="1200">
              <a:solidFill>
                <a:srgbClr val="000000"/>
              </a:solidFill>
              <a:latin typeface="Arial" charset="0"/>
            </a:endParaRPr>
          </a:p>
        </p:txBody>
      </p:sp>
      <p:sp>
        <p:nvSpPr>
          <p:cNvPr id="36762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EA02E0E-8E1B-1F49-86ED-955A4A18FDD9}" type="slidenum">
              <a:rPr lang="en-US" sz="1200">
                <a:solidFill>
                  <a:srgbClr val="000000"/>
                </a:solidFill>
                <a:latin typeface="Arial" charset="0"/>
              </a:rPr>
              <a:pPr eaLnBrk="1" hangingPunct="1">
                <a:buClrTx/>
                <a:buFontTx/>
                <a:buNone/>
              </a:pPr>
              <a:t>144</a:t>
            </a:fld>
            <a:endParaRPr lang="en-US" sz="1200">
              <a:solidFill>
                <a:srgbClr val="000000"/>
              </a:solidFill>
              <a:latin typeface="Arial" charset="0"/>
            </a:endParaRPr>
          </a:p>
        </p:txBody>
      </p:sp>
      <p:sp>
        <p:nvSpPr>
          <p:cNvPr id="36762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762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762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D5A5CFA-5015-7C46-8D1F-5FF3BCDBEB1B}" type="slidenum">
              <a:rPr lang="en-US" sz="1200">
                <a:solidFill>
                  <a:srgbClr val="000000"/>
                </a:solidFill>
                <a:latin typeface="Arial" charset="0"/>
              </a:rPr>
              <a:pPr eaLnBrk="1" hangingPunct="1">
                <a:buClrTx/>
                <a:buFontTx/>
                <a:buNone/>
              </a:pPr>
              <a:t>144</a:t>
            </a:fld>
            <a:endParaRPr lang="en-US" sz="1200">
              <a:solidFill>
                <a:srgbClr val="000000"/>
              </a:solidFill>
              <a:latin typeface="Arial"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4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718D26C-C44E-1246-BC47-9772F2F5CBA9}" type="slidenum">
              <a:rPr lang="en-US" sz="1200">
                <a:solidFill>
                  <a:srgbClr val="000000"/>
                </a:solidFill>
                <a:latin typeface="Arial" charset="0"/>
              </a:rPr>
              <a:pPr eaLnBrk="1" hangingPunct="1"/>
              <a:t>145</a:t>
            </a:fld>
            <a:endParaRPr lang="en-US" sz="1200">
              <a:solidFill>
                <a:srgbClr val="000000"/>
              </a:solidFill>
              <a:latin typeface="Arial" charset="0"/>
            </a:endParaRPr>
          </a:p>
        </p:txBody>
      </p:sp>
      <p:sp>
        <p:nvSpPr>
          <p:cNvPr id="36864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35DF333-F8DA-3548-9407-3779FC2E408A}" type="slidenum">
              <a:rPr lang="en-US" sz="1200">
                <a:solidFill>
                  <a:srgbClr val="000000"/>
                </a:solidFill>
                <a:latin typeface="Arial" charset="0"/>
              </a:rPr>
              <a:pPr eaLnBrk="1" hangingPunct="1">
                <a:buClrTx/>
                <a:buFontTx/>
                <a:buNone/>
              </a:pPr>
              <a:t>145</a:t>
            </a:fld>
            <a:endParaRPr lang="en-US" sz="1200">
              <a:solidFill>
                <a:srgbClr val="000000"/>
              </a:solidFill>
              <a:latin typeface="Arial" charset="0"/>
            </a:endParaRPr>
          </a:p>
        </p:txBody>
      </p:sp>
      <p:sp>
        <p:nvSpPr>
          <p:cNvPr id="36864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8B817E8-A43A-3440-9BB3-8CFF00499254}" type="slidenum">
              <a:rPr lang="en-US" sz="1200">
                <a:solidFill>
                  <a:srgbClr val="000000"/>
                </a:solidFill>
                <a:latin typeface="Arial" charset="0"/>
              </a:rPr>
              <a:pPr eaLnBrk="1" hangingPunct="1">
                <a:buClrTx/>
                <a:buFontTx/>
                <a:buNone/>
              </a:pPr>
              <a:t>145</a:t>
            </a:fld>
            <a:endParaRPr lang="en-US" sz="1200">
              <a:solidFill>
                <a:srgbClr val="000000"/>
              </a:solidFill>
              <a:latin typeface="Arial" charset="0"/>
            </a:endParaRPr>
          </a:p>
        </p:txBody>
      </p:sp>
      <p:sp>
        <p:nvSpPr>
          <p:cNvPr id="36864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94C9FB8-ACF8-F54D-A67A-0FC94B7765F1}" type="slidenum">
              <a:rPr lang="en-US" sz="1200">
                <a:solidFill>
                  <a:srgbClr val="000000"/>
                </a:solidFill>
                <a:latin typeface="Arial" charset="0"/>
              </a:rPr>
              <a:pPr eaLnBrk="1" hangingPunct="1">
                <a:buClrTx/>
                <a:buFontTx/>
                <a:buNone/>
              </a:pPr>
              <a:t>145</a:t>
            </a:fld>
            <a:endParaRPr lang="en-US" sz="1200">
              <a:solidFill>
                <a:srgbClr val="000000"/>
              </a:solidFill>
              <a:latin typeface="Arial" charset="0"/>
            </a:endParaRPr>
          </a:p>
        </p:txBody>
      </p:sp>
      <p:sp>
        <p:nvSpPr>
          <p:cNvPr id="36864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4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864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0FEDFBD-A134-554B-85C6-FB3DFDDE5835}" type="slidenum">
              <a:rPr lang="en-US" sz="1200">
                <a:solidFill>
                  <a:srgbClr val="000000"/>
                </a:solidFill>
                <a:latin typeface="Arial" charset="0"/>
              </a:rPr>
              <a:pPr eaLnBrk="1" hangingPunct="1">
                <a:buClrTx/>
                <a:buFontTx/>
                <a:buNone/>
              </a:pPr>
              <a:t>145</a:t>
            </a:fld>
            <a:endParaRPr lang="en-US" sz="1200">
              <a:solidFill>
                <a:srgbClr val="000000"/>
              </a:solidFill>
              <a:latin typeface="Arial"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966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44AFB377-E851-6E48-8B0E-CCF1C4349B59}" type="slidenum">
              <a:rPr lang="en-US" sz="1200">
                <a:solidFill>
                  <a:srgbClr val="000000"/>
                </a:solidFill>
                <a:latin typeface="Arial" charset="0"/>
              </a:rPr>
              <a:pPr eaLnBrk="1" hangingPunct="1"/>
              <a:t>146</a:t>
            </a:fld>
            <a:endParaRPr lang="en-US" sz="1200">
              <a:solidFill>
                <a:srgbClr val="000000"/>
              </a:solidFill>
              <a:latin typeface="Arial" charset="0"/>
            </a:endParaRPr>
          </a:p>
        </p:txBody>
      </p:sp>
      <p:sp>
        <p:nvSpPr>
          <p:cNvPr id="36966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105550D-C701-0947-9730-517E3E8DBE83}" type="slidenum">
              <a:rPr lang="en-US" sz="1200">
                <a:solidFill>
                  <a:srgbClr val="000000"/>
                </a:solidFill>
                <a:latin typeface="Arial" charset="0"/>
              </a:rPr>
              <a:pPr eaLnBrk="1" hangingPunct="1">
                <a:buClrTx/>
                <a:buFontTx/>
                <a:buNone/>
              </a:pPr>
              <a:t>146</a:t>
            </a:fld>
            <a:endParaRPr lang="en-US" sz="1200">
              <a:solidFill>
                <a:srgbClr val="000000"/>
              </a:solidFill>
              <a:latin typeface="Arial" charset="0"/>
            </a:endParaRPr>
          </a:p>
        </p:txBody>
      </p:sp>
      <p:sp>
        <p:nvSpPr>
          <p:cNvPr id="36966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2DC17E1-E006-A140-ACB6-60171BDE7E6D}" type="slidenum">
              <a:rPr lang="en-US" sz="1200">
                <a:solidFill>
                  <a:srgbClr val="000000"/>
                </a:solidFill>
                <a:latin typeface="Arial" charset="0"/>
              </a:rPr>
              <a:pPr eaLnBrk="1" hangingPunct="1">
                <a:buClrTx/>
                <a:buFontTx/>
                <a:buNone/>
              </a:pPr>
              <a:t>146</a:t>
            </a:fld>
            <a:endParaRPr lang="en-US" sz="1200">
              <a:solidFill>
                <a:srgbClr val="000000"/>
              </a:solidFill>
              <a:latin typeface="Arial" charset="0"/>
            </a:endParaRPr>
          </a:p>
        </p:txBody>
      </p:sp>
      <p:sp>
        <p:nvSpPr>
          <p:cNvPr id="36966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371B77F-37FE-9840-BE49-95FE3C4A001A}" type="slidenum">
              <a:rPr lang="en-US" sz="1200">
                <a:solidFill>
                  <a:srgbClr val="000000"/>
                </a:solidFill>
                <a:latin typeface="Arial" charset="0"/>
              </a:rPr>
              <a:pPr eaLnBrk="1" hangingPunct="1">
                <a:buClrTx/>
                <a:buFontTx/>
                <a:buNone/>
              </a:pPr>
              <a:t>146</a:t>
            </a:fld>
            <a:endParaRPr lang="en-US" sz="1200">
              <a:solidFill>
                <a:srgbClr val="000000"/>
              </a:solidFill>
              <a:latin typeface="Arial" charset="0"/>
            </a:endParaRPr>
          </a:p>
        </p:txBody>
      </p:sp>
      <p:sp>
        <p:nvSpPr>
          <p:cNvPr id="36967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967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6967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7166E7E-EBE2-5541-B61F-D2F5BB2394A9}" type="slidenum">
              <a:rPr lang="en-US" sz="1200">
                <a:solidFill>
                  <a:srgbClr val="000000"/>
                </a:solidFill>
                <a:latin typeface="Arial" charset="0"/>
              </a:rPr>
              <a:pPr eaLnBrk="1" hangingPunct="1">
                <a:buClrTx/>
                <a:buFontTx/>
                <a:buNone/>
              </a:pPr>
              <a:t>146</a:t>
            </a:fld>
            <a:endParaRPr lang="en-US" sz="1200">
              <a:solidFill>
                <a:srgbClr val="000000"/>
              </a:solidFill>
              <a:latin typeface="Arial"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069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F94A67F-A3F7-574C-8080-F3D4EDE72159}" type="slidenum">
              <a:rPr lang="en-US" sz="1200">
                <a:solidFill>
                  <a:srgbClr val="000000"/>
                </a:solidFill>
                <a:latin typeface="Arial" charset="0"/>
              </a:rPr>
              <a:pPr eaLnBrk="1" hangingPunct="1"/>
              <a:t>147</a:t>
            </a:fld>
            <a:endParaRPr lang="en-US" sz="1200">
              <a:solidFill>
                <a:srgbClr val="000000"/>
              </a:solidFill>
              <a:latin typeface="Arial" charset="0"/>
            </a:endParaRPr>
          </a:p>
        </p:txBody>
      </p:sp>
      <p:sp>
        <p:nvSpPr>
          <p:cNvPr id="37069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4A7F0FB-F0C4-7041-B0A1-3460E9B111E7}" type="slidenum">
              <a:rPr lang="en-US" sz="1200">
                <a:solidFill>
                  <a:srgbClr val="000000"/>
                </a:solidFill>
                <a:latin typeface="Arial" charset="0"/>
              </a:rPr>
              <a:pPr eaLnBrk="1" hangingPunct="1">
                <a:buClrTx/>
                <a:buFontTx/>
                <a:buNone/>
              </a:pPr>
              <a:t>147</a:t>
            </a:fld>
            <a:endParaRPr lang="en-US" sz="1200">
              <a:solidFill>
                <a:srgbClr val="000000"/>
              </a:solidFill>
              <a:latin typeface="Arial" charset="0"/>
            </a:endParaRPr>
          </a:p>
        </p:txBody>
      </p:sp>
      <p:sp>
        <p:nvSpPr>
          <p:cNvPr id="37069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3EA319B-A007-2A4B-8A6E-D7FDBA94C126}" type="slidenum">
              <a:rPr lang="en-US" sz="1200">
                <a:solidFill>
                  <a:srgbClr val="000000"/>
                </a:solidFill>
                <a:latin typeface="Arial" charset="0"/>
              </a:rPr>
              <a:pPr eaLnBrk="1" hangingPunct="1">
                <a:buClrTx/>
                <a:buFontTx/>
                <a:buNone/>
              </a:pPr>
              <a:t>147</a:t>
            </a:fld>
            <a:endParaRPr lang="en-US" sz="1200">
              <a:solidFill>
                <a:srgbClr val="000000"/>
              </a:solidFill>
              <a:latin typeface="Arial" charset="0"/>
            </a:endParaRPr>
          </a:p>
        </p:txBody>
      </p:sp>
      <p:sp>
        <p:nvSpPr>
          <p:cNvPr id="37069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C47A58B-9E33-494F-84BF-F877FDF7AFA7}" type="slidenum">
              <a:rPr lang="en-US" sz="1200">
                <a:solidFill>
                  <a:srgbClr val="000000"/>
                </a:solidFill>
                <a:latin typeface="Arial" charset="0"/>
              </a:rPr>
              <a:pPr eaLnBrk="1" hangingPunct="1">
                <a:buClrTx/>
                <a:buFontTx/>
                <a:buNone/>
              </a:pPr>
              <a:t>147</a:t>
            </a:fld>
            <a:endParaRPr lang="en-US" sz="1200">
              <a:solidFill>
                <a:srgbClr val="000000"/>
              </a:solidFill>
              <a:latin typeface="Arial" charset="0"/>
            </a:endParaRPr>
          </a:p>
        </p:txBody>
      </p:sp>
      <p:sp>
        <p:nvSpPr>
          <p:cNvPr id="370694" name="Rectangle 5"/>
          <p:cNvSpPr>
            <a:spLocks noGrp="1" noRot="1" noChangeAspect="1" noChangeArrowheads="1" noTextEdit="1"/>
          </p:cNvSpPr>
          <p:nvPr>
            <p:ph type="sldImg"/>
          </p:nvPr>
        </p:nvSpPr>
        <p:spPr>
          <a:xfrm>
            <a:off x="1184275" y="698500"/>
            <a:ext cx="4654550" cy="3490913"/>
          </a:xfrm>
          <a:ln/>
        </p:spPr>
      </p:sp>
      <p:sp>
        <p:nvSpPr>
          <p:cNvPr id="37069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069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CC06822-5B71-0E44-B103-330E977F79FF}" type="slidenum">
              <a:rPr lang="en-US" sz="1200">
                <a:solidFill>
                  <a:srgbClr val="000000"/>
                </a:solidFill>
                <a:latin typeface="Arial" charset="0"/>
              </a:rPr>
              <a:pPr eaLnBrk="1" hangingPunct="1">
                <a:buClrTx/>
                <a:buFontTx/>
                <a:buNone/>
              </a:pPr>
              <a:t>147</a:t>
            </a:fld>
            <a:endParaRPr lang="en-US" sz="1200">
              <a:solidFill>
                <a:srgbClr val="000000"/>
              </a:solidFill>
              <a:latin typeface="Arial"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171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37AC05B-89EE-3B4F-94F9-C0BD95AD8FF5}" type="slidenum">
              <a:rPr lang="en-US" sz="1200">
                <a:solidFill>
                  <a:srgbClr val="000000"/>
                </a:solidFill>
                <a:latin typeface="Arial" charset="0"/>
              </a:rPr>
              <a:pPr eaLnBrk="1" hangingPunct="1"/>
              <a:t>148</a:t>
            </a:fld>
            <a:endParaRPr lang="en-US" sz="1200">
              <a:solidFill>
                <a:srgbClr val="000000"/>
              </a:solidFill>
              <a:latin typeface="Arial" charset="0"/>
            </a:endParaRPr>
          </a:p>
        </p:txBody>
      </p:sp>
      <p:sp>
        <p:nvSpPr>
          <p:cNvPr id="37171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F753A1F-7B1C-4C40-AB31-77C9E2E381C0}" type="slidenum">
              <a:rPr lang="en-US" sz="1200">
                <a:solidFill>
                  <a:srgbClr val="000000"/>
                </a:solidFill>
                <a:latin typeface="Arial" charset="0"/>
              </a:rPr>
              <a:pPr eaLnBrk="1" hangingPunct="1">
                <a:buClrTx/>
                <a:buFontTx/>
                <a:buNone/>
              </a:pPr>
              <a:t>148</a:t>
            </a:fld>
            <a:endParaRPr lang="en-US" sz="1200">
              <a:solidFill>
                <a:srgbClr val="000000"/>
              </a:solidFill>
              <a:latin typeface="Arial" charset="0"/>
            </a:endParaRPr>
          </a:p>
        </p:txBody>
      </p:sp>
      <p:sp>
        <p:nvSpPr>
          <p:cNvPr id="37171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40AC2BB-2966-104D-893C-5AB2273B29C9}" type="slidenum">
              <a:rPr lang="en-US" sz="1200">
                <a:solidFill>
                  <a:srgbClr val="000000"/>
                </a:solidFill>
                <a:latin typeface="Arial" charset="0"/>
              </a:rPr>
              <a:pPr eaLnBrk="1" hangingPunct="1">
                <a:buClrTx/>
                <a:buFontTx/>
                <a:buNone/>
              </a:pPr>
              <a:t>148</a:t>
            </a:fld>
            <a:endParaRPr lang="en-US" sz="1200">
              <a:solidFill>
                <a:srgbClr val="000000"/>
              </a:solidFill>
              <a:latin typeface="Arial" charset="0"/>
            </a:endParaRPr>
          </a:p>
        </p:txBody>
      </p:sp>
      <p:sp>
        <p:nvSpPr>
          <p:cNvPr id="37171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AC1D1EA-2DA8-EE43-B8C3-FF326F034539}" type="slidenum">
              <a:rPr lang="en-US" sz="1200">
                <a:solidFill>
                  <a:srgbClr val="000000"/>
                </a:solidFill>
                <a:latin typeface="Arial" charset="0"/>
              </a:rPr>
              <a:pPr eaLnBrk="1" hangingPunct="1">
                <a:buClrTx/>
                <a:buFontTx/>
                <a:buNone/>
              </a:pPr>
              <a:t>148</a:t>
            </a:fld>
            <a:endParaRPr lang="en-US" sz="1200">
              <a:solidFill>
                <a:srgbClr val="000000"/>
              </a:solidFill>
              <a:latin typeface="Arial" charset="0"/>
            </a:endParaRPr>
          </a:p>
        </p:txBody>
      </p:sp>
      <p:sp>
        <p:nvSpPr>
          <p:cNvPr id="371718" name="Rectangle 5"/>
          <p:cNvSpPr>
            <a:spLocks noGrp="1" noRot="1" noChangeAspect="1" noChangeArrowheads="1" noTextEdit="1"/>
          </p:cNvSpPr>
          <p:nvPr>
            <p:ph type="sldImg"/>
          </p:nvPr>
        </p:nvSpPr>
        <p:spPr>
          <a:xfrm>
            <a:off x="1184275" y="698500"/>
            <a:ext cx="4654550" cy="3490913"/>
          </a:xfrm>
          <a:ln/>
        </p:spPr>
      </p:sp>
      <p:sp>
        <p:nvSpPr>
          <p:cNvPr id="37171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172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D405157-61E9-C842-9674-AAB3EEC375CA}" type="slidenum">
              <a:rPr lang="en-US" sz="1200">
                <a:solidFill>
                  <a:srgbClr val="000000"/>
                </a:solidFill>
                <a:latin typeface="Arial" charset="0"/>
              </a:rPr>
              <a:pPr eaLnBrk="1" hangingPunct="1">
                <a:buClrTx/>
                <a:buFontTx/>
                <a:buNone/>
              </a:pPr>
              <a:t>148</a:t>
            </a:fld>
            <a:endParaRPr lang="en-US" sz="1200">
              <a:solidFill>
                <a:srgbClr val="000000"/>
              </a:solidFill>
              <a:latin typeface="Arial"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273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13EFA73-91F9-4042-A352-70098FA1BA7B}" type="slidenum">
              <a:rPr lang="en-US" sz="1200">
                <a:solidFill>
                  <a:srgbClr val="000000"/>
                </a:solidFill>
                <a:latin typeface="Arial" charset="0"/>
              </a:rPr>
              <a:pPr eaLnBrk="1" hangingPunct="1"/>
              <a:t>149</a:t>
            </a:fld>
            <a:endParaRPr lang="en-US" sz="1200">
              <a:solidFill>
                <a:srgbClr val="000000"/>
              </a:solidFill>
              <a:latin typeface="Arial" charset="0"/>
            </a:endParaRPr>
          </a:p>
        </p:txBody>
      </p:sp>
      <p:sp>
        <p:nvSpPr>
          <p:cNvPr id="37273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BA5E408-39EA-E247-B43B-89083C10ABA9}" type="slidenum">
              <a:rPr lang="en-US" sz="1200">
                <a:solidFill>
                  <a:srgbClr val="000000"/>
                </a:solidFill>
                <a:latin typeface="Arial" charset="0"/>
              </a:rPr>
              <a:pPr eaLnBrk="1" hangingPunct="1">
                <a:buClrTx/>
                <a:buFontTx/>
                <a:buNone/>
              </a:pPr>
              <a:t>149</a:t>
            </a:fld>
            <a:endParaRPr lang="en-US" sz="1200">
              <a:solidFill>
                <a:srgbClr val="000000"/>
              </a:solidFill>
              <a:latin typeface="Arial" charset="0"/>
            </a:endParaRPr>
          </a:p>
        </p:txBody>
      </p:sp>
      <p:sp>
        <p:nvSpPr>
          <p:cNvPr id="37274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4F384B6-8330-6E42-A3C3-65805F4A801A}" type="slidenum">
              <a:rPr lang="en-US" sz="1200">
                <a:solidFill>
                  <a:srgbClr val="000000"/>
                </a:solidFill>
                <a:latin typeface="Arial" charset="0"/>
              </a:rPr>
              <a:pPr eaLnBrk="1" hangingPunct="1">
                <a:buClrTx/>
                <a:buFontTx/>
                <a:buNone/>
              </a:pPr>
              <a:t>149</a:t>
            </a:fld>
            <a:endParaRPr lang="en-US" sz="1200">
              <a:solidFill>
                <a:srgbClr val="000000"/>
              </a:solidFill>
              <a:latin typeface="Arial" charset="0"/>
            </a:endParaRPr>
          </a:p>
        </p:txBody>
      </p:sp>
      <p:sp>
        <p:nvSpPr>
          <p:cNvPr id="37274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9154570-5AC1-E444-807E-96543E5DDF61}" type="slidenum">
              <a:rPr lang="en-US" sz="1200">
                <a:solidFill>
                  <a:srgbClr val="000000"/>
                </a:solidFill>
                <a:latin typeface="Arial" charset="0"/>
              </a:rPr>
              <a:pPr eaLnBrk="1" hangingPunct="1">
                <a:buClrTx/>
                <a:buFontTx/>
                <a:buNone/>
              </a:pPr>
              <a:t>149</a:t>
            </a:fld>
            <a:endParaRPr lang="en-US" sz="1200">
              <a:solidFill>
                <a:srgbClr val="000000"/>
              </a:solidFill>
              <a:latin typeface="Arial" charset="0"/>
            </a:endParaRPr>
          </a:p>
        </p:txBody>
      </p:sp>
      <p:sp>
        <p:nvSpPr>
          <p:cNvPr id="372742" name="Rectangle 5"/>
          <p:cNvSpPr>
            <a:spLocks noGrp="1" noRot="1" noChangeAspect="1" noChangeArrowheads="1" noTextEdit="1"/>
          </p:cNvSpPr>
          <p:nvPr>
            <p:ph type="sldImg"/>
          </p:nvPr>
        </p:nvSpPr>
        <p:spPr>
          <a:xfrm>
            <a:off x="1184275" y="698500"/>
            <a:ext cx="4654550" cy="3490913"/>
          </a:xfrm>
          <a:ln/>
        </p:spPr>
      </p:sp>
      <p:sp>
        <p:nvSpPr>
          <p:cNvPr id="37274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274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2CAF03B-04DC-2942-9B23-797822B132B8}" type="slidenum">
              <a:rPr lang="en-US" sz="1200">
                <a:solidFill>
                  <a:srgbClr val="000000"/>
                </a:solidFill>
                <a:latin typeface="Arial" charset="0"/>
              </a:rPr>
              <a:pPr eaLnBrk="1" hangingPunct="1">
                <a:buClrTx/>
                <a:buFontTx/>
                <a:buNone/>
              </a:pPr>
              <a:t>149</a:t>
            </a:fld>
            <a:endParaRPr lang="en-US" sz="1200">
              <a:solidFill>
                <a:srgbClr val="000000"/>
              </a:solidFill>
              <a:latin typeface="Arial"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376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9F25D4F-D075-DE47-B9FD-FD37662594A9}" type="slidenum">
              <a:rPr lang="en-US" sz="1200">
                <a:solidFill>
                  <a:srgbClr val="000000"/>
                </a:solidFill>
                <a:latin typeface="Arial" charset="0"/>
              </a:rPr>
              <a:pPr eaLnBrk="1" hangingPunct="1"/>
              <a:t>150</a:t>
            </a:fld>
            <a:endParaRPr lang="en-US" sz="1200">
              <a:solidFill>
                <a:srgbClr val="000000"/>
              </a:solidFill>
              <a:latin typeface="Arial" charset="0"/>
            </a:endParaRPr>
          </a:p>
        </p:txBody>
      </p:sp>
      <p:sp>
        <p:nvSpPr>
          <p:cNvPr id="37376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CFD6663-F601-4443-BA1C-3087CF8E4DB8}" type="slidenum">
              <a:rPr lang="en-US" sz="1200">
                <a:solidFill>
                  <a:srgbClr val="000000"/>
                </a:solidFill>
                <a:latin typeface="Arial" charset="0"/>
              </a:rPr>
              <a:pPr eaLnBrk="1" hangingPunct="1">
                <a:buClrTx/>
                <a:buFontTx/>
                <a:buNone/>
              </a:pPr>
              <a:t>150</a:t>
            </a:fld>
            <a:endParaRPr lang="en-US" sz="1200">
              <a:solidFill>
                <a:srgbClr val="000000"/>
              </a:solidFill>
              <a:latin typeface="Arial" charset="0"/>
            </a:endParaRPr>
          </a:p>
        </p:txBody>
      </p:sp>
      <p:sp>
        <p:nvSpPr>
          <p:cNvPr id="37376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F377248-17AF-AC4D-92F2-D9DAA02100DA}" type="slidenum">
              <a:rPr lang="en-US" sz="1200">
                <a:solidFill>
                  <a:srgbClr val="000000"/>
                </a:solidFill>
                <a:latin typeface="Arial" charset="0"/>
              </a:rPr>
              <a:pPr eaLnBrk="1" hangingPunct="1">
                <a:buClrTx/>
                <a:buFontTx/>
                <a:buNone/>
              </a:pPr>
              <a:t>150</a:t>
            </a:fld>
            <a:endParaRPr lang="en-US" sz="1200">
              <a:solidFill>
                <a:srgbClr val="000000"/>
              </a:solidFill>
              <a:latin typeface="Arial" charset="0"/>
            </a:endParaRPr>
          </a:p>
        </p:txBody>
      </p:sp>
      <p:sp>
        <p:nvSpPr>
          <p:cNvPr id="37376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F5280AF-25D9-6A4F-B992-29BA23584283}" type="slidenum">
              <a:rPr lang="en-US" sz="1200">
                <a:solidFill>
                  <a:srgbClr val="000000"/>
                </a:solidFill>
                <a:latin typeface="Arial" charset="0"/>
              </a:rPr>
              <a:pPr eaLnBrk="1" hangingPunct="1">
                <a:buClrTx/>
                <a:buFontTx/>
                <a:buNone/>
              </a:pPr>
              <a:t>150</a:t>
            </a:fld>
            <a:endParaRPr lang="en-US" sz="1200">
              <a:solidFill>
                <a:srgbClr val="000000"/>
              </a:solidFill>
              <a:latin typeface="Arial" charset="0"/>
            </a:endParaRPr>
          </a:p>
        </p:txBody>
      </p:sp>
      <p:sp>
        <p:nvSpPr>
          <p:cNvPr id="373766" name="Rectangle 5"/>
          <p:cNvSpPr>
            <a:spLocks noGrp="1" noRot="1" noChangeAspect="1" noChangeArrowheads="1" noTextEdit="1"/>
          </p:cNvSpPr>
          <p:nvPr>
            <p:ph type="sldImg"/>
          </p:nvPr>
        </p:nvSpPr>
        <p:spPr>
          <a:xfrm>
            <a:off x="1184275" y="698500"/>
            <a:ext cx="4654550" cy="3490913"/>
          </a:xfrm>
          <a:ln/>
        </p:spPr>
      </p:sp>
      <p:sp>
        <p:nvSpPr>
          <p:cNvPr id="37376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376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B23F226-25E3-4146-8F83-CF1B9EE9D601}" type="slidenum">
              <a:rPr lang="en-US" sz="1200">
                <a:solidFill>
                  <a:srgbClr val="000000"/>
                </a:solidFill>
                <a:latin typeface="Arial" charset="0"/>
              </a:rPr>
              <a:pPr eaLnBrk="1" hangingPunct="1">
                <a:buClrTx/>
                <a:buFontTx/>
                <a:buNone/>
              </a:pPr>
              <a:t>150</a:t>
            </a:fld>
            <a:endParaRPr lang="en-US" sz="1200">
              <a:solidFill>
                <a:srgbClr val="000000"/>
              </a:solidFill>
              <a:latin typeface="Arial"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654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4B14EC57-6EF4-E349-A4DD-E901119A547F}" type="slidenum">
              <a:rPr lang="en-US" sz="1200">
                <a:solidFill>
                  <a:srgbClr val="000000"/>
                </a:solidFill>
                <a:latin typeface="Arial" charset="0"/>
              </a:rPr>
              <a:pPr eaLnBrk="1" hangingPunct="1"/>
              <a:t>16</a:t>
            </a:fld>
            <a:endParaRPr lang="en-US" sz="1200">
              <a:solidFill>
                <a:srgbClr val="000000"/>
              </a:solidFill>
              <a:latin typeface="Arial" charset="0"/>
            </a:endParaRPr>
          </a:p>
        </p:txBody>
      </p:sp>
      <p:sp>
        <p:nvSpPr>
          <p:cNvPr id="23654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6937DCF-8F47-BA47-A23A-2780CF87D6C7}" type="slidenum">
              <a:rPr lang="en-US" sz="1200">
                <a:solidFill>
                  <a:srgbClr val="000000"/>
                </a:solidFill>
                <a:latin typeface="Arial" charset="0"/>
              </a:rPr>
              <a:pPr eaLnBrk="1" hangingPunct="1">
                <a:buClrTx/>
                <a:buFontTx/>
                <a:buNone/>
              </a:pPr>
              <a:t>16</a:t>
            </a:fld>
            <a:endParaRPr lang="en-US" sz="1200">
              <a:solidFill>
                <a:srgbClr val="000000"/>
              </a:solidFill>
              <a:latin typeface="Arial" charset="0"/>
            </a:endParaRPr>
          </a:p>
        </p:txBody>
      </p:sp>
      <p:sp>
        <p:nvSpPr>
          <p:cNvPr id="23654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8A073F1-BEB4-CA41-BFB1-F91740A30B36}" type="slidenum">
              <a:rPr lang="en-US" sz="1200">
                <a:solidFill>
                  <a:srgbClr val="000000"/>
                </a:solidFill>
                <a:latin typeface="Arial" charset="0"/>
              </a:rPr>
              <a:pPr eaLnBrk="1" hangingPunct="1">
                <a:buClrTx/>
                <a:buFontTx/>
                <a:buNone/>
              </a:pPr>
              <a:t>16</a:t>
            </a:fld>
            <a:endParaRPr lang="en-US" sz="1200">
              <a:solidFill>
                <a:srgbClr val="000000"/>
              </a:solidFill>
              <a:latin typeface="Arial" charset="0"/>
            </a:endParaRPr>
          </a:p>
        </p:txBody>
      </p:sp>
      <p:sp>
        <p:nvSpPr>
          <p:cNvPr id="23654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211976E-52C1-9047-83AD-E6EF2DFA3F81}" type="slidenum">
              <a:rPr lang="en-US" sz="1200">
                <a:solidFill>
                  <a:srgbClr val="000000"/>
                </a:solidFill>
                <a:latin typeface="Arial" charset="0"/>
              </a:rPr>
              <a:pPr eaLnBrk="1" hangingPunct="1">
                <a:buClrTx/>
                <a:buFontTx/>
                <a:buNone/>
              </a:pPr>
              <a:t>16</a:t>
            </a:fld>
            <a:endParaRPr lang="en-US" sz="1200">
              <a:solidFill>
                <a:srgbClr val="000000"/>
              </a:solidFill>
              <a:latin typeface="Arial" charset="0"/>
            </a:endParaRPr>
          </a:p>
        </p:txBody>
      </p:sp>
      <p:sp>
        <p:nvSpPr>
          <p:cNvPr id="236550" name="Rectangle 5"/>
          <p:cNvSpPr>
            <a:spLocks noGrp="1" noRot="1" noChangeAspect="1" noChangeArrowheads="1" noTextEdit="1"/>
          </p:cNvSpPr>
          <p:nvPr>
            <p:ph type="sldImg"/>
          </p:nvPr>
        </p:nvSpPr>
        <p:spPr>
          <a:xfrm>
            <a:off x="1184275" y="698500"/>
            <a:ext cx="4654550" cy="3490913"/>
          </a:xfrm>
          <a:ln/>
        </p:spPr>
      </p:sp>
      <p:sp>
        <p:nvSpPr>
          <p:cNvPr id="23655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3655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1F76616-925B-0346-8144-64126A331324}" type="slidenum">
              <a:rPr lang="en-US" sz="1200">
                <a:solidFill>
                  <a:srgbClr val="000000"/>
                </a:solidFill>
                <a:latin typeface="Arial" charset="0"/>
              </a:rPr>
              <a:pPr eaLnBrk="1" hangingPunct="1">
                <a:buClrTx/>
                <a:buFontTx/>
                <a:buNone/>
              </a:pPr>
              <a:t>16</a:t>
            </a:fld>
            <a:endParaRPr lang="en-US" sz="1200">
              <a:solidFill>
                <a:srgbClr val="000000"/>
              </a:solidFill>
              <a:latin typeface="Arial"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478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88308F4-929F-0149-9759-7E99DF541FFF}" type="slidenum">
              <a:rPr lang="en-US" sz="1200">
                <a:solidFill>
                  <a:srgbClr val="000000"/>
                </a:solidFill>
                <a:latin typeface="Arial" charset="0"/>
              </a:rPr>
              <a:pPr eaLnBrk="1" hangingPunct="1"/>
              <a:t>151</a:t>
            </a:fld>
            <a:endParaRPr lang="en-US" sz="1200">
              <a:solidFill>
                <a:srgbClr val="000000"/>
              </a:solidFill>
              <a:latin typeface="Arial" charset="0"/>
            </a:endParaRPr>
          </a:p>
        </p:txBody>
      </p:sp>
      <p:sp>
        <p:nvSpPr>
          <p:cNvPr id="37478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805AB9E-0A07-AC46-B8A6-3FC6CC755F56}" type="slidenum">
              <a:rPr lang="en-US" sz="1200">
                <a:solidFill>
                  <a:srgbClr val="000000"/>
                </a:solidFill>
                <a:latin typeface="Arial" charset="0"/>
              </a:rPr>
              <a:pPr eaLnBrk="1" hangingPunct="1">
                <a:buClrTx/>
                <a:buFontTx/>
                <a:buNone/>
              </a:pPr>
              <a:t>151</a:t>
            </a:fld>
            <a:endParaRPr lang="en-US" sz="1200">
              <a:solidFill>
                <a:srgbClr val="000000"/>
              </a:solidFill>
              <a:latin typeface="Arial" charset="0"/>
            </a:endParaRPr>
          </a:p>
        </p:txBody>
      </p:sp>
      <p:sp>
        <p:nvSpPr>
          <p:cNvPr id="37478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AD0F429-C9F4-4A48-90FD-B5E47F205B32}" type="slidenum">
              <a:rPr lang="en-US" sz="1200">
                <a:solidFill>
                  <a:srgbClr val="000000"/>
                </a:solidFill>
                <a:latin typeface="Arial" charset="0"/>
              </a:rPr>
              <a:pPr eaLnBrk="1" hangingPunct="1">
                <a:buClrTx/>
                <a:buFontTx/>
                <a:buNone/>
              </a:pPr>
              <a:t>151</a:t>
            </a:fld>
            <a:endParaRPr lang="en-US" sz="1200">
              <a:solidFill>
                <a:srgbClr val="000000"/>
              </a:solidFill>
              <a:latin typeface="Arial" charset="0"/>
            </a:endParaRPr>
          </a:p>
        </p:txBody>
      </p:sp>
      <p:sp>
        <p:nvSpPr>
          <p:cNvPr id="37478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33DE541-D2BF-814A-9B38-61B7A1078E7B}" type="slidenum">
              <a:rPr lang="en-US" sz="1200">
                <a:solidFill>
                  <a:srgbClr val="000000"/>
                </a:solidFill>
                <a:latin typeface="Arial" charset="0"/>
              </a:rPr>
              <a:pPr eaLnBrk="1" hangingPunct="1">
                <a:buClrTx/>
                <a:buFontTx/>
                <a:buNone/>
              </a:pPr>
              <a:t>151</a:t>
            </a:fld>
            <a:endParaRPr lang="en-US" sz="1200">
              <a:solidFill>
                <a:srgbClr val="000000"/>
              </a:solidFill>
              <a:latin typeface="Arial" charset="0"/>
            </a:endParaRPr>
          </a:p>
        </p:txBody>
      </p:sp>
      <p:sp>
        <p:nvSpPr>
          <p:cNvPr id="374790" name="Rectangle 5"/>
          <p:cNvSpPr>
            <a:spLocks noGrp="1" noRot="1" noChangeAspect="1" noChangeArrowheads="1" noTextEdit="1"/>
          </p:cNvSpPr>
          <p:nvPr>
            <p:ph type="sldImg"/>
          </p:nvPr>
        </p:nvSpPr>
        <p:spPr>
          <a:xfrm>
            <a:off x="1184275" y="698500"/>
            <a:ext cx="4654550" cy="3490913"/>
          </a:xfrm>
          <a:ln/>
        </p:spPr>
      </p:sp>
      <p:sp>
        <p:nvSpPr>
          <p:cNvPr id="37479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479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734A79B-2196-584B-9400-BF477509FE46}" type="slidenum">
              <a:rPr lang="en-US" sz="1200">
                <a:solidFill>
                  <a:srgbClr val="000000"/>
                </a:solidFill>
                <a:latin typeface="Arial" charset="0"/>
              </a:rPr>
              <a:pPr eaLnBrk="1" hangingPunct="1">
                <a:buClrTx/>
                <a:buFontTx/>
                <a:buNone/>
              </a:pPr>
              <a:t>151</a:t>
            </a:fld>
            <a:endParaRPr lang="en-US" sz="1200">
              <a:solidFill>
                <a:srgbClr val="000000"/>
              </a:solidFill>
              <a:latin typeface="Arial"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581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6BB0B1D-2128-7E44-A8ED-F643B318D58B}" type="slidenum">
              <a:rPr lang="en-US" sz="1200">
                <a:solidFill>
                  <a:srgbClr val="000000"/>
                </a:solidFill>
                <a:latin typeface="Arial" charset="0"/>
              </a:rPr>
              <a:pPr eaLnBrk="1" hangingPunct="1"/>
              <a:t>152</a:t>
            </a:fld>
            <a:endParaRPr lang="en-US" sz="1200">
              <a:solidFill>
                <a:srgbClr val="000000"/>
              </a:solidFill>
              <a:latin typeface="Arial" charset="0"/>
            </a:endParaRPr>
          </a:p>
        </p:txBody>
      </p:sp>
      <p:sp>
        <p:nvSpPr>
          <p:cNvPr id="37581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1C09256-5876-514E-87C3-BA3EAFE451A4}" type="slidenum">
              <a:rPr lang="en-US" sz="1200">
                <a:solidFill>
                  <a:srgbClr val="000000"/>
                </a:solidFill>
                <a:latin typeface="Arial" charset="0"/>
              </a:rPr>
              <a:pPr eaLnBrk="1" hangingPunct="1">
                <a:buClrTx/>
                <a:buFontTx/>
                <a:buNone/>
              </a:pPr>
              <a:t>152</a:t>
            </a:fld>
            <a:endParaRPr lang="en-US" sz="1200">
              <a:solidFill>
                <a:srgbClr val="000000"/>
              </a:solidFill>
              <a:latin typeface="Arial" charset="0"/>
            </a:endParaRPr>
          </a:p>
        </p:txBody>
      </p:sp>
      <p:sp>
        <p:nvSpPr>
          <p:cNvPr id="37581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8864A7F-CF6E-C049-B74A-B2D3FE93288D}" type="slidenum">
              <a:rPr lang="en-US" sz="1200">
                <a:solidFill>
                  <a:srgbClr val="000000"/>
                </a:solidFill>
                <a:latin typeface="Arial" charset="0"/>
              </a:rPr>
              <a:pPr eaLnBrk="1" hangingPunct="1">
                <a:buClrTx/>
                <a:buFontTx/>
                <a:buNone/>
              </a:pPr>
              <a:t>152</a:t>
            </a:fld>
            <a:endParaRPr lang="en-US" sz="1200">
              <a:solidFill>
                <a:srgbClr val="000000"/>
              </a:solidFill>
              <a:latin typeface="Arial" charset="0"/>
            </a:endParaRPr>
          </a:p>
        </p:txBody>
      </p:sp>
      <p:sp>
        <p:nvSpPr>
          <p:cNvPr id="37581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4FBF613-3F60-C04A-99DB-288B911B9551}" type="slidenum">
              <a:rPr lang="en-US" sz="1200">
                <a:solidFill>
                  <a:srgbClr val="000000"/>
                </a:solidFill>
                <a:latin typeface="Arial" charset="0"/>
              </a:rPr>
              <a:pPr eaLnBrk="1" hangingPunct="1">
                <a:buClrTx/>
                <a:buFontTx/>
                <a:buNone/>
              </a:pPr>
              <a:t>152</a:t>
            </a:fld>
            <a:endParaRPr lang="en-US" sz="1200">
              <a:solidFill>
                <a:srgbClr val="000000"/>
              </a:solidFill>
              <a:latin typeface="Arial" charset="0"/>
            </a:endParaRPr>
          </a:p>
        </p:txBody>
      </p:sp>
      <p:sp>
        <p:nvSpPr>
          <p:cNvPr id="375814" name="Rectangle 5"/>
          <p:cNvSpPr>
            <a:spLocks noGrp="1" noRot="1" noChangeAspect="1" noChangeArrowheads="1" noTextEdit="1"/>
          </p:cNvSpPr>
          <p:nvPr>
            <p:ph type="sldImg"/>
          </p:nvPr>
        </p:nvSpPr>
        <p:spPr>
          <a:xfrm>
            <a:off x="1184275" y="698500"/>
            <a:ext cx="4654550" cy="3490913"/>
          </a:xfrm>
          <a:ln/>
        </p:spPr>
      </p:sp>
      <p:sp>
        <p:nvSpPr>
          <p:cNvPr id="37581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581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C8FE9DB-A924-3B45-8A56-C24846F46DC5}" type="slidenum">
              <a:rPr lang="en-US" sz="1200">
                <a:solidFill>
                  <a:srgbClr val="000000"/>
                </a:solidFill>
                <a:latin typeface="Arial" charset="0"/>
              </a:rPr>
              <a:pPr eaLnBrk="1" hangingPunct="1">
                <a:buClrTx/>
                <a:buFontTx/>
                <a:buNone/>
              </a:pPr>
              <a:t>152</a:t>
            </a:fld>
            <a:endParaRPr lang="en-US" sz="1200">
              <a:solidFill>
                <a:srgbClr val="000000"/>
              </a:solidFill>
              <a:latin typeface="Arial"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683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EA97681-7AC2-1447-A65D-A8E55CAD2C3F}" type="slidenum">
              <a:rPr lang="en-US" sz="1200">
                <a:solidFill>
                  <a:srgbClr val="000000"/>
                </a:solidFill>
                <a:latin typeface="Arial" charset="0"/>
              </a:rPr>
              <a:pPr eaLnBrk="1" hangingPunct="1"/>
              <a:t>153</a:t>
            </a:fld>
            <a:endParaRPr lang="en-US" sz="1200">
              <a:solidFill>
                <a:srgbClr val="000000"/>
              </a:solidFill>
              <a:latin typeface="Arial" charset="0"/>
            </a:endParaRPr>
          </a:p>
        </p:txBody>
      </p:sp>
      <p:sp>
        <p:nvSpPr>
          <p:cNvPr id="37683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6A5471F-E227-ED44-A417-53528789DD52}" type="slidenum">
              <a:rPr lang="en-US" sz="1200">
                <a:solidFill>
                  <a:srgbClr val="000000"/>
                </a:solidFill>
                <a:latin typeface="Arial" charset="0"/>
              </a:rPr>
              <a:pPr eaLnBrk="1" hangingPunct="1">
                <a:buClrTx/>
                <a:buFontTx/>
                <a:buNone/>
              </a:pPr>
              <a:t>153</a:t>
            </a:fld>
            <a:endParaRPr lang="en-US" sz="1200">
              <a:solidFill>
                <a:srgbClr val="000000"/>
              </a:solidFill>
              <a:latin typeface="Arial" charset="0"/>
            </a:endParaRPr>
          </a:p>
        </p:txBody>
      </p:sp>
      <p:sp>
        <p:nvSpPr>
          <p:cNvPr id="37683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896D004-5E2A-EB44-B4C6-F7E62173F1D1}" type="slidenum">
              <a:rPr lang="en-US" sz="1200">
                <a:solidFill>
                  <a:srgbClr val="000000"/>
                </a:solidFill>
                <a:latin typeface="Arial" charset="0"/>
              </a:rPr>
              <a:pPr eaLnBrk="1" hangingPunct="1">
                <a:buClrTx/>
                <a:buFontTx/>
                <a:buNone/>
              </a:pPr>
              <a:t>153</a:t>
            </a:fld>
            <a:endParaRPr lang="en-US" sz="1200">
              <a:solidFill>
                <a:srgbClr val="000000"/>
              </a:solidFill>
              <a:latin typeface="Arial" charset="0"/>
            </a:endParaRPr>
          </a:p>
        </p:txBody>
      </p:sp>
      <p:sp>
        <p:nvSpPr>
          <p:cNvPr id="37683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5E3D64A-0B46-2940-B89B-90042BD5B17B}" type="slidenum">
              <a:rPr lang="en-US" sz="1200">
                <a:solidFill>
                  <a:srgbClr val="000000"/>
                </a:solidFill>
                <a:latin typeface="Arial" charset="0"/>
              </a:rPr>
              <a:pPr eaLnBrk="1" hangingPunct="1">
                <a:buClrTx/>
                <a:buFontTx/>
                <a:buNone/>
              </a:pPr>
              <a:t>153</a:t>
            </a:fld>
            <a:endParaRPr lang="en-US" sz="1200">
              <a:solidFill>
                <a:srgbClr val="000000"/>
              </a:solidFill>
              <a:latin typeface="Arial" charset="0"/>
            </a:endParaRPr>
          </a:p>
        </p:txBody>
      </p:sp>
      <p:sp>
        <p:nvSpPr>
          <p:cNvPr id="37683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683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684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BF44E9F-644A-E748-869E-AE98DD863D5E}" type="slidenum">
              <a:rPr lang="en-US" sz="1200">
                <a:solidFill>
                  <a:srgbClr val="000000"/>
                </a:solidFill>
                <a:latin typeface="Arial" charset="0"/>
              </a:rPr>
              <a:pPr eaLnBrk="1" hangingPunct="1">
                <a:buClrTx/>
                <a:buFontTx/>
                <a:buNone/>
              </a:pPr>
              <a:t>153</a:t>
            </a:fld>
            <a:endParaRPr lang="en-US" sz="1200">
              <a:solidFill>
                <a:srgbClr val="000000"/>
              </a:solidFill>
              <a:latin typeface="Arial"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D1C28CE-0B72-FA40-9576-754C2900AB08}" type="slidenum">
              <a:rPr lang="en-US" sz="1200">
                <a:solidFill>
                  <a:srgbClr val="000000"/>
                </a:solidFill>
                <a:latin typeface="Arial" charset="0"/>
              </a:rPr>
              <a:pPr eaLnBrk="1" hangingPunct="1"/>
              <a:t>154</a:t>
            </a:fld>
            <a:endParaRPr lang="en-US" sz="1200">
              <a:solidFill>
                <a:srgbClr val="000000"/>
              </a:solidFill>
              <a:latin typeface="Arial" charset="0"/>
            </a:endParaRPr>
          </a:p>
        </p:txBody>
      </p:sp>
      <p:sp>
        <p:nvSpPr>
          <p:cNvPr id="37785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49378B6-F8C6-FB40-97CA-2BCFC3E40DB6}" type="slidenum">
              <a:rPr lang="en-US" sz="1200">
                <a:solidFill>
                  <a:srgbClr val="000000"/>
                </a:solidFill>
                <a:latin typeface="Arial" charset="0"/>
              </a:rPr>
              <a:pPr eaLnBrk="1" hangingPunct="1">
                <a:buClrTx/>
                <a:buFontTx/>
                <a:buNone/>
              </a:pPr>
              <a:t>154</a:t>
            </a:fld>
            <a:endParaRPr lang="en-US" sz="1200">
              <a:solidFill>
                <a:srgbClr val="000000"/>
              </a:solidFill>
              <a:latin typeface="Arial" charset="0"/>
            </a:endParaRPr>
          </a:p>
        </p:txBody>
      </p:sp>
      <p:sp>
        <p:nvSpPr>
          <p:cNvPr id="37786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B9C79AC-BA57-4D4F-933D-49400CD15948}" type="slidenum">
              <a:rPr lang="en-US" sz="1200">
                <a:solidFill>
                  <a:srgbClr val="000000"/>
                </a:solidFill>
                <a:latin typeface="Arial" charset="0"/>
              </a:rPr>
              <a:pPr eaLnBrk="1" hangingPunct="1">
                <a:buClrTx/>
                <a:buFontTx/>
                <a:buNone/>
              </a:pPr>
              <a:t>154</a:t>
            </a:fld>
            <a:endParaRPr lang="en-US" sz="1200">
              <a:solidFill>
                <a:srgbClr val="000000"/>
              </a:solidFill>
              <a:latin typeface="Arial" charset="0"/>
            </a:endParaRPr>
          </a:p>
        </p:txBody>
      </p:sp>
      <p:sp>
        <p:nvSpPr>
          <p:cNvPr id="37786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7D3613D-C976-8044-93BB-DA16D5D5DDE4}" type="slidenum">
              <a:rPr lang="en-US" sz="1200">
                <a:solidFill>
                  <a:srgbClr val="000000"/>
                </a:solidFill>
                <a:latin typeface="Arial" charset="0"/>
              </a:rPr>
              <a:pPr eaLnBrk="1" hangingPunct="1">
                <a:buClrTx/>
                <a:buFontTx/>
                <a:buNone/>
              </a:pPr>
              <a:t>154</a:t>
            </a:fld>
            <a:endParaRPr lang="en-US" sz="1200">
              <a:solidFill>
                <a:srgbClr val="000000"/>
              </a:solidFill>
              <a:latin typeface="Arial" charset="0"/>
            </a:endParaRPr>
          </a:p>
        </p:txBody>
      </p:sp>
      <p:sp>
        <p:nvSpPr>
          <p:cNvPr id="37786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786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786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68569FE-7C8E-714E-9CED-E85D1034DA05}" type="slidenum">
              <a:rPr lang="en-US" sz="1200">
                <a:solidFill>
                  <a:srgbClr val="000000"/>
                </a:solidFill>
                <a:latin typeface="Arial" charset="0"/>
              </a:rPr>
              <a:pPr eaLnBrk="1" hangingPunct="1">
                <a:buClrTx/>
                <a:buFontTx/>
                <a:buNone/>
              </a:pPr>
              <a:t>154</a:t>
            </a:fld>
            <a:endParaRPr lang="en-US" sz="1200">
              <a:solidFill>
                <a:srgbClr val="000000"/>
              </a:solidFill>
              <a:latin typeface="Arial"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8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408EEF67-A681-5946-A2AF-D4B72AF0CB29}" type="slidenum">
              <a:rPr lang="en-US" sz="1200">
                <a:solidFill>
                  <a:srgbClr val="000000"/>
                </a:solidFill>
                <a:latin typeface="Arial" charset="0"/>
              </a:rPr>
              <a:pPr eaLnBrk="1" hangingPunct="1"/>
              <a:t>155</a:t>
            </a:fld>
            <a:endParaRPr lang="en-US" sz="1200">
              <a:solidFill>
                <a:srgbClr val="000000"/>
              </a:solidFill>
              <a:latin typeface="Arial" charset="0"/>
            </a:endParaRPr>
          </a:p>
        </p:txBody>
      </p:sp>
      <p:sp>
        <p:nvSpPr>
          <p:cNvPr id="37888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9176A81-F8EE-2E44-A621-A783879CD0DB}" type="slidenum">
              <a:rPr lang="en-US" sz="1200">
                <a:solidFill>
                  <a:srgbClr val="000000"/>
                </a:solidFill>
                <a:latin typeface="Arial" charset="0"/>
              </a:rPr>
              <a:pPr eaLnBrk="1" hangingPunct="1">
                <a:buClrTx/>
                <a:buFontTx/>
                <a:buNone/>
              </a:pPr>
              <a:t>155</a:t>
            </a:fld>
            <a:endParaRPr lang="en-US" sz="1200">
              <a:solidFill>
                <a:srgbClr val="000000"/>
              </a:solidFill>
              <a:latin typeface="Arial" charset="0"/>
            </a:endParaRPr>
          </a:p>
        </p:txBody>
      </p:sp>
      <p:sp>
        <p:nvSpPr>
          <p:cNvPr id="37888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1A6A3F5-944E-6F42-9A72-CEF08FDCF707}" type="slidenum">
              <a:rPr lang="en-US" sz="1200">
                <a:solidFill>
                  <a:srgbClr val="000000"/>
                </a:solidFill>
                <a:latin typeface="Arial" charset="0"/>
              </a:rPr>
              <a:pPr eaLnBrk="1" hangingPunct="1">
                <a:buClrTx/>
                <a:buFontTx/>
                <a:buNone/>
              </a:pPr>
              <a:t>155</a:t>
            </a:fld>
            <a:endParaRPr lang="en-US" sz="1200">
              <a:solidFill>
                <a:srgbClr val="000000"/>
              </a:solidFill>
              <a:latin typeface="Arial" charset="0"/>
            </a:endParaRPr>
          </a:p>
        </p:txBody>
      </p:sp>
      <p:sp>
        <p:nvSpPr>
          <p:cNvPr id="37888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FACC642-3FC6-F14F-83ED-53325BD0B0E0}" type="slidenum">
              <a:rPr lang="en-US" sz="1200">
                <a:solidFill>
                  <a:srgbClr val="000000"/>
                </a:solidFill>
                <a:latin typeface="Arial" charset="0"/>
              </a:rPr>
              <a:pPr eaLnBrk="1" hangingPunct="1">
                <a:buClrTx/>
                <a:buFontTx/>
                <a:buNone/>
              </a:pPr>
              <a:t>155</a:t>
            </a:fld>
            <a:endParaRPr lang="en-US" sz="1200">
              <a:solidFill>
                <a:srgbClr val="000000"/>
              </a:solidFill>
              <a:latin typeface="Arial" charset="0"/>
            </a:endParaRPr>
          </a:p>
        </p:txBody>
      </p:sp>
      <p:sp>
        <p:nvSpPr>
          <p:cNvPr id="37888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88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888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19F1CE9-E8CE-9942-9EB9-00F3CB86CA0B}" type="slidenum">
              <a:rPr lang="en-US" sz="1200">
                <a:solidFill>
                  <a:srgbClr val="000000"/>
                </a:solidFill>
                <a:latin typeface="Arial" charset="0"/>
              </a:rPr>
              <a:pPr eaLnBrk="1" hangingPunct="1">
                <a:buClrTx/>
                <a:buFontTx/>
                <a:buNone/>
              </a:pPr>
              <a:t>155</a:t>
            </a:fld>
            <a:endParaRPr lang="en-US" sz="1200">
              <a:solidFill>
                <a:srgbClr val="000000"/>
              </a:solidFill>
              <a:latin typeface="Arial"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990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59E9833-1CCE-2840-8EAC-FC05E591CE3C}" type="slidenum">
              <a:rPr lang="en-US" sz="1200">
                <a:solidFill>
                  <a:srgbClr val="000000"/>
                </a:solidFill>
                <a:latin typeface="Arial" charset="0"/>
              </a:rPr>
              <a:pPr eaLnBrk="1" hangingPunct="1">
                <a:buClrTx/>
                <a:buFontTx/>
                <a:buNone/>
              </a:pPr>
              <a:t>156</a:t>
            </a:fld>
            <a:endParaRPr lang="en-US" sz="1200">
              <a:solidFill>
                <a:srgbClr val="000000"/>
              </a:solidFill>
              <a:latin typeface="Arial" charset="0"/>
            </a:endParaRPr>
          </a:p>
        </p:txBody>
      </p:sp>
      <p:sp>
        <p:nvSpPr>
          <p:cNvPr id="37990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A9BABBC-5EDA-524D-9FF6-D309FD088D80}" type="slidenum">
              <a:rPr lang="en-US" sz="1200">
                <a:solidFill>
                  <a:srgbClr val="000000"/>
                </a:solidFill>
                <a:latin typeface="Arial" charset="0"/>
              </a:rPr>
              <a:pPr eaLnBrk="1" hangingPunct="1">
                <a:buClrTx/>
                <a:buFontTx/>
                <a:buNone/>
              </a:pPr>
              <a:t>156</a:t>
            </a:fld>
            <a:endParaRPr lang="en-US" sz="1200">
              <a:solidFill>
                <a:srgbClr val="000000"/>
              </a:solidFill>
              <a:latin typeface="Arial" charset="0"/>
            </a:endParaRPr>
          </a:p>
        </p:txBody>
      </p:sp>
      <p:sp>
        <p:nvSpPr>
          <p:cNvPr id="37990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AA2CDB9-B7A3-F14F-8B7D-193E56A09C53}" type="slidenum">
              <a:rPr lang="en-US" sz="1200">
                <a:solidFill>
                  <a:srgbClr val="000000"/>
                </a:solidFill>
                <a:latin typeface="Arial" charset="0"/>
              </a:rPr>
              <a:pPr eaLnBrk="1" hangingPunct="1">
                <a:buClrTx/>
                <a:buFontTx/>
                <a:buNone/>
              </a:pPr>
              <a:t>156</a:t>
            </a:fld>
            <a:endParaRPr lang="en-US" sz="1200">
              <a:solidFill>
                <a:srgbClr val="000000"/>
              </a:solidFill>
              <a:latin typeface="Arial" charset="0"/>
            </a:endParaRPr>
          </a:p>
        </p:txBody>
      </p:sp>
      <p:sp>
        <p:nvSpPr>
          <p:cNvPr id="37990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F3FD317-F2A1-0E4E-AD26-51DD52551F45}" type="slidenum">
              <a:rPr lang="en-US" sz="1200">
                <a:solidFill>
                  <a:srgbClr val="000000"/>
                </a:solidFill>
                <a:latin typeface="Arial" charset="0"/>
              </a:rPr>
              <a:pPr eaLnBrk="1" hangingPunct="1">
                <a:buClrTx/>
                <a:buFontTx/>
                <a:buNone/>
              </a:pPr>
              <a:t>156</a:t>
            </a:fld>
            <a:endParaRPr lang="en-US" sz="1200">
              <a:solidFill>
                <a:srgbClr val="000000"/>
              </a:solidFill>
              <a:latin typeface="Arial" charset="0"/>
            </a:endParaRPr>
          </a:p>
        </p:txBody>
      </p:sp>
      <p:sp>
        <p:nvSpPr>
          <p:cNvPr id="37991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991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7991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9796D14-DF38-FC4F-BB26-7B46FB681E66}" type="slidenum">
              <a:rPr lang="en-US" sz="1200">
                <a:solidFill>
                  <a:srgbClr val="000000"/>
                </a:solidFill>
                <a:latin typeface="Arial" charset="0"/>
              </a:rPr>
              <a:pPr eaLnBrk="1" hangingPunct="1">
                <a:buClrTx/>
                <a:buFontTx/>
                <a:buNone/>
              </a:pPr>
              <a:t>156</a:t>
            </a:fld>
            <a:endParaRPr lang="en-US" sz="1200">
              <a:solidFill>
                <a:srgbClr val="000000"/>
              </a:solidFill>
              <a:latin typeface="Arial"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093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4472EC4-BB30-8244-A549-20612B1A3A62}" type="slidenum">
              <a:rPr lang="en-US" sz="1200">
                <a:solidFill>
                  <a:srgbClr val="000000"/>
                </a:solidFill>
                <a:latin typeface="Arial" charset="0"/>
              </a:rPr>
              <a:pPr eaLnBrk="1" hangingPunct="1"/>
              <a:t>157</a:t>
            </a:fld>
            <a:endParaRPr lang="en-US" sz="1200">
              <a:solidFill>
                <a:srgbClr val="000000"/>
              </a:solidFill>
              <a:latin typeface="Arial" charset="0"/>
            </a:endParaRPr>
          </a:p>
        </p:txBody>
      </p:sp>
      <p:sp>
        <p:nvSpPr>
          <p:cNvPr id="38093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EBF593B-4D0A-1F4E-879F-E10BDA4655D5}" type="slidenum">
              <a:rPr lang="en-US" sz="1200">
                <a:solidFill>
                  <a:srgbClr val="000000"/>
                </a:solidFill>
                <a:latin typeface="Arial" charset="0"/>
              </a:rPr>
              <a:pPr eaLnBrk="1" hangingPunct="1">
                <a:buClrTx/>
                <a:buFontTx/>
                <a:buNone/>
              </a:pPr>
              <a:t>157</a:t>
            </a:fld>
            <a:endParaRPr lang="en-US" sz="1200">
              <a:solidFill>
                <a:srgbClr val="000000"/>
              </a:solidFill>
              <a:latin typeface="Arial" charset="0"/>
            </a:endParaRPr>
          </a:p>
        </p:txBody>
      </p:sp>
      <p:sp>
        <p:nvSpPr>
          <p:cNvPr id="38093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8F178FC-7B0F-8F48-B61C-DAC0D2E315FC}" type="slidenum">
              <a:rPr lang="en-US" sz="1200">
                <a:solidFill>
                  <a:srgbClr val="000000"/>
                </a:solidFill>
                <a:latin typeface="Arial" charset="0"/>
              </a:rPr>
              <a:pPr eaLnBrk="1" hangingPunct="1">
                <a:buClrTx/>
                <a:buFontTx/>
                <a:buNone/>
              </a:pPr>
              <a:t>157</a:t>
            </a:fld>
            <a:endParaRPr lang="en-US" sz="1200">
              <a:solidFill>
                <a:srgbClr val="000000"/>
              </a:solidFill>
              <a:latin typeface="Arial" charset="0"/>
            </a:endParaRPr>
          </a:p>
        </p:txBody>
      </p:sp>
      <p:sp>
        <p:nvSpPr>
          <p:cNvPr id="38093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7655A36-651A-7F4D-B4E7-2EA6ED6E6E79}" type="slidenum">
              <a:rPr lang="en-US" sz="1200">
                <a:solidFill>
                  <a:srgbClr val="000000"/>
                </a:solidFill>
                <a:latin typeface="Arial" charset="0"/>
              </a:rPr>
              <a:pPr eaLnBrk="1" hangingPunct="1">
                <a:buClrTx/>
                <a:buFontTx/>
                <a:buNone/>
              </a:pPr>
              <a:t>157</a:t>
            </a:fld>
            <a:endParaRPr lang="en-US" sz="1200">
              <a:solidFill>
                <a:srgbClr val="000000"/>
              </a:solidFill>
              <a:latin typeface="Arial" charset="0"/>
            </a:endParaRPr>
          </a:p>
        </p:txBody>
      </p:sp>
      <p:sp>
        <p:nvSpPr>
          <p:cNvPr id="38093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093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8093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0F1A329-5D60-8746-B1F4-988E2D55F12A}" type="slidenum">
              <a:rPr lang="en-US" sz="1200">
                <a:solidFill>
                  <a:srgbClr val="000000"/>
                </a:solidFill>
                <a:latin typeface="Arial" charset="0"/>
              </a:rPr>
              <a:pPr eaLnBrk="1" hangingPunct="1">
                <a:buClrTx/>
                <a:buFontTx/>
                <a:buNone/>
              </a:pPr>
              <a:t>157</a:t>
            </a:fld>
            <a:endParaRPr lang="en-US" sz="1200">
              <a:solidFill>
                <a:srgbClr val="000000"/>
              </a:solidFill>
              <a:latin typeface="Arial"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195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3639878-2AF7-C94B-8F77-068872819BFC}" type="slidenum">
              <a:rPr lang="en-US" sz="1200">
                <a:solidFill>
                  <a:srgbClr val="000000"/>
                </a:solidFill>
                <a:latin typeface="Arial" charset="0"/>
              </a:rPr>
              <a:pPr eaLnBrk="1" hangingPunct="1"/>
              <a:t>158</a:t>
            </a:fld>
            <a:endParaRPr lang="en-US" sz="1200">
              <a:solidFill>
                <a:srgbClr val="000000"/>
              </a:solidFill>
              <a:latin typeface="Arial" charset="0"/>
            </a:endParaRPr>
          </a:p>
        </p:txBody>
      </p:sp>
      <p:sp>
        <p:nvSpPr>
          <p:cNvPr id="38195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222F919-08A7-6A4F-9BC3-9A87FEC805FF}" type="slidenum">
              <a:rPr lang="en-US" sz="1200">
                <a:solidFill>
                  <a:srgbClr val="000000"/>
                </a:solidFill>
                <a:latin typeface="Arial" charset="0"/>
              </a:rPr>
              <a:pPr eaLnBrk="1" hangingPunct="1">
                <a:buClrTx/>
                <a:buFontTx/>
                <a:buNone/>
              </a:pPr>
              <a:t>158</a:t>
            </a:fld>
            <a:endParaRPr lang="en-US" sz="1200">
              <a:solidFill>
                <a:srgbClr val="000000"/>
              </a:solidFill>
              <a:latin typeface="Arial" charset="0"/>
            </a:endParaRPr>
          </a:p>
        </p:txBody>
      </p:sp>
      <p:sp>
        <p:nvSpPr>
          <p:cNvPr id="38195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7336E24-3542-B74D-A703-F6DADDFF9AB5}" type="slidenum">
              <a:rPr lang="en-US" sz="1200">
                <a:solidFill>
                  <a:srgbClr val="000000"/>
                </a:solidFill>
                <a:latin typeface="Arial" charset="0"/>
              </a:rPr>
              <a:pPr eaLnBrk="1" hangingPunct="1">
                <a:buClrTx/>
                <a:buFontTx/>
                <a:buNone/>
              </a:pPr>
              <a:t>158</a:t>
            </a:fld>
            <a:endParaRPr lang="en-US" sz="1200">
              <a:solidFill>
                <a:srgbClr val="000000"/>
              </a:solidFill>
              <a:latin typeface="Arial" charset="0"/>
            </a:endParaRPr>
          </a:p>
        </p:txBody>
      </p:sp>
      <p:sp>
        <p:nvSpPr>
          <p:cNvPr id="38195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F3A8156-106A-4644-BAE5-1329FA7600E4}" type="slidenum">
              <a:rPr lang="en-US" sz="1200">
                <a:solidFill>
                  <a:srgbClr val="000000"/>
                </a:solidFill>
                <a:latin typeface="Arial" charset="0"/>
              </a:rPr>
              <a:pPr eaLnBrk="1" hangingPunct="1">
                <a:buClrTx/>
                <a:buFontTx/>
                <a:buNone/>
              </a:pPr>
              <a:t>158</a:t>
            </a:fld>
            <a:endParaRPr lang="en-US" sz="1200">
              <a:solidFill>
                <a:srgbClr val="000000"/>
              </a:solidFill>
              <a:latin typeface="Arial" charset="0"/>
            </a:endParaRPr>
          </a:p>
        </p:txBody>
      </p:sp>
      <p:sp>
        <p:nvSpPr>
          <p:cNvPr id="38195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195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8196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04B3682-64F8-264C-8C66-4E09D420E21B}" type="slidenum">
              <a:rPr lang="en-US" sz="1200">
                <a:solidFill>
                  <a:srgbClr val="000000"/>
                </a:solidFill>
                <a:latin typeface="Arial" charset="0"/>
              </a:rPr>
              <a:pPr eaLnBrk="1" hangingPunct="1">
                <a:buClrTx/>
                <a:buFontTx/>
                <a:buNone/>
              </a:pPr>
              <a:t>158</a:t>
            </a:fld>
            <a:endParaRPr lang="en-US" sz="1200">
              <a:solidFill>
                <a:srgbClr val="000000"/>
              </a:solidFill>
              <a:latin typeface="Arial"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2978"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8E78981-4144-9A40-885C-2BB56A9DB9AC}" type="slidenum">
              <a:rPr lang="en-US" sz="1200">
                <a:solidFill>
                  <a:srgbClr val="000000"/>
                </a:solidFill>
                <a:latin typeface="Arial" charset="0"/>
              </a:rPr>
              <a:pPr eaLnBrk="1" hangingPunct="1">
                <a:buClrTx/>
                <a:buFontTx/>
                <a:buNone/>
              </a:pPr>
              <a:t>159</a:t>
            </a:fld>
            <a:endParaRPr lang="en-US" sz="1200">
              <a:solidFill>
                <a:srgbClr val="000000"/>
              </a:solidFill>
              <a:latin typeface="Arial" charset="0"/>
            </a:endParaRPr>
          </a:p>
        </p:txBody>
      </p:sp>
      <p:sp>
        <p:nvSpPr>
          <p:cNvPr id="38297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20B5CE0-A342-B744-A890-3E9669502995}" type="slidenum">
              <a:rPr lang="en-US" sz="1200">
                <a:solidFill>
                  <a:srgbClr val="000000"/>
                </a:solidFill>
                <a:latin typeface="Arial" charset="0"/>
              </a:rPr>
              <a:pPr eaLnBrk="1" hangingPunct="1">
                <a:buClrTx/>
                <a:buFontTx/>
                <a:buNone/>
              </a:pPr>
              <a:t>159</a:t>
            </a:fld>
            <a:endParaRPr lang="en-US" sz="1200">
              <a:solidFill>
                <a:srgbClr val="000000"/>
              </a:solidFill>
              <a:latin typeface="Arial" charset="0"/>
            </a:endParaRPr>
          </a:p>
        </p:txBody>
      </p:sp>
      <p:sp>
        <p:nvSpPr>
          <p:cNvPr id="38298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4BC15FE-1CAF-054A-90DF-98E16CB25F86}" type="slidenum">
              <a:rPr lang="en-US" sz="1200">
                <a:solidFill>
                  <a:srgbClr val="000000"/>
                </a:solidFill>
                <a:latin typeface="Arial" charset="0"/>
              </a:rPr>
              <a:pPr eaLnBrk="1" hangingPunct="1">
                <a:buClrTx/>
                <a:buFontTx/>
                <a:buNone/>
              </a:pPr>
              <a:t>159</a:t>
            </a:fld>
            <a:endParaRPr lang="en-US" sz="1200">
              <a:solidFill>
                <a:srgbClr val="000000"/>
              </a:solidFill>
              <a:latin typeface="Arial" charset="0"/>
            </a:endParaRPr>
          </a:p>
        </p:txBody>
      </p:sp>
      <p:sp>
        <p:nvSpPr>
          <p:cNvPr id="38298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800C8F8-1BB0-8A44-BC26-1BFE479F976B}" type="slidenum">
              <a:rPr lang="en-US" sz="1200">
                <a:solidFill>
                  <a:srgbClr val="000000"/>
                </a:solidFill>
                <a:latin typeface="Arial" charset="0"/>
              </a:rPr>
              <a:pPr eaLnBrk="1" hangingPunct="1">
                <a:buClrTx/>
                <a:buFontTx/>
                <a:buNone/>
              </a:pPr>
              <a:t>159</a:t>
            </a:fld>
            <a:endParaRPr lang="en-US" sz="1200">
              <a:solidFill>
                <a:srgbClr val="000000"/>
              </a:solidFill>
              <a:latin typeface="Arial" charset="0"/>
            </a:endParaRPr>
          </a:p>
        </p:txBody>
      </p:sp>
      <p:sp>
        <p:nvSpPr>
          <p:cNvPr id="38298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298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8298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CB50BDE-2F85-8645-9E7E-5111C35B0F9C}" type="slidenum">
              <a:rPr lang="en-US" sz="1200">
                <a:solidFill>
                  <a:srgbClr val="000000"/>
                </a:solidFill>
                <a:latin typeface="Arial" charset="0"/>
              </a:rPr>
              <a:pPr eaLnBrk="1" hangingPunct="1">
                <a:buClrTx/>
                <a:buFontTx/>
                <a:buNone/>
              </a:pPr>
              <a:t>159</a:t>
            </a:fld>
            <a:endParaRPr lang="en-US" sz="1200">
              <a:solidFill>
                <a:srgbClr val="000000"/>
              </a:solidFill>
              <a:latin typeface="Arial"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400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B803C2E-235E-6B4C-8C2D-0A8FD3B0597B}" type="slidenum">
              <a:rPr lang="en-US" sz="1200">
                <a:solidFill>
                  <a:srgbClr val="000000"/>
                </a:solidFill>
                <a:latin typeface="Arial" charset="0"/>
              </a:rPr>
              <a:pPr eaLnBrk="1" hangingPunct="1"/>
              <a:t>160</a:t>
            </a:fld>
            <a:endParaRPr lang="en-US" sz="1200">
              <a:solidFill>
                <a:srgbClr val="000000"/>
              </a:solidFill>
              <a:latin typeface="Arial" charset="0"/>
            </a:endParaRPr>
          </a:p>
        </p:txBody>
      </p:sp>
      <p:sp>
        <p:nvSpPr>
          <p:cNvPr id="38400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010DECE-E662-DE40-B428-EF3A0A6C9416}" type="slidenum">
              <a:rPr lang="en-US" sz="1200">
                <a:solidFill>
                  <a:srgbClr val="000000"/>
                </a:solidFill>
                <a:latin typeface="Arial" charset="0"/>
              </a:rPr>
              <a:pPr eaLnBrk="1" hangingPunct="1">
                <a:buClrTx/>
                <a:buFontTx/>
                <a:buNone/>
              </a:pPr>
              <a:t>160</a:t>
            </a:fld>
            <a:endParaRPr lang="en-US" sz="1200">
              <a:solidFill>
                <a:srgbClr val="000000"/>
              </a:solidFill>
              <a:latin typeface="Arial" charset="0"/>
            </a:endParaRPr>
          </a:p>
        </p:txBody>
      </p:sp>
      <p:sp>
        <p:nvSpPr>
          <p:cNvPr id="38400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60C83F1-1C24-1143-9DBC-0B8DAED64D12}" type="slidenum">
              <a:rPr lang="en-US" sz="1200">
                <a:solidFill>
                  <a:srgbClr val="000000"/>
                </a:solidFill>
                <a:latin typeface="Arial" charset="0"/>
              </a:rPr>
              <a:pPr eaLnBrk="1" hangingPunct="1">
                <a:buClrTx/>
                <a:buFontTx/>
                <a:buNone/>
              </a:pPr>
              <a:t>160</a:t>
            </a:fld>
            <a:endParaRPr lang="en-US" sz="1200">
              <a:solidFill>
                <a:srgbClr val="000000"/>
              </a:solidFill>
              <a:latin typeface="Arial" charset="0"/>
            </a:endParaRPr>
          </a:p>
        </p:txBody>
      </p:sp>
      <p:sp>
        <p:nvSpPr>
          <p:cNvPr id="38400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10F57F2-63D0-CB47-8061-791A01A0F7A5}" type="slidenum">
              <a:rPr lang="en-US" sz="1200">
                <a:solidFill>
                  <a:srgbClr val="000000"/>
                </a:solidFill>
                <a:latin typeface="Arial" charset="0"/>
              </a:rPr>
              <a:pPr eaLnBrk="1" hangingPunct="1">
                <a:buClrTx/>
                <a:buFontTx/>
                <a:buNone/>
              </a:pPr>
              <a:t>160</a:t>
            </a:fld>
            <a:endParaRPr lang="en-US" sz="1200">
              <a:solidFill>
                <a:srgbClr val="000000"/>
              </a:solidFill>
              <a:latin typeface="Arial" charset="0"/>
            </a:endParaRPr>
          </a:p>
        </p:txBody>
      </p:sp>
      <p:sp>
        <p:nvSpPr>
          <p:cNvPr id="38400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400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8400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AB34B12-1825-054C-8DB4-A3AED4AA393B}" type="slidenum">
              <a:rPr lang="en-US" sz="1200">
                <a:solidFill>
                  <a:srgbClr val="000000"/>
                </a:solidFill>
                <a:latin typeface="Arial" charset="0"/>
              </a:rPr>
              <a:pPr eaLnBrk="1" hangingPunct="1">
                <a:buClrTx/>
                <a:buFontTx/>
                <a:buNone/>
              </a:pPr>
              <a:t>160</a:t>
            </a:fld>
            <a:endParaRPr lang="en-US" sz="1200">
              <a:solidFill>
                <a:srgbClr val="000000"/>
              </a:solidFill>
              <a:latin typeface="Arial"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757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3EC60F07-4348-244E-B47C-595256707201}" type="slidenum">
              <a:rPr lang="en-US" sz="1200">
                <a:solidFill>
                  <a:srgbClr val="000000"/>
                </a:solidFill>
                <a:latin typeface="Arial" charset="0"/>
              </a:rPr>
              <a:pPr eaLnBrk="1" hangingPunct="1"/>
              <a:t>17</a:t>
            </a:fld>
            <a:endParaRPr lang="en-US" sz="1200">
              <a:solidFill>
                <a:srgbClr val="000000"/>
              </a:solidFill>
              <a:latin typeface="Arial" charset="0"/>
            </a:endParaRPr>
          </a:p>
        </p:txBody>
      </p:sp>
      <p:sp>
        <p:nvSpPr>
          <p:cNvPr id="23757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AB80B70-5F06-9C45-83C9-9E59FBBF0F7A}" type="slidenum">
              <a:rPr lang="en-US" sz="1200">
                <a:solidFill>
                  <a:srgbClr val="000000"/>
                </a:solidFill>
                <a:latin typeface="Arial" charset="0"/>
              </a:rPr>
              <a:pPr eaLnBrk="1" hangingPunct="1">
                <a:buClrTx/>
                <a:buFontTx/>
                <a:buNone/>
              </a:pPr>
              <a:t>17</a:t>
            </a:fld>
            <a:endParaRPr lang="en-US" sz="1200">
              <a:solidFill>
                <a:srgbClr val="000000"/>
              </a:solidFill>
              <a:latin typeface="Arial" charset="0"/>
            </a:endParaRPr>
          </a:p>
        </p:txBody>
      </p:sp>
      <p:sp>
        <p:nvSpPr>
          <p:cNvPr id="23757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A5F7C13-6740-E049-A9E6-6E6C7B2D634A}" type="slidenum">
              <a:rPr lang="en-US" sz="1200">
                <a:solidFill>
                  <a:srgbClr val="000000"/>
                </a:solidFill>
                <a:latin typeface="Arial" charset="0"/>
              </a:rPr>
              <a:pPr eaLnBrk="1" hangingPunct="1">
                <a:buClrTx/>
                <a:buFontTx/>
                <a:buNone/>
              </a:pPr>
              <a:t>17</a:t>
            </a:fld>
            <a:endParaRPr lang="en-US" sz="1200">
              <a:solidFill>
                <a:srgbClr val="000000"/>
              </a:solidFill>
              <a:latin typeface="Arial" charset="0"/>
            </a:endParaRPr>
          </a:p>
        </p:txBody>
      </p:sp>
      <p:sp>
        <p:nvSpPr>
          <p:cNvPr id="23757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FF56BFF-5597-A14C-96C6-CB2A4FFA1A6E}" type="slidenum">
              <a:rPr lang="en-US" sz="1200">
                <a:solidFill>
                  <a:srgbClr val="000000"/>
                </a:solidFill>
                <a:latin typeface="Arial" charset="0"/>
              </a:rPr>
              <a:pPr eaLnBrk="1" hangingPunct="1">
                <a:buClrTx/>
                <a:buFontTx/>
                <a:buNone/>
              </a:pPr>
              <a:t>17</a:t>
            </a:fld>
            <a:endParaRPr lang="en-US" sz="1200">
              <a:solidFill>
                <a:srgbClr val="000000"/>
              </a:solidFill>
              <a:latin typeface="Arial" charset="0"/>
            </a:endParaRPr>
          </a:p>
        </p:txBody>
      </p:sp>
      <p:sp>
        <p:nvSpPr>
          <p:cNvPr id="23757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757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3757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D3225BF-9CD2-9047-9F08-C2711AA80004}" type="slidenum">
              <a:rPr lang="en-US" sz="1200">
                <a:solidFill>
                  <a:srgbClr val="000000"/>
                </a:solidFill>
                <a:latin typeface="Arial" charset="0"/>
              </a:rPr>
              <a:pPr eaLnBrk="1" hangingPunct="1">
                <a:buClrTx/>
                <a:buFontTx/>
                <a:buNone/>
              </a:pPr>
              <a:t>17</a:t>
            </a:fld>
            <a:endParaRPr lang="en-US" sz="1200">
              <a:solidFill>
                <a:srgbClr val="000000"/>
              </a:solidFill>
              <a:latin typeface="Arial"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502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B7B1866-C646-514E-A28D-935D2D63FF48}" type="slidenum">
              <a:rPr lang="en-US" sz="1200">
                <a:solidFill>
                  <a:srgbClr val="000000"/>
                </a:solidFill>
                <a:latin typeface="Arial" charset="0"/>
              </a:rPr>
              <a:pPr eaLnBrk="1" hangingPunct="1"/>
              <a:t>161</a:t>
            </a:fld>
            <a:endParaRPr lang="en-US" sz="1200">
              <a:solidFill>
                <a:srgbClr val="000000"/>
              </a:solidFill>
              <a:latin typeface="Arial" charset="0"/>
            </a:endParaRPr>
          </a:p>
        </p:txBody>
      </p:sp>
      <p:sp>
        <p:nvSpPr>
          <p:cNvPr id="38502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067D478-666B-834A-93BE-934841EF6EF2}" type="slidenum">
              <a:rPr lang="en-US" sz="1200">
                <a:solidFill>
                  <a:srgbClr val="000000"/>
                </a:solidFill>
                <a:latin typeface="Arial" charset="0"/>
              </a:rPr>
              <a:pPr eaLnBrk="1" hangingPunct="1">
                <a:buClrTx/>
                <a:buFontTx/>
                <a:buNone/>
              </a:pPr>
              <a:t>161</a:t>
            </a:fld>
            <a:endParaRPr lang="en-US" sz="1200">
              <a:solidFill>
                <a:srgbClr val="000000"/>
              </a:solidFill>
              <a:latin typeface="Arial" charset="0"/>
            </a:endParaRPr>
          </a:p>
        </p:txBody>
      </p:sp>
      <p:sp>
        <p:nvSpPr>
          <p:cNvPr id="38502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0B87209-5921-E34B-A2FD-1804FC1BB8D1}" type="slidenum">
              <a:rPr lang="en-US" sz="1200">
                <a:solidFill>
                  <a:srgbClr val="000000"/>
                </a:solidFill>
                <a:latin typeface="Arial" charset="0"/>
              </a:rPr>
              <a:pPr eaLnBrk="1" hangingPunct="1">
                <a:buClrTx/>
                <a:buFontTx/>
                <a:buNone/>
              </a:pPr>
              <a:t>161</a:t>
            </a:fld>
            <a:endParaRPr lang="en-US" sz="1200">
              <a:solidFill>
                <a:srgbClr val="000000"/>
              </a:solidFill>
              <a:latin typeface="Arial" charset="0"/>
            </a:endParaRPr>
          </a:p>
        </p:txBody>
      </p:sp>
      <p:sp>
        <p:nvSpPr>
          <p:cNvPr id="38502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1EE9122-5DD2-F149-9724-C793C663C37B}" type="slidenum">
              <a:rPr lang="en-US" sz="1200">
                <a:solidFill>
                  <a:srgbClr val="000000"/>
                </a:solidFill>
                <a:latin typeface="Arial" charset="0"/>
              </a:rPr>
              <a:pPr eaLnBrk="1" hangingPunct="1">
                <a:buClrTx/>
                <a:buFontTx/>
                <a:buNone/>
              </a:pPr>
              <a:t>161</a:t>
            </a:fld>
            <a:endParaRPr lang="en-US" sz="1200">
              <a:solidFill>
                <a:srgbClr val="000000"/>
              </a:solidFill>
              <a:latin typeface="Arial" charset="0"/>
            </a:endParaRPr>
          </a:p>
        </p:txBody>
      </p:sp>
      <p:sp>
        <p:nvSpPr>
          <p:cNvPr id="38503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503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8503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3B1AB6B-4F56-0F40-9D82-7F122A1DE92E}" type="slidenum">
              <a:rPr lang="en-US" sz="1200">
                <a:solidFill>
                  <a:srgbClr val="000000"/>
                </a:solidFill>
                <a:latin typeface="Arial" charset="0"/>
              </a:rPr>
              <a:pPr eaLnBrk="1" hangingPunct="1">
                <a:buClrTx/>
                <a:buFontTx/>
                <a:buNone/>
              </a:pPr>
              <a:t>161</a:t>
            </a:fld>
            <a:endParaRPr lang="en-US" sz="1200">
              <a:solidFill>
                <a:srgbClr val="000000"/>
              </a:solidFill>
              <a:latin typeface="Arial"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605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4019B166-BDFF-4B41-9A91-72503FECAD41}" type="slidenum">
              <a:rPr lang="en-US" sz="1200">
                <a:solidFill>
                  <a:srgbClr val="000000"/>
                </a:solidFill>
                <a:latin typeface="Arial" charset="0"/>
              </a:rPr>
              <a:pPr eaLnBrk="1" hangingPunct="1"/>
              <a:t>162</a:t>
            </a:fld>
            <a:endParaRPr lang="en-US" sz="1200">
              <a:solidFill>
                <a:srgbClr val="000000"/>
              </a:solidFill>
              <a:latin typeface="Arial" charset="0"/>
            </a:endParaRPr>
          </a:p>
        </p:txBody>
      </p:sp>
      <p:sp>
        <p:nvSpPr>
          <p:cNvPr id="38605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3AF2B0F-8575-9448-92F0-576F6B66FB85}" type="slidenum">
              <a:rPr lang="en-US" sz="1200">
                <a:solidFill>
                  <a:srgbClr val="000000"/>
                </a:solidFill>
                <a:latin typeface="Arial" charset="0"/>
              </a:rPr>
              <a:pPr eaLnBrk="1" hangingPunct="1">
                <a:buClrTx/>
                <a:buFontTx/>
                <a:buNone/>
              </a:pPr>
              <a:t>162</a:t>
            </a:fld>
            <a:endParaRPr lang="en-US" sz="1200">
              <a:solidFill>
                <a:srgbClr val="000000"/>
              </a:solidFill>
              <a:latin typeface="Arial" charset="0"/>
            </a:endParaRPr>
          </a:p>
        </p:txBody>
      </p:sp>
      <p:sp>
        <p:nvSpPr>
          <p:cNvPr id="38605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65877C4-4D38-E94E-AEDD-D2893FE859D4}" type="slidenum">
              <a:rPr lang="en-US" sz="1200">
                <a:solidFill>
                  <a:srgbClr val="000000"/>
                </a:solidFill>
                <a:latin typeface="Arial" charset="0"/>
              </a:rPr>
              <a:pPr eaLnBrk="1" hangingPunct="1">
                <a:buClrTx/>
                <a:buFontTx/>
                <a:buNone/>
              </a:pPr>
              <a:t>162</a:t>
            </a:fld>
            <a:endParaRPr lang="en-US" sz="1200">
              <a:solidFill>
                <a:srgbClr val="000000"/>
              </a:solidFill>
              <a:latin typeface="Arial" charset="0"/>
            </a:endParaRPr>
          </a:p>
        </p:txBody>
      </p:sp>
      <p:sp>
        <p:nvSpPr>
          <p:cNvPr id="38605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71AE1C0-59D8-284C-BA90-81BBE625D111}" type="slidenum">
              <a:rPr lang="en-US" sz="1200">
                <a:solidFill>
                  <a:srgbClr val="000000"/>
                </a:solidFill>
                <a:latin typeface="Arial" charset="0"/>
              </a:rPr>
              <a:pPr eaLnBrk="1" hangingPunct="1">
                <a:buClrTx/>
                <a:buFontTx/>
                <a:buNone/>
              </a:pPr>
              <a:t>162</a:t>
            </a:fld>
            <a:endParaRPr lang="en-US" sz="1200">
              <a:solidFill>
                <a:srgbClr val="000000"/>
              </a:solidFill>
              <a:latin typeface="Arial" charset="0"/>
            </a:endParaRPr>
          </a:p>
        </p:txBody>
      </p:sp>
      <p:sp>
        <p:nvSpPr>
          <p:cNvPr id="386054" name="Rectangle 5"/>
          <p:cNvSpPr>
            <a:spLocks noGrp="1" noRot="1" noChangeAspect="1" noChangeArrowheads="1" noTextEdit="1"/>
          </p:cNvSpPr>
          <p:nvPr>
            <p:ph type="sldImg"/>
          </p:nvPr>
        </p:nvSpPr>
        <p:spPr>
          <a:xfrm>
            <a:off x="1184275" y="698500"/>
            <a:ext cx="4654550" cy="3490913"/>
          </a:xfrm>
          <a:ln/>
        </p:spPr>
      </p:sp>
      <p:sp>
        <p:nvSpPr>
          <p:cNvPr id="38605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8605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B19F3E8-C7C9-6041-AE76-FE0B9ED27A52}" type="slidenum">
              <a:rPr lang="en-US" sz="1200">
                <a:solidFill>
                  <a:srgbClr val="000000"/>
                </a:solidFill>
                <a:latin typeface="Arial" charset="0"/>
              </a:rPr>
              <a:pPr eaLnBrk="1" hangingPunct="1">
                <a:buClrTx/>
                <a:buFontTx/>
                <a:buNone/>
              </a:pPr>
              <a:t>162</a:t>
            </a:fld>
            <a:endParaRPr lang="en-US" sz="1200">
              <a:solidFill>
                <a:srgbClr val="000000"/>
              </a:solidFill>
              <a:latin typeface="Arial"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707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C858DAF-B311-FE49-9A22-BFB7DD5B3438}" type="slidenum">
              <a:rPr lang="en-US" sz="1200">
                <a:solidFill>
                  <a:srgbClr val="000000"/>
                </a:solidFill>
                <a:latin typeface="Arial" charset="0"/>
              </a:rPr>
              <a:pPr eaLnBrk="1" hangingPunct="1"/>
              <a:t>163</a:t>
            </a:fld>
            <a:endParaRPr lang="en-US" sz="1200">
              <a:solidFill>
                <a:srgbClr val="000000"/>
              </a:solidFill>
              <a:latin typeface="Arial" charset="0"/>
            </a:endParaRPr>
          </a:p>
        </p:txBody>
      </p:sp>
      <p:sp>
        <p:nvSpPr>
          <p:cNvPr id="38707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F819464-93B0-6F43-A250-EA8DFC12FA80}" type="slidenum">
              <a:rPr lang="en-US" sz="1200">
                <a:solidFill>
                  <a:srgbClr val="000000"/>
                </a:solidFill>
                <a:latin typeface="Arial" charset="0"/>
              </a:rPr>
              <a:pPr eaLnBrk="1" hangingPunct="1">
                <a:buClrTx/>
                <a:buFontTx/>
                <a:buNone/>
              </a:pPr>
              <a:t>163</a:t>
            </a:fld>
            <a:endParaRPr lang="en-US" sz="1200">
              <a:solidFill>
                <a:srgbClr val="000000"/>
              </a:solidFill>
              <a:latin typeface="Arial" charset="0"/>
            </a:endParaRPr>
          </a:p>
        </p:txBody>
      </p:sp>
      <p:sp>
        <p:nvSpPr>
          <p:cNvPr id="38707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7D9C490-7E4C-4447-936E-9FC2F767DF9F}" type="slidenum">
              <a:rPr lang="en-US" sz="1200">
                <a:solidFill>
                  <a:srgbClr val="000000"/>
                </a:solidFill>
                <a:latin typeface="Arial" charset="0"/>
              </a:rPr>
              <a:pPr eaLnBrk="1" hangingPunct="1">
                <a:buClrTx/>
                <a:buFontTx/>
                <a:buNone/>
              </a:pPr>
              <a:t>163</a:t>
            </a:fld>
            <a:endParaRPr lang="en-US" sz="1200">
              <a:solidFill>
                <a:srgbClr val="000000"/>
              </a:solidFill>
              <a:latin typeface="Arial" charset="0"/>
            </a:endParaRPr>
          </a:p>
        </p:txBody>
      </p:sp>
      <p:sp>
        <p:nvSpPr>
          <p:cNvPr id="38707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C4ABB22-3A7B-2144-9B21-5A95EED29ECC}" type="slidenum">
              <a:rPr lang="en-US" sz="1200">
                <a:solidFill>
                  <a:srgbClr val="000000"/>
                </a:solidFill>
                <a:latin typeface="Arial" charset="0"/>
              </a:rPr>
              <a:pPr eaLnBrk="1" hangingPunct="1">
                <a:buClrTx/>
                <a:buFontTx/>
                <a:buNone/>
              </a:pPr>
              <a:t>163</a:t>
            </a:fld>
            <a:endParaRPr lang="en-US" sz="1200">
              <a:solidFill>
                <a:srgbClr val="000000"/>
              </a:solidFill>
              <a:latin typeface="Arial" charset="0"/>
            </a:endParaRPr>
          </a:p>
        </p:txBody>
      </p:sp>
      <p:sp>
        <p:nvSpPr>
          <p:cNvPr id="387078" name="Rectangle 5"/>
          <p:cNvSpPr>
            <a:spLocks noGrp="1" noRot="1" noChangeAspect="1" noChangeArrowheads="1" noTextEdit="1"/>
          </p:cNvSpPr>
          <p:nvPr>
            <p:ph type="sldImg"/>
          </p:nvPr>
        </p:nvSpPr>
        <p:spPr>
          <a:xfrm>
            <a:off x="1184275" y="698500"/>
            <a:ext cx="4654550" cy="3490913"/>
          </a:xfrm>
          <a:ln/>
        </p:spPr>
      </p:sp>
      <p:sp>
        <p:nvSpPr>
          <p:cNvPr id="38707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8708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1915624-3AC3-254E-B868-6B2AD14B4FD5}" type="slidenum">
              <a:rPr lang="en-US" sz="1200">
                <a:solidFill>
                  <a:srgbClr val="000000"/>
                </a:solidFill>
                <a:latin typeface="Arial" charset="0"/>
              </a:rPr>
              <a:pPr eaLnBrk="1" hangingPunct="1">
                <a:buClrTx/>
                <a:buFontTx/>
                <a:buNone/>
              </a:pPr>
              <a:t>163</a:t>
            </a:fld>
            <a:endParaRPr lang="en-US" sz="1200">
              <a:solidFill>
                <a:srgbClr val="000000"/>
              </a:solidFill>
              <a:latin typeface="Arial"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8098"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A45FD9F-B28C-0B4E-89B6-4BA0EE53FEB2}" type="slidenum">
              <a:rPr lang="en-US" sz="1200">
                <a:solidFill>
                  <a:srgbClr val="000000"/>
                </a:solidFill>
                <a:latin typeface="Arial" charset="0"/>
              </a:rPr>
              <a:pPr eaLnBrk="1" hangingPunct="1">
                <a:buClrTx/>
                <a:buFontTx/>
                <a:buNone/>
              </a:pPr>
              <a:t>164</a:t>
            </a:fld>
            <a:endParaRPr lang="en-US" sz="1200">
              <a:solidFill>
                <a:srgbClr val="000000"/>
              </a:solidFill>
              <a:latin typeface="Arial" charset="0"/>
            </a:endParaRPr>
          </a:p>
        </p:txBody>
      </p:sp>
      <p:sp>
        <p:nvSpPr>
          <p:cNvPr id="38809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00CCC45-5788-1042-B9B7-D1E9F848FB6A}" type="slidenum">
              <a:rPr lang="en-US" sz="1200">
                <a:solidFill>
                  <a:srgbClr val="000000"/>
                </a:solidFill>
                <a:latin typeface="Arial" charset="0"/>
              </a:rPr>
              <a:pPr eaLnBrk="1" hangingPunct="1">
                <a:buClrTx/>
                <a:buFontTx/>
                <a:buNone/>
              </a:pPr>
              <a:t>164</a:t>
            </a:fld>
            <a:endParaRPr lang="en-US" sz="1200">
              <a:solidFill>
                <a:srgbClr val="000000"/>
              </a:solidFill>
              <a:latin typeface="Arial" charset="0"/>
            </a:endParaRPr>
          </a:p>
        </p:txBody>
      </p:sp>
      <p:sp>
        <p:nvSpPr>
          <p:cNvPr id="38810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4EDDC27-8616-9641-B427-9FAD5FE898B7}" type="slidenum">
              <a:rPr lang="en-US" sz="1200">
                <a:solidFill>
                  <a:srgbClr val="000000"/>
                </a:solidFill>
                <a:latin typeface="Arial" charset="0"/>
              </a:rPr>
              <a:pPr eaLnBrk="1" hangingPunct="1">
                <a:buClrTx/>
                <a:buFontTx/>
                <a:buNone/>
              </a:pPr>
              <a:t>164</a:t>
            </a:fld>
            <a:endParaRPr lang="en-US" sz="1200">
              <a:solidFill>
                <a:srgbClr val="000000"/>
              </a:solidFill>
              <a:latin typeface="Arial" charset="0"/>
            </a:endParaRPr>
          </a:p>
        </p:txBody>
      </p:sp>
      <p:sp>
        <p:nvSpPr>
          <p:cNvPr id="38810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215FCC3-36D9-2841-A2C3-2F08A8492814}" type="slidenum">
              <a:rPr lang="en-US" sz="1200">
                <a:solidFill>
                  <a:srgbClr val="000000"/>
                </a:solidFill>
                <a:latin typeface="Arial" charset="0"/>
              </a:rPr>
              <a:pPr eaLnBrk="1" hangingPunct="1">
                <a:buClrTx/>
                <a:buFontTx/>
                <a:buNone/>
              </a:pPr>
              <a:t>164</a:t>
            </a:fld>
            <a:endParaRPr lang="en-US" sz="1200">
              <a:solidFill>
                <a:srgbClr val="000000"/>
              </a:solidFill>
              <a:latin typeface="Arial" charset="0"/>
            </a:endParaRPr>
          </a:p>
        </p:txBody>
      </p:sp>
      <p:sp>
        <p:nvSpPr>
          <p:cNvPr id="388102" name="Rectangle 5"/>
          <p:cNvSpPr>
            <a:spLocks noGrp="1" noRot="1" noChangeAspect="1" noChangeArrowheads="1" noTextEdit="1"/>
          </p:cNvSpPr>
          <p:nvPr>
            <p:ph type="sldImg"/>
          </p:nvPr>
        </p:nvSpPr>
        <p:spPr>
          <a:xfrm>
            <a:off x="1184275" y="698500"/>
            <a:ext cx="4654550" cy="3490913"/>
          </a:xfrm>
          <a:ln/>
        </p:spPr>
      </p:sp>
      <p:sp>
        <p:nvSpPr>
          <p:cNvPr id="38810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8810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D603A93-7668-A44B-B8C7-444AEF9979D7}" type="slidenum">
              <a:rPr lang="en-US" sz="1200">
                <a:solidFill>
                  <a:srgbClr val="000000"/>
                </a:solidFill>
                <a:latin typeface="Arial" charset="0"/>
              </a:rPr>
              <a:pPr eaLnBrk="1" hangingPunct="1">
                <a:buClrTx/>
                <a:buFontTx/>
                <a:buNone/>
              </a:pPr>
              <a:t>164</a:t>
            </a:fld>
            <a:endParaRPr lang="en-US" sz="1200">
              <a:solidFill>
                <a:srgbClr val="000000"/>
              </a:solidFill>
              <a:latin typeface="Arial"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2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F293361-B116-2F40-AFA1-A3C9BA407538}" type="slidenum">
              <a:rPr lang="en-US" sz="1200">
                <a:solidFill>
                  <a:srgbClr val="000000"/>
                </a:solidFill>
                <a:latin typeface="Arial" charset="0"/>
              </a:rPr>
              <a:pPr eaLnBrk="1" hangingPunct="1">
                <a:buClrTx/>
                <a:buFontTx/>
                <a:buNone/>
              </a:pPr>
              <a:t>165</a:t>
            </a:fld>
            <a:endParaRPr lang="en-US" sz="1200">
              <a:solidFill>
                <a:srgbClr val="000000"/>
              </a:solidFill>
              <a:latin typeface="Arial" charset="0"/>
            </a:endParaRPr>
          </a:p>
        </p:txBody>
      </p:sp>
      <p:sp>
        <p:nvSpPr>
          <p:cNvPr id="38912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FC9E323-B59A-3E41-906D-8CB8E956EE9D}" type="slidenum">
              <a:rPr lang="en-US" sz="1200">
                <a:solidFill>
                  <a:srgbClr val="000000"/>
                </a:solidFill>
                <a:latin typeface="Arial" charset="0"/>
              </a:rPr>
              <a:pPr eaLnBrk="1" hangingPunct="1">
                <a:buClrTx/>
                <a:buFontTx/>
                <a:buNone/>
              </a:pPr>
              <a:t>165</a:t>
            </a:fld>
            <a:endParaRPr lang="en-US" sz="1200">
              <a:solidFill>
                <a:srgbClr val="000000"/>
              </a:solidFill>
              <a:latin typeface="Arial" charset="0"/>
            </a:endParaRPr>
          </a:p>
        </p:txBody>
      </p:sp>
      <p:sp>
        <p:nvSpPr>
          <p:cNvPr id="38912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832562E-5BBC-2C41-A41E-F5027D3A9852}" type="slidenum">
              <a:rPr lang="en-US" sz="1200">
                <a:solidFill>
                  <a:srgbClr val="000000"/>
                </a:solidFill>
                <a:latin typeface="Arial" charset="0"/>
              </a:rPr>
              <a:pPr eaLnBrk="1" hangingPunct="1">
                <a:buClrTx/>
                <a:buFontTx/>
                <a:buNone/>
              </a:pPr>
              <a:t>165</a:t>
            </a:fld>
            <a:endParaRPr lang="en-US" sz="1200">
              <a:solidFill>
                <a:srgbClr val="000000"/>
              </a:solidFill>
              <a:latin typeface="Arial" charset="0"/>
            </a:endParaRPr>
          </a:p>
        </p:txBody>
      </p:sp>
      <p:sp>
        <p:nvSpPr>
          <p:cNvPr id="38912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9EA4413-16CF-F94E-B664-1F58AC15C5B5}" type="slidenum">
              <a:rPr lang="en-US" sz="1200">
                <a:solidFill>
                  <a:srgbClr val="000000"/>
                </a:solidFill>
                <a:latin typeface="Arial" charset="0"/>
              </a:rPr>
              <a:pPr eaLnBrk="1" hangingPunct="1">
                <a:buClrTx/>
                <a:buFontTx/>
                <a:buNone/>
              </a:pPr>
              <a:t>165</a:t>
            </a:fld>
            <a:endParaRPr lang="en-US" sz="1200">
              <a:solidFill>
                <a:srgbClr val="000000"/>
              </a:solidFill>
              <a:latin typeface="Arial" charset="0"/>
            </a:endParaRPr>
          </a:p>
        </p:txBody>
      </p:sp>
      <p:sp>
        <p:nvSpPr>
          <p:cNvPr id="389126" name="Rectangle 5"/>
          <p:cNvSpPr>
            <a:spLocks noGrp="1" noRot="1" noChangeAspect="1" noChangeArrowheads="1" noTextEdit="1"/>
          </p:cNvSpPr>
          <p:nvPr>
            <p:ph type="sldImg"/>
          </p:nvPr>
        </p:nvSpPr>
        <p:spPr>
          <a:xfrm>
            <a:off x="1184275" y="698500"/>
            <a:ext cx="4654550" cy="3490913"/>
          </a:xfrm>
          <a:ln/>
        </p:spPr>
      </p:sp>
      <p:sp>
        <p:nvSpPr>
          <p:cNvPr id="38912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8912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CFF7310-E6A3-1E42-8DDB-8BEAC7A91E12}" type="slidenum">
              <a:rPr lang="en-US" sz="1200">
                <a:solidFill>
                  <a:srgbClr val="000000"/>
                </a:solidFill>
                <a:latin typeface="Arial" charset="0"/>
              </a:rPr>
              <a:pPr eaLnBrk="1" hangingPunct="1">
                <a:buClrTx/>
                <a:buFontTx/>
                <a:buNone/>
              </a:pPr>
              <a:t>165</a:t>
            </a:fld>
            <a:endParaRPr lang="en-US" sz="1200">
              <a:solidFill>
                <a:srgbClr val="000000"/>
              </a:solidFill>
              <a:latin typeface="Arial"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014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72924AA-AFE8-AE45-A1B4-FAD7A64DE3E9}" type="slidenum">
              <a:rPr lang="en-US" sz="1200">
                <a:solidFill>
                  <a:srgbClr val="000000"/>
                </a:solidFill>
                <a:latin typeface="Arial" charset="0"/>
              </a:rPr>
              <a:pPr eaLnBrk="1" hangingPunct="1"/>
              <a:t>166</a:t>
            </a:fld>
            <a:endParaRPr lang="en-US" sz="1200" dirty="0">
              <a:solidFill>
                <a:srgbClr val="000000"/>
              </a:solidFill>
              <a:latin typeface="Arial" charset="0"/>
            </a:endParaRPr>
          </a:p>
        </p:txBody>
      </p:sp>
      <p:sp>
        <p:nvSpPr>
          <p:cNvPr id="39014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21EFC38-3601-3940-9A51-CBB3FEC2C6BF}" type="slidenum">
              <a:rPr lang="en-US" sz="1200">
                <a:solidFill>
                  <a:srgbClr val="000000"/>
                </a:solidFill>
                <a:latin typeface="Arial" charset="0"/>
              </a:rPr>
              <a:pPr eaLnBrk="1" hangingPunct="1">
                <a:buClrTx/>
                <a:buFontTx/>
                <a:buNone/>
              </a:pPr>
              <a:t>166</a:t>
            </a:fld>
            <a:endParaRPr lang="en-US" sz="1200" dirty="0">
              <a:solidFill>
                <a:srgbClr val="000000"/>
              </a:solidFill>
              <a:latin typeface="Arial" charset="0"/>
            </a:endParaRPr>
          </a:p>
        </p:txBody>
      </p:sp>
      <p:sp>
        <p:nvSpPr>
          <p:cNvPr id="39014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DA107B5-1E36-314D-AF13-93E948263EFA}" type="slidenum">
              <a:rPr lang="en-US" sz="1200">
                <a:solidFill>
                  <a:srgbClr val="000000"/>
                </a:solidFill>
                <a:latin typeface="Arial" charset="0"/>
              </a:rPr>
              <a:pPr eaLnBrk="1" hangingPunct="1">
                <a:buClrTx/>
                <a:buFontTx/>
                <a:buNone/>
              </a:pPr>
              <a:t>166</a:t>
            </a:fld>
            <a:endParaRPr lang="en-US" sz="1200" dirty="0">
              <a:solidFill>
                <a:srgbClr val="000000"/>
              </a:solidFill>
              <a:latin typeface="Arial" charset="0"/>
            </a:endParaRPr>
          </a:p>
        </p:txBody>
      </p:sp>
      <p:sp>
        <p:nvSpPr>
          <p:cNvPr id="39014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A90F26A-E07B-F04F-A1BB-0314B22380CC}" type="slidenum">
              <a:rPr lang="en-US" sz="1200">
                <a:solidFill>
                  <a:srgbClr val="000000"/>
                </a:solidFill>
                <a:latin typeface="Arial" charset="0"/>
              </a:rPr>
              <a:pPr eaLnBrk="1" hangingPunct="1">
                <a:buClrTx/>
                <a:buFontTx/>
                <a:buNone/>
              </a:pPr>
              <a:t>166</a:t>
            </a:fld>
            <a:endParaRPr lang="en-US" sz="1200" dirty="0">
              <a:solidFill>
                <a:srgbClr val="000000"/>
              </a:solidFill>
              <a:latin typeface="Arial" charset="0"/>
            </a:endParaRPr>
          </a:p>
        </p:txBody>
      </p:sp>
      <p:sp>
        <p:nvSpPr>
          <p:cNvPr id="390150" name="Rectangle 5"/>
          <p:cNvSpPr>
            <a:spLocks noGrp="1" noRot="1" noChangeAspect="1" noChangeArrowheads="1" noTextEdit="1"/>
          </p:cNvSpPr>
          <p:nvPr>
            <p:ph type="sldImg"/>
          </p:nvPr>
        </p:nvSpPr>
        <p:spPr>
          <a:xfrm>
            <a:off x="1184275" y="698500"/>
            <a:ext cx="4654550" cy="3490913"/>
          </a:xfrm>
          <a:ln/>
        </p:spPr>
      </p:sp>
      <p:sp>
        <p:nvSpPr>
          <p:cNvPr id="39015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dirty="0">
              <a:latin typeface="Arial" charset="0"/>
            </a:endParaRPr>
          </a:p>
        </p:txBody>
      </p:sp>
      <p:sp>
        <p:nvSpPr>
          <p:cNvPr id="39015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D7AE2E0-5E01-F241-8900-CBFC84402617}" type="slidenum">
              <a:rPr lang="en-US" sz="1200">
                <a:solidFill>
                  <a:srgbClr val="000000"/>
                </a:solidFill>
                <a:latin typeface="Arial" charset="0"/>
              </a:rPr>
              <a:pPr eaLnBrk="1" hangingPunct="1">
                <a:buClrTx/>
                <a:buFontTx/>
                <a:buNone/>
              </a:pPr>
              <a:t>166</a:t>
            </a:fld>
            <a:endParaRPr lang="en-US" sz="1200" dirty="0">
              <a:solidFill>
                <a:srgbClr val="000000"/>
              </a:solidFill>
              <a:latin typeface="Arial"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117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61A6854B-414B-6048-8471-ECA4808258A7}" type="slidenum">
              <a:rPr lang="en-US" sz="1200">
                <a:solidFill>
                  <a:srgbClr val="000000"/>
                </a:solidFill>
                <a:latin typeface="Arial" charset="0"/>
              </a:rPr>
              <a:pPr eaLnBrk="1" hangingPunct="1"/>
              <a:t>167</a:t>
            </a:fld>
            <a:endParaRPr lang="en-US" sz="1200">
              <a:solidFill>
                <a:srgbClr val="000000"/>
              </a:solidFill>
              <a:latin typeface="Arial" charset="0"/>
            </a:endParaRPr>
          </a:p>
        </p:txBody>
      </p:sp>
      <p:sp>
        <p:nvSpPr>
          <p:cNvPr id="39117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1861EA8-20C8-054C-9C33-8D3B5F41118B}" type="slidenum">
              <a:rPr lang="en-US" sz="1200">
                <a:solidFill>
                  <a:srgbClr val="000000"/>
                </a:solidFill>
                <a:latin typeface="Arial" charset="0"/>
              </a:rPr>
              <a:pPr eaLnBrk="1" hangingPunct="1">
                <a:buClrTx/>
                <a:buFontTx/>
                <a:buNone/>
              </a:pPr>
              <a:t>167</a:t>
            </a:fld>
            <a:endParaRPr lang="en-US" sz="1200">
              <a:solidFill>
                <a:srgbClr val="000000"/>
              </a:solidFill>
              <a:latin typeface="Arial" charset="0"/>
            </a:endParaRPr>
          </a:p>
        </p:txBody>
      </p:sp>
      <p:sp>
        <p:nvSpPr>
          <p:cNvPr id="39117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BDA52B5-8820-6D4D-8971-06E348160EC0}" type="slidenum">
              <a:rPr lang="en-US" sz="1200">
                <a:solidFill>
                  <a:srgbClr val="000000"/>
                </a:solidFill>
                <a:latin typeface="Arial" charset="0"/>
              </a:rPr>
              <a:pPr eaLnBrk="1" hangingPunct="1">
                <a:buClrTx/>
                <a:buFontTx/>
                <a:buNone/>
              </a:pPr>
              <a:t>167</a:t>
            </a:fld>
            <a:endParaRPr lang="en-US" sz="1200">
              <a:solidFill>
                <a:srgbClr val="000000"/>
              </a:solidFill>
              <a:latin typeface="Arial" charset="0"/>
            </a:endParaRPr>
          </a:p>
        </p:txBody>
      </p:sp>
      <p:sp>
        <p:nvSpPr>
          <p:cNvPr id="39117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4199853-F761-A14E-B8B2-62C576539F2A}" type="slidenum">
              <a:rPr lang="en-US" sz="1200">
                <a:solidFill>
                  <a:srgbClr val="000000"/>
                </a:solidFill>
                <a:latin typeface="Arial" charset="0"/>
              </a:rPr>
              <a:pPr eaLnBrk="1" hangingPunct="1">
                <a:buClrTx/>
                <a:buFontTx/>
                <a:buNone/>
              </a:pPr>
              <a:t>167</a:t>
            </a:fld>
            <a:endParaRPr lang="en-US" sz="1200">
              <a:solidFill>
                <a:srgbClr val="000000"/>
              </a:solidFill>
              <a:latin typeface="Arial" charset="0"/>
            </a:endParaRPr>
          </a:p>
        </p:txBody>
      </p:sp>
      <p:sp>
        <p:nvSpPr>
          <p:cNvPr id="391174" name="Rectangle 5"/>
          <p:cNvSpPr>
            <a:spLocks noGrp="1" noRot="1" noChangeAspect="1" noChangeArrowheads="1" noTextEdit="1"/>
          </p:cNvSpPr>
          <p:nvPr>
            <p:ph type="sldImg"/>
          </p:nvPr>
        </p:nvSpPr>
        <p:spPr>
          <a:xfrm>
            <a:off x="1184275" y="698500"/>
            <a:ext cx="4654550" cy="3490913"/>
          </a:xfrm>
          <a:ln/>
        </p:spPr>
      </p:sp>
      <p:sp>
        <p:nvSpPr>
          <p:cNvPr id="39117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9117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A99698D-323B-6142-BC2B-DC495BDD07A8}" type="slidenum">
              <a:rPr lang="en-US" sz="1200">
                <a:solidFill>
                  <a:srgbClr val="000000"/>
                </a:solidFill>
                <a:latin typeface="Arial" charset="0"/>
              </a:rPr>
              <a:pPr eaLnBrk="1" hangingPunct="1">
                <a:buClrTx/>
                <a:buFontTx/>
                <a:buNone/>
              </a:pPr>
              <a:t>167</a:t>
            </a:fld>
            <a:endParaRPr lang="en-US" sz="1200">
              <a:solidFill>
                <a:srgbClr val="000000"/>
              </a:solidFill>
              <a:latin typeface="Arial"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219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AF0E36B-9D97-2342-BB4F-8291969CDE63}" type="slidenum">
              <a:rPr lang="en-US" sz="1200">
                <a:solidFill>
                  <a:srgbClr val="000000"/>
                </a:solidFill>
                <a:latin typeface="Arial" charset="0"/>
              </a:rPr>
              <a:pPr eaLnBrk="1" hangingPunct="1"/>
              <a:t>168</a:t>
            </a:fld>
            <a:endParaRPr lang="en-US" sz="1200">
              <a:solidFill>
                <a:srgbClr val="000000"/>
              </a:solidFill>
              <a:latin typeface="Arial" charset="0"/>
            </a:endParaRPr>
          </a:p>
        </p:txBody>
      </p:sp>
      <p:sp>
        <p:nvSpPr>
          <p:cNvPr id="39219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D675E1F-7249-8543-807D-022630800DE0}" type="slidenum">
              <a:rPr lang="en-US" sz="1200">
                <a:solidFill>
                  <a:srgbClr val="000000"/>
                </a:solidFill>
                <a:latin typeface="Arial" charset="0"/>
              </a:rPr>
              <a:pPr eaLnBrk="1" hangingPunct="1">
                <a:buClrTx/>
                <a:buFontTx/>
                <a:buNone/>
              </a:pPr>
              <a:t>168</a:t>
            </a:fld>
            <a:endParaRPr lang="en-US" sz="1200">
              <a:solidFill>
                <a:srgbClr val="000000"/>
              </a:solidFill>
              <a:latin typeface="Arial" charset="0"/>
            </a:endParaRPr>
          </a:p>
        </p:txBody>
      </p:sp>
      <p:sp>
        <p:nvSpPr>
          <p:cNvPr id="39219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F2AD3C9-CEBC-3842-A5B5-15C4888CAECF}" type="slidenum">
              <a:rPr lang="en-US" sz="1200">
                <a:solidFill>
                  <a:srgbClr val="000000"/>
                </a:solidFill>
                <a:latin typeface="Arial" charset="0"/>
              </a:rPr>
              <a:pPr eaLnBrk="1" hangingPunct="1">
                <a:buClrTx/>
                <a:buFontTx/>
                <a:buNone/>
              </a:pPr>
              <a:t>168</a:t>
            </a:fld>
            <a:endParaRPr lang="en-US" sz="1200">
              <a:solidFill>
                <a:srgbClr val="000000"/>
              </a:solidFill>
              <a:latin typeface="Arial" charset="0"/>
            </a:endParaRPr>
          </a:p>
        </p:txBody>
      </p:sp>
      <p:sp>
        <p:nvSpPr>
          <p:cNvPr id="39219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86F1DB9-5866-5748-BA33-AA891CDC06C2}" type="slidenum">
              <a:rPr lang="en-US" sz="1200">
                <a:solidFill>
                  <a:srgbClr val="000000"/>
                </a:solidFill>
                <a:latin typeface="Arial" charset="0"/>
              </a:rPr>
              <a:pPr eaLnBrk="1" hangingPunct="1">
                <a:buClrTx/>
                <a:buFontTx/>
                <a:buNone/>
              </a:pPr>
              <a:t>168</a:t>
            </a:fld>
            <a:endParaRPr lang="en-US" sz="1200">
              <a:solidFill>
                <a:srgbClr val="000000"/>
              </a:solidFill>
              <a:latin typeface="Arial" charset="0"/>
            </a:endParaRPr>
          </a:p>
        </p:txBody>
      </p:sp>
      <p:sp>
        <p:nvSpPr>
          <p:cNvPr id="392198" name="Rectangle 5"/>
          <p:cNvSpPr>
            <a:spLocks noGrp="1" noRot="1" noChangeAspect="1" noChangeArrowheads="1" noTextEdit="1"/>
          </p:cNvSpPr>
          <p:nvPr>
            <p:ph type="sldImg"/>
          </p:nvPr>
        </p:nvSpPr>
        <p:spPr>
          <a:xfrm>
            <a:off x="1184275" y="698500"/>
            <a:ext cx="4654550" cy="3490913"/>
          </a:xfrm>
          <a:ln/>
        </p:spPr>
      </p:sp>
      <p:sp>
        <p:nvSpPr>
          <p:cNvPr id="39219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9220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91E08A0-6C6C-464D-AFD1-5939FB5F6D03}" type="slidenum">
              <a:rPr lang="en-US" sz="1200">
                <a:solidFill>
                  <a:srgbClr val="000000"/>
                </a:solidFill>
                <a:latin typeface="Arial" charset="0"/>
              </a:rPr>
              <a:pPr eaLnBrk="1" hangingPunct="1">
                <a:buClrTx/>
                <a:buFontTx/>
                <a:buNone/>
              </a:pPr>
              <a:t>168</a:t>
            </a:fld>
            <a:endParaRPr lang="en-US" sz="1200">
              <a:solidFill>
                <a:srgbClr val="000000"/>
              </a:solidFill>
              <a:latin typeface="Arial"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BD4A6D5-D9E2-8C4E-BD20-E7B3E28124CE}" type="slidenum">
              <a:rPr lang="en-US" sz="1200">
                <a:solidFill>
                  <a:srgbClr val="000000"/>
                </a:solidFill>
                <a:latin typeface="Arial" charset="0"/>
              </a:rPr>
              <a:pPr eaLnBrk="1" hangingPunct="1"/>
              <a:t>169</a:t>
            </a:fld>
            <a:endParaRPr lang="en-US" sz="1200">
              <a:solidFill>
                <a:srgbClr val="000000"/>
              </a:solidFill>
              <a:latin typeface="Arial" charset="0"/>
            </a:endParaRPr>
          </a:p>
        </p:txBody>
      </p:sp>
      <p:sp>
        <p:nvSpPr>
          <p:cNvPr id="39321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B75C44A-66A3-8747-87F6-A7939AF3F8B0}" type="slidenum">
              <a:rPr lang="en-US" sz="1200">
                <a:solidFill>
                  <a:srgbClr val="000000"/>
                </a:solidFill>
                <a:latin typeface="Arial" charset="0"/>
              </a:rPr>
              <a:pPr eaLnBrk="1" hangingPunct="1">
                <a:buClrTx/>
                <a:buFontTx/>
                <a:buNone/>
              </a:pPr>
              <a:t>169</a:t>
            </a:fld>
            <a:endParaRPr lang="en-US" sz="1200">
              <a:solidFill>
                <a:srgbClr val="000000"/>
              </a:solidFill>
              <a:latin typeface="Arial" charset="0"/>
            </a:endParaRPr>
          </a:p>
        </p:txBody>
      </p:sp>
      <p:sp>
        <p:nvSpPr>
          <p:cNvPr id="39322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AF9FD0B-CC34-E747-A829-EF2ADD7F0C74}" type="slidenum">
              <a:rPr lang="en-US" sz="1200">
                <a:solidFill>
                  <a:srgbClr val="000000"/>
                </a:solidFill>
                <a:latin typeface="Arial" charset="0"/>
              </a:rPr>
              <a:pPr eaLnBrk="1" hangingPunct="1">
                <a:buClrTx/>
                <a:buFontTx/>
                <a:buNone/>
              </a:pPr>
              <a:t>169</a:t>
            </a:fld>
            <a:endParaRPr lang="en-US" sz="1200">
              <a:solidFill>
                <a:srgbClr val="000000"/>
              </a:solidFill>
              <a:latin typeface="Arial" charset="0"/>
            </a:endParaRPr>
          </a:p>
        </p:txBody>
      </p:sp>
      <p:sp>
        <p:nvSpPr>
          <p:cNvPr id="39322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75CDE0F-8B78-B140-ABF7-880F8359BB8D}" type="slidenum">
              <a:rPr lang="en-US" sz="1200">
                <a:solidFill>
                  <a:srgbClr val="000000"/>
                </a:solidFill>
                <a:latin typeface="Arial" charset="0"/>
              </a:rPr>
              <a:pPr eaLnBrk="1" hangingPunct="1">
                <a:buClrTx/>
                <a:buFontTx/>
                <a:buNone/>
              </a:pPr>
              <a:t>169</a:t>
            </a:fld>
            <a:endParaRPr lang="en-US" sz="1200">
              <a:solidFill>
                <a:srgbClr val="000000"/>
              </a:solidFill>
              <a:latin typeface="Arial" charset="0"/>
            </a:endParaRPr>
          </a:p>
        </p:txBody>
      </p:sp>
      <p:sp>
        <p:nvSpPr>
          <p:cNvPr id="393222" name="Rectangle 5"/>
          <p:cNvSpPr>
            <a:spLocks noGrp="1" noRot="1" noChangeAspect="1" noChangeArrowheads="1" noTextEdit="1"/>
          </p:cNvSpPr>
          <p:nvPr>
            <p:ph type="sldImg"/>
          </p:nvPr>
        </p:nvSpPr>
        <p:spPr>
          <a:xfrm>
            <a:off x="1184275" y="698500"/>
            <a:ext cx="4654550" cy="3490913"/>
          </a:xfrm>
          <a:ln/>
        </p:spPr>
      </p:sp>
      <p:sp>
        <p:nvSpPr>
          <p:cNvPr id="39322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9322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F5D553E-A418-0E4C-B143-83E6CB61C6F4}" type="slidenum">
              <a:rPr lang="en-US" sz="1200">
                <a:solidFill>
                  <a:srgbClr val="000000"/>
                </a:solidFill>
                <a:latin typeface="Arial" charset="0"/>
              </a:rPr>
              <a:pPr eaLnBrk="1" hangingPunct="1">
                <a:buClrTx/>
                <a:buFontTx/>
                <a:buNone/>
              </a:pPr>
              <a:t>169</a:t>
            </a:fld>
            <a:endParaRPr lang="en-US" sz="1200">
              <a:solidFill>
                <a:srgbClr val="000000"/>
              </a:solidFill>
              <a:latin typeface="Arial"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424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8A3327A-275C-2842-8B57-259D8F545C38}" type="slidenum">
              <a:rPr lang="en-US" sz="1200">
                <a:solidFill>
                  <a:srgbClr val="000000"/>
                </a:solidFill>
                <a:latin typeface="Arial" charset="0"/>
              </a:rPr>
              <a:pPr eaLnBrk="1" hangingPunct="1"/>
              <a:t>170</a:t>
            </a:fld>
            <a:endParaRPr lang="en-US" sz="1200">
              <a:solidFill>
                <a:srgbClr val="000000"/>
              </a:solidFill>
              <a:latin typeface="Arial" charset="0"/>
            </a:endParaRPr>
          </a:p>
        </p:txBody>
      </p:sp>
      <p:sp>
        <p:nvSpPr>
          <p:cNvPr id="39424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96E1E6F-27F3-F54A-8426-1E4B5284D6CB}" type="slidenum">
              <a:rPr lang="en-US" sz="1200">
                <a:solidFill>
                  <a:srgbClr val="000000"/>
                </a:solidFill>
                <a:latin typeface="Arial" charset="0"/>
              </a:rPr>
              <a:pPr eaLnBrk="1" hangingPunct="1">
                <a:buClrTx/>
                <a:buFontTx/>
                <a:buNone/>
              </a:pPr>
              <a:t>170</a:t>
            </a:fld>
            <a:endParaRPr lang="en-US" sz="1200">
              <a:solidFill>
                <a:srgbClr val="000000"/>
              </a:solidFill>
              <a:latin typeface="Arial" charset="0"/>
            </a:endParaRPr>
          </a:p>
        </p:txBody>
      </p:sp>
      <p:sp>
        <p:nvSpPr>
          <p:cNvPr id="39424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486784F-24C2-E945-BCBF-CD059AC37C98}" type="slidenum">
              <a:rPr lang="en-US" sz="1200">
                <a:solidFill>
                  <a:srgbClr val="000000"/>
                </a:solidFill>
                <a:latin typeface="Arial" charset="0"/>
              </a:rPr>
              <a:pPr eaLnBrk="1" hangingPunct="1">
                <a:buClrTx/>
                <a:buFontTx/>
                <a:buNone/>
              </a:pPr>
              <a:t>170</a:t>
            </a:fld>
            <a:endParaRPr lang="en-US" sz="1200">
              <a:solidFill>
                <a:srgbClr val="000000"/>
              </a:solidFill>
              <a:latin typeface="Arial" charset="0"/>
            </a:endParaRPr>
          </a:p>
        </p:txBody>
      </p:sp>
      <p:sp>
        <p:nvSpPr>
          <p:cNvPr id="39424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2EC927A-8E68-5846-A1B2-148184776577}" type="slidenum">
              <a:rPr lang="en-US" sz="1200">
                <a:solidFill>
                  <a:srgbClr val="000000"/>
                </a:solidFill>
                <a:latin typeface="Arial" charset="0"/>
              </a:rPr>
              <a:pPr eaLnBrk="1" hangingPunct="1">
                <a:buClrTx/>
                <a:buFontTx/>
                <a:buNone/>
              </a:pPr>
              <a:t>170</a:t>
            </a:fld>
            <a:endParaRPr lang="en-US" sz="1200">
              <a:solidFill>
                <a:srgbClr val="000000"/>
              </a:solidFill>
              <a:latin typeface="Arial" charset="0"/>
            </a:endParaRPr>
          </a:p>
        </p:txBody>
      </p:sp>
      <p:sp>
        <p:nvSpPr>
          <p:cNvPr id="394246" name="Rectangle 5"/>
          <p:cNvSpPr>
            <a:spLocks noGrp="1" noRot="1" noChangeAspect="1" noChangeArrowheads="1" noTextEdit="1"/>
          </p:cNvSpPr>
          <p:nvPr>
            <p:ph type="sldImg"/>
          </p:nvPr>
        </p:nvSpPr>
        <p:spPr>
          <a:xfrm>
            <a:off x="1184275" y="698500"/>
            <a:ext cx="4654550" cy="3490913"/>
          </a:xfrm>
          <a:ln/>
        </p:spPr>
      </p:sp>
      <p:sp>
        <p:nvSpPr>
          <p:cNvPr id="39424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9424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6D50536-7270-534E-96A4-FD4422BCE48F}" type="slidenum">
              <a:rPr lang="en-US" sz="1200">
                <a:solidFill>
                  <a:srgbClr val="000000"/>
                </a:solidFill>
                <a:latin typeface="Arial" charset="0"/>
              </a:rPr>
              <a:pPr eaLnBrk="1" hangingPunct="1">
                <a:buClrTx/>
                <a:buFontTx/>
                <a:buNone/>
              </a:pPr>
              <a:t>170</a:t>
            </a:fld>
            <a:endParaRPr lang="en-US" sz="1200">
              <a:solidFill>
                <a:srgbClr val="000000"/>
              </a:solidFill>
              <a:latin typeface="Arial"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859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5C8411B2-5A56-C249-86FD-ECF2DA293718}" type="slidenum">
              <a:rPr lang="en-US" sz="1200">
                <a:solidFill>
                  <a:srgbClr val="000000"/>
                </a:solidFill>
                <a:latin typeface="Arial" charset="0"/>
              </a:rPr>
              <a:pPr eaLnBrk="1" hangingPunct="1"/>
              <a:t>18</a:t>
            </a:fld>
            <a:endParaRPr lang="en-US" sz="1200">
              <a:solidFill>
                <a:srgbClr val="000000"/>
              </a:solidFill>
              <a:latin typeface="Arial" charset="0"/>
            </a:endParaRPr>
          </a:p>
        </p:txBody>
      </p:sp>
      <p:sp>
        <p:nvSpPr>
          <p:cNvPr id="23859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710CCC0-58A5-ED49-A261-A63A083068BD}" type="slidenum">
              <a:rPr lang="en-US" sz="1200">
                <a:solidFill>
                  <a:srgbClr val="000000"/>
                </a:solidFill>
                <a:latin typeface="Arial" charset="0"/>
              </a:rPr>
              <a:pPr eaLnBrk="1" hangingPunct="1">
                <a:buClrTx/>
                <a:buFontTx/>
                <a:buNone/>
              </a:pPr>
              <a:t>18</a:t>
            </a:fld>
            <a:endParaRPr lang="en-US" sz="1200">
              <a:solidFill>
                <a:srgbClr val="000000"/>
              </a:solidFill>
              <a:latin typeface="Arial" charset="0"/>
            </a:endParaRPr>
          </a:p>
        </p:txBody>
      </p:sp>
      <p:sp>
        <p:nvSpPr>
          <p:cNvPr id="23859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71FA4FB-9D94-0D46-B357-5EE61DB19E2C}" type="slidenum">
              <a:rPr lang="en-US" sz="1200">
                <a:solidFill>
                  <a:srgbClr val="000000"/>
                </a:solidFill>
                <a:latin typeface="Arial" charset="0"/>
              </a:rPr>
              <a:pPr eaLnBrk="1" hangingPunct="1">
                <a:buClrTx/>
                <a:buFontTx/>
                <a:buNone/>
              </a:pPr>
              <a:t>18</a:t>
            </a:fld>
            <a:endParaRPr lang="en-US" sz="1200">
              <a:solidFill>
                <a:srgbClr val="000000"/>
              </a:solidFill>
              <a:latin typeface="Arial" charset="0"/>
            </a:endParaRPr>
          </a:p>
        </p:txBody>
      </p:sp>
      <p:sp>
        <p:nvSpPr>
          <p:cNvPr id="23859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BCE960B-8641-EB49-AFAA-28020AB9C4BA}" type="slidenum">
              <a:rPr lang="en-US" sz="1200">
                <a:solidFill>
                  <a:srgbClr val="000000"/>
                </a:solidFill>
                <a:latin typeface="Arial" charset="0"/>
              </a:rPr>
              <a:pPr eaLnBrk="1" hangingPunct="1">
                <a:buClrTx/>
                <a:buFontTx/>
                <a:buNone/>
              </a:pPr>
              <a:t>18</a:t>
            </a:fld>
            <a:endParaRPr lang="en-US" sz="1200">
              <a:solidFill>
                <a:srgbClr val="000000"/>
              </a:solidFill>
              <a:latin typeface="Arial" charset="0"/>
            </a:endParaRPr>
          </a:p>
        </p:txBody>
      </p:sp>
      <p:sp>
        <p:nvSpPr>
          <p:cNvPr id="23859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859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3860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10D0131-B819-4145-9028-E846D68B54E2}" type="slidenum">
              <a:rPr lang="en-US" sz="1200">
                <a:solidFill>
                  <a:srgbClr val="000000"/>
                </a:solidFill>
                <a:latin typeface="Arial" charset="0"/>
              </a:rPr>
              <a:pPr eaLnBrk="1" hangingPunct="1">
                <a:buClrTx/>
                <a:buFontTx/>
                <a:buNone/>
              </a:pPr>
              <a:t>18</a:t>
            </a:fld>
            <a:endParaRPr lang="en-US" sz="1200">
              <a:solidFill>
                <a:srgbClr val="000000"/>
              </a:solidFill>
              <a:latin typeface="Arial"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526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1E6439D-52F8-E041-8306-AAB6AE76839B}" type="slidenum">
              <a:rPr lang="en-US" sz="1200">
                <a:solidFill>
                  <a:srgbClr val="000000"/>
                </a:solidFill>
                <a:latin typeface="Arial" charset="0"/>
              </a:rPr>
              <a:pPr eaLnBrk="1" hangingPunct="1">
                <a:buClrTx/>
                <a:buFontTx/>
                <a:buNone/>
              </a:pPr>
              <a:t>171</a:t>
            </a:fld>
            <a:endParaRPr lang="en-US" sz="1200">
              <a:solidFill>
                <a:srgbClr val="000000"/>
              </a:solidFill>
              <a:latin typeface="Arial" charset="0"/>
            </a:endParaRPr>
          </a:p>
        </p:txBody>
      </p:sp>
      <p:sp>
        <p:nvSpPr>
          <p:cNvPr id="39526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E48916D-B641-3945-BB24-8D30E8748F11}" type="slidenum">
              <a:rPr lang="en-US" sz="1200">
                <a:solidFill>
                  <a:srgbClr val="000000"/>
                </a:solidFill>
                <a:latin typeface="Arial" charset="0"/>
              </a:rPr>
              <a:pPr eaLnBrk="1" hangingPunct="1">
                <a:buClrTx/>
                <a:buFontTx/>
                <a:buNone/>
              </a:pPr>
              <a:t>171</a:t>
            </a:fld>
            <a:endParaRPr lang="en-US" sz="1200">
              <a:solidFill>
                <a:srgbClr val="000000"/>
              </a:solidFill>
              <a:latin typeface="Arial" charset="0"/>
            </a:endParaRPr>
          </a:p>
        </p:txBody>
      </p:sp>
      <p:sp>
        <p:nvSpPr>
          <p:cNvPr id="39526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0721D35-148F-FA43-A2E5-892C96A23341}" type="slidenum">
              <a:rPr lang="en-US" sz="1200">
                <a:solidFill>
                  <a:srgbClr val="000000"/>
                </a:solidFill>
                <a:latin typeface="Arial" charset="0"/>
              </a:rPr>
              <a:pPr eaLnBrk="1" hangingPunct="1">
                <a:buClrTx/>
                <a:buFontTx/>
                <a:buNone/>
              </a:pPr>
              <a:t>171</a:t>
            </a:fld>
            <a:endParaRPr lang="en-US" sz="1200">
              <a:solidFill>
                <a:srgbClr val="000000"/>
              </a:solidFill>
              <a:latin typeface="Arial" charset="0"/>
            </a:endParaRPr>
          </a:p>
        </p:txBody>
      </p:sp>
      <p:sp>
        <p:nvSpPr>
          <p:cNvPr id="39526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40726BF-3658-FD4C-A201-46D65263148A}" type="slidenum">
              <a:rPr lang="en-US" sz="1200">
                <a:solidFill>
                  <a:srgbClr val="000000"/>
                </a:solidFill>
                <a:latin typeface="Arial" charset="0"/>
              </a:rPr>
              <a:pPr eaLnBrk="1" hangingPunct="1">
                <a:buClrTx/>
                <a:buFontTx/>
                <a:buNone/>
              </a:pPr>
              <a:t>171</a:t>
            </a:fld>
            <a:endParaRPr lang="en-US" sz="1200">
              <a:solidFill>
                <a:srgbClr val="000000"/>
              </a:solidFill>
              <a:latin typeface="Arial" charset="0"/>
            </a:endParaRPr>
          </a:p>
        </p:txBody>
      </p:sp>
      <p:sp>
        <p:nvSpPr>
          <p:cNvPr id="395270" name="Rectangle 5"/>
          <p:cNvSpPr>
            <a:spLocks noGrp="1" noRot="1" noChangeAspect="1" noChangeArrowheads="1" noTextEdit="1"/>
          </p:cNvSpPr>
          <p:nvPr>
            <p:ph type="sldImg"/>
          </p:nvPr>
        </p:nvSpPr>
        <p:spPr>
          <a:xfrm>
            <a:off x="1184275" y="698500"/>
            <a:ext cx="4654550" cy="3490913"/>
          </a:xfrm>
          <a:ln/>
        </p:spPr>
      </p:sp>
      <p:sp>
        <p:nvSpPr>
          <p:cNvPr id="39527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9527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FEFFC95-7BD9-2B42-A4D7-335CC6FB20D0}" type="slidenum">
              <a:rPr lang="en-US" sz="1200">
                <a:solidFill>
                  <a:srgbClr val="000000"/>
                </a:solidFill>
                <a:latin typeface="Arial" charset="0"/>
              </a:rPr>
              <a:pPr eaLnBrk="1" hangingPunct="1">
                <a:buClrTx/>
                <a:buFontTx/>
                <a:buNone/>
              </a:pPr>
              <a:t>171</a:t>
            </a:fld>
            <a:endParaRPr lang="en-US" sz="1200">
              <a:solidFill>
                <a:srgbClr val="000000"/>
              </a:solidFill>
              <a:latin typeface="Arial"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629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1B21230-1859-6748-90C4-1D2BCCD1F347}" type="slidenum">
              <a:rPr lang="en-US" sz="1200">
                <a:solidFill>
                  <a:srgbClr val="000000"/>
                </a:solidFill>
                <a:latin typeface="Arial" charset="0"/>
              </a:rPr>
              <a:pPr eaLnBrk="1" hangingPunct="1"/>
              <a:t>172</a:t>
            </a:fld>
            <a:endParaRPr lang="en-US" sz="1200">
              <a:solidFill>
                <a:srgbClr val="000000"/>
              </a:solidFill>
              <a:latin typeface="Arial" charset="0"/>
            </a:endParaRPr>
          </a:p>
        </p:txBody>
      </p:sp>
      <p:sp>
        <p:nvSpPr>
          <p:cNvPr id="39629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5342E2E-74E7-524B-AC0F-9BBA5A921AF2}" type="slidenum">
              <a:rPr lang="en-US" sz="1200">
                <a:solidFill>
                  <a:srgbClr val="000000"/>
                </a:solidFill>
                <a:latin typeface="Arial" charset="0"/>
              </a:rPr>
              <a:pPr eaLnBrk="1" hangingPunct="1">
                <a:buClrTx/>
                <a:buFontTx/>
                <a:buNone/>
              </a:pPr>
              <a:t>172</a:t>
            </a:fld>
            <a:endParaRPr lang="en-US" sz="1200">
              <a:solidFill>
                <a:srgbClr val="000000"/>
              </a:solidFill>
              <a:latin typeface="Arial" charset="0"/>
            </a:endParaRPr>
          </a:p>
        </p:txBody>
      </p:sp>
      <p:sp>
        <p:nvSpPr>
          <p:cNvPr id="39629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D9FEC54-F5C0-CD4F-A107-A9907980BCAA}" type="slidenum">
              <a:rPr lang="en-US" sz="1200">
                <a:solidFill>
                  <a:srgbClr val="000000"/>
                </a:solidFill>
                <a:latin typeface="Arial" charset="0"/>
              </a:rPr>
              <a:pPr eaLnBrk="1" hangingPunct="1">
                <a:buClrTx/>
                <a:buFontTx/>
                <a:buNone/>
              </a:pPr>
              <a:t>172</a:t>
            </a:fld>
            <a:endParaRPr lang="en-US" sz="1200">
              <a:solidFill>
                <a:srgbClr val="000000"/>
              </a:solidFill>
              <a:latin typeface="Arial" charset="0"/>
            </a:endParaRPr>
          </a:p>
        </p:txBody>
      </p:sp>
      <p:sp>
        <p:nvSpPr>
          <p:cNvPr id="39629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2CF78CE-4306-FF42-8BB2-3304A5129604}" type="slidenum">
              <a:rPr lang="en-US" sz="1200">
                <a:solidFill>
                  <a:srgbClr val="000000"/>
                </a:solidFill>
                <a:latin typeface="Arial" charset="0"/>
              </a:rPr>
              <a:pPr eaLnBrk="1" hangingPunct="1">
                <a:buClrTx/>
                <a:buFontTx/>
                <a:buNone/>
              </a:pPr>
              <a:t>172</a:t>
            </a:fld>
            <a:endParaRPr lang="en-US" sz="1200">
              <a:solidFill>
                <a:srgbClr val="000000"/>
              </a:solidFill>
              <a:latin typeface="Arial" charset="0"/>
            </a:endParaRPr>
          </a:p>
        </p:txBody>
      </p:sp>
      <p:sp>
        <p:nvSpPr>
          <p:cNvPr id="396294" name="Rectangle 5"/>
          <p:cNvSpPr>
            <a:spLocks noGrp="1" noRot="1" noChangeAspect="1" noChangeArrowheads="1" noTextEdit="1"/>
          </p:cNvSpPr>
          <p:nvPr>
            <p:ph type="sldImg"/>
          </p:nvPr>
        </p:nvSpPr>
        <p:spPr>
          <a:xfrm>
            <a:off x="1184275" y="698500"/>
            <a:ext cx="4654550" cy="3490913"/>
          </a:xfrm>
          <a:ln/>
        </p:spPr>
      </p:sp>
      <p:sp>
        <p:nvSpPr>
          <p:cNvPr id="39629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9629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797E0A2-49F9-224D-838D-2390C94406D9}" type="slidenum">
              <a:rPr lang="en-US" sz="1200">
                <a:solidFill>
                  <a:srgbClr val="000000"/>
                </a:solidFill>
                <a:latin typeface="Arial" charset="0"/>
              </a:rPr>
              <a:pPr eaLnBrk="1" hangingPunct="1">
                <a:buClrTx/>
                <a:buFontTx/>
                <a:buNone/>
              </a:pPr>
              <a:t>172</a:t>
            </a:fld>
            <a:endParaRPr lang="en-US" sz="1200">
              <a:solidFill>
                <a:srgbClr val="000000"/>
              </a:solidFill>
              <a:latin typeface="Arial"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731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B24AB3E-AE93-014E-83A2-AEFE91EE2600}" type="slidenum">
              <a:rPr lang="en-US" sz="1200">
                <a:solidFill>
                  <a:srgbClr val="000000"/>
                </a:solidFill>
                <a:latin typeface="Arial" charset="0"/>
              </a:rPr>
              <a:pPr eaLnBrk="1" hangingPunct="1"/>
              <a:t>173</a:t>
            </a:fld>
            <a:endParaRPr lang="en-US" sz="1200">
              <a:solidFill>
                <a:srgbClr val="000000"/>
              </a:solidFill>
              <a:latin typeface="Arial" charset="0"/>
            </a:endParaRPr>
          </a:p>
        </p:txBody>
      </p:sp>
      <p:sp>
        <p:nvSpPr>
          <p:cNvPr id="39731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74D06F4-226C-F647-8094-30F9B1DEAE21}" type="slidenum">
              <a:rPr lang="en-US" sz="1200">
                <a:solidFill>
                  <a:srgbClr val="000000"/>
                </a:solidFill>
                <a:latin typeface="Arial" charset="0"/>
              </a:rPr>
              <a:pPr eaLnBrk="1" hangingPunct="1">
                <a:buClrTx/>
                <a:buFontTx/>
                <a:buNone/>
              </a:pPr>
              <a:t>173</a:t>
            </a:fld>
            <a:endParaRPr lang="en-US" sz="1200">
              <a:solidFill>
                <a:srgbClr val="000000"/>
              </a:solidFill>
              <a:latin typeface="Arial" charset="0"/>
            </a:endParaRPr>
          </a:p>
        </p:txBody>
      </p:sp>
      <p:sp>
        <p:nvSpPr>
          <p:cNvPr id="39731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4612A99-D6EC-EC41-A6AE-41A205468CAF}" type="slidenum">
              <a:rPr lang="en-US" sz="1200">
                <a:solidFill>
                  <a:srgbClr val="000000"/>
                </a:solidFill>
                <a:latin typeface="Arial" charset="0"/>
              </a:rPr>
              <a:pPr eaLnBrk="1" hangingPunct="1">
                <a:buClrTx/>
                <a:buFontTx/>
                <a:buNone/>
              </a:pPr>
              <a:t>173</a:t>
            </a:fld>
            <a:endParaRPr lang="en-US" sz="1200">
              <a:solidFill>
                <a:srgbClr val="000000"/>
              </a:solidFill>
              <a:latin typeface="Arial" charset="0"/>
            </a:endParaRPr>
          </a:p>
        </p:txBody>
      </p:sp>
      <p:sp>
        <p:nvSpPr>
          <p:cNvPr id="39731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4C7DC01-87E1-C44A-BE78-F7A4319E4A91}" type="slidenum">
              <a:rPr lang="en-US" sz="1200">
                <a:solidFill>
                  <a:srgbClr val="000000"/>
                </a:solidFill>
                <a:latin typeface="Arial" charset="0"/>
              </a:rPr>
              <a:pPr eaLnBrk="1" hangingPunct="1">
                <a:buClrTx/>
                <a:buFontTx/>
                <a:buNone/>
              </a:pPr>
              <a:t>173</a:t>
            </a:fld>
            <a:endParaRPr lang="en-US" sz="1200">
              <a:solidFill>
                <a:srgbClr val="000000"/>
              </a:solidFill>
              <a:latin typeface="Arial" charset="0"/>
            </a:endParaRPr>
          </a:p>
        </p:txBody>
      </p:sp>
      <p:sp>
        <p:nvSpPr>
          <p:cNvPr id="397318" name="Rectangle 5"/>
          <p:cNvSpPr>
            <a:spLocks noGrp="1" noRot="1" noChangeAspect="1" noChangeArrowheads="1" noTextEdit="1"/>
          </p:cNvSpPr>
          <p:nvPr>
            <p:ph type="sldImg"/>
          </p:nvPr>
        </p:nvSpPr>
        <p:spPr>
          <a:xfrm>
            <a:off x="1184275" y="698500"/>
            <a:ext cx="4654550" cy="3490913"/>
          </a:xfrm>
          <a:ln/>
        </p:spPr>
      </p:sp>
      <p:sp>
        <p:nvSpPr>
          <p:cNvPr id="39731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9732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E70B26B-AB67-E240-96BC-E20C92AA0C19}" type="slidenum">
              <a:rPr lang="en-US" sz="1200">
                <a:solidFill>
                  <a:srgbClr val="000000"/>
                </a:solidFill>
                <a:latin typeface="Arial" charset="0"/>
              </a:rPr>
              <a:pPr eaLnBrk="1" hangingPunct="1">
                <a:buClrTx/>
                <a:buFontTx/>
                <a:buNone/>
              </a:pPr>
              <a:t>173</a:t>
            </a:fld>
            <a:endParaRPr lang="en-US" sz="1200">
              <a:solidFill>
                <a:srgbClr val="000000"/>
              </a:solidFill>
              <a:latin typeface="Arial"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833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16689D5B-3892-3A46-9770-8B02AF760B52}" type="slidenum">
              <a:rPr lang="en-US" sz="1200">
                <a:solidFill>
                  <a:srgbClr val="000000"/>
                </a:solidFill>
                <a:latin typeface="Arial" charset="0"/>
              </a:rPr>
              <a:pPr eaLnBrk="1" hangingPunct="1"/>
              <a:t>174</a:t>
            </a:fld>
            <a:endParaRPr lang="en-US" sz="1200">
              <a:solidFill>
                <a:srgbClr val="000000"/>
              </a:solidFill>
              <a:latin typeface="Arial" charset="0"/>
            </a:endParaRPr>
          </a:p>
        </p:txBody>
      </p:sp>
      <p:sp>
        <p:nvSpPr>
          <p:cNvPr id="39833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743A00C-7936-2B4B-BB54-118AFFCF9055}" type="slidenum">
              <a:rPr lang="en-US" sz="1200">
                <a:solidFill>
                  <a:srgbClr val="000000"/>
                </a:solidFill>
                <a:latin typeface="Arial" charset="0"/>
              </a:rPr>
              <a:pPr eaLnBrk="1" hangingPunct="1">
                <a:buClrTx/>
                <a:buFontTx/>
                <a:buNone/>
              </a:pPr>
              <a:t>174</a:t>
            </a:fld>
            <a:endParaRPr lang="en-US" sz="1200">
              <a:solidFill>
                <a:srgbClr val="000000"/>
              </a:solidFill>
              <a:latin typeface="Arial" charset="0"/>
            </a:endParaRPr>
          </a:p>
        </p:txBody>
      </p:sp>
      <p:sp>
        <p:nvSpPr>
          <p:cNvPr id="39834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AD17EAA-EEA4-7C46-9E5C-734B322D83F9}" type="slidenum">
              <a:rPr lang="en-US" sz="1200">
                <a:solidFill>
                  <a:srgbClr val="000000"/>
                </a:solidFill>
                <a:latin typeface="Arial" charset="0"/>
              </a:rPr>
              <a:pPr eaLnBrk="1" hangingPunct="1">
                <a:buClrTx/>
                <a:buFontTx/>
                <a:buNone/>
              </a:pPr>
              <a:t>174</a:t>
            </a:fld>
            <a:endParaRPr lang="en-US" sz="1200">
              <a:solidFill>
                <a:srgbClr val="000000"/>
              </a:solidFill>
              <a:latin typeface="Arial" charset="0"/>
            </a:endParaRPr>
          </a:p>
        </p:txBody>
      </p:sp>
      <p:sp>
        <p:nvSpPr>
          <p:cNvPr id="39834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A05604B-F808-1548-A962-9344A3D05AA2}" type="slidenum">
              <a:rPr lang="en-US" sz="1200">
                <a:solidFill>
                  <a:srgbClr val="000000"/>
                </a:solidFill>
                <a:latin typeface="Arial" charset="0"/>
              </a:rPr>
              <a:pPr eaLnBrk="1" hangingPunct="1">
                <a:buClrTx/>
                <a:buFontTx/>
                <a:buNone/>
              </a:pPr>
              <a:t>174</a:t>
            </a:fld>
            <a:endParaRPr lang="en-US" sz="1200">
              <a:solidFill>
                <a:srgbClr val="000000"/>
              </a:solidFill>
              <a:latin typeface="Arial" charset="0"/>
            </a:endParaRPr>
          </a:p>
        </p:txBody>
      </p:sp>
      <p:sp>
        <p:nvSpPr>
          <p:cNvPr id="398342" name="Rectangle 5"/>
          <p:cNvSpPr>
            <a:spLocks noGrp="1" noRot="1" noChangeAspect="1" noChangeArrowheads="1" noTextEdit="1"/>
          </p:cNvSpPr>
          <p:nvPr>
            <p:ph type="sldImg"/>
          </p:nvPr>
        </p:nvSpPr>
        <p:spPr>
          <a:xfrm>
            <a:off x="1184275" y="698500"/>
            <a:ext cx="4654550" cy="3490913"/>
          </a:xfrm>
          <a:ln/>
        </p:spPr>
      </p:sp>
      <p:sp>
        <p:nvSpPr>
          <p:cNvPr id="39834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9834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3BD7F14-3330-0549-BFFF-E3A547586D07}" type="slidenum">
              <a:rPr lang="en-US" sz="1200">
                <a:solidFill>
                  <a:srgbClr val="000000"/>
                </a:solidFill>
                <a:latin typeface="Arial" charset="0"/>
              </a:rPr>
              <a:pPr eaLnBrk="1" hangingPunct="1">
                <a:buClrTx/>
                <a:buFontTx/>
                <a:buNone/>
              </a:pPr>
              <a:t>174</a:t>
            </a:fld>
            <a:endParaRPr lang="en-US" sz="1200">
              <a:solidFill>
                <a:srgbClr val="000000"/>
              </a:solidFill>
              <a:latin typeface="Arial"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6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70426825-1D86-604B-8A75-8218B497EADE}" type="slidenum">
              <a:rPr lang="en-US" sz="1200">
                <a:solidFill>
                  <a:srgbClr val="000000"/>
                </a:solidFill>
                <a:latin typeface="Arial" charset="0"/>
              </a:rPr>
              <a:pPr eaLnBrk="1" hangingPunct="1"/>
              <a:t>175</a:t>
            </a:fld>
            <a:endParaRPr lang="en-US" sz="1200" dirty="0">
              <a:solidFill>
                <a:srgbClr val="000000"/>
              </a:solidFill>
              <a:latin typeface="Arial" charset="0"/>
            </a:endParaRPr>
          </a:p>
        </p:txBody>
      </p:sp>
      <p:sp>
        <p:nvSpPr>
          <p:cNvPr id="39936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ED8B3A3-DA0D-224F-835D-D87611FE85AD}" type="slidenum">
              <a:rPr lang="en-US" sz="1200">
                <a:solidFill>
                  <a:srgbClr val="000000"/>
                </a:solidFill>
                <a:latin typeface="Arial" charset="0"/>
              </a:rPr>
              <a:pPr eaLnBrk="1" hangingPunct="1">
                <a:buClrTx/>
                <a:buFontTx/>
                <a:buNone/>
              </a:pPr>
              <a:t>175</a:t>
            </a:fld>
            <a:endParaRPr lang="en-US" sz="1200" dirty="0">
              <a:solidFill>
                <a:srgbClr val="000000"/>
              </a:solidFill>
              <a:latin typeface="Arial" charset="0"/>
            </a:endParaRPr>
          </a:p>
        </p:txBody>
      </p:sp>
      <p:sp>
        <p:nvSpPr>
          <p:cNvPr id="39936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30E97C5-DF8A-D045-A45B-D6BE20A0EF16}" type="slidenum">
              <a:rPr lang="en-US" sz="1200">
                <a:solidFill>
                  <a:srgbClr val="000000"/>
                </a:solidFill>
                <a:latin typeface="Arial" charset="0"/>
              </a:rPr>
              <a:pPr eaLnBrk="1" hangingPunct="1">
                <a:buClrTx/>
                <a:buFontTx/>
                <a:buNone/>
              </a:pPr>
              <a:t>175</a:t>
            </a:fld>
            <a:endParaRPr lang="en-US" sz="1200" dirty="0">
              <a:solidFill>
                <a:srgbClr val="000000"/>
              </a:solidFill>
              <a:latin typeface="Arial" charset="0"/>
            </a:endParaRPr>
          </a:p>
        </p:txBody>
      </p:sp>
      <p:sp>
        <p:nvSpPr>
          <p:cNvPr id="39936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23D37B2-59B8-864F-9B6E-2AF2887ABC2C}" type="slidenum">
              <a:rPr lang="en-US" sz="1200">
                <a:solidFill>
                  <a:srgbClr val="000000"/>
                </a:solidFill>
                <a:latin typeface="Arial" charset="0"/>
              </a:rPr>
              <a:pPr eaLnBrk="1" hangingPunct="1">
                <a:buClrTx/>
                <a:buFontTx/>
                <a:buNone/>
              </a:pPr>
              <a:t>175</a:t>
            </a:fld>
            <a:endParaRPr lang="en-US" sz="1200" dirty="0">
              <a:solidFill>
                <a:srgbClr val="000000"/>
              </a:solidFill>
              <a:latin typeface="Arial" charset="0"/>
            </a:endParaRPr>
          </a:p>
        </p:txBody>
      </p:sp>
      <p:sp>
        <p:nvSpPr>
          <p:cNvPr id="399366" name="Rectangle 5"/>
          <p:cNvSpPr>
            <a:spLocks noGrp="1" noRot="1" noChangeAspect="1" noChangeArrowheads="1" noTextEdit="1"/>
          </p:cNvSpPr>
          <p:nvPr>
            <p:ph type="sldImg"/>
          </p:nvPr>
        </p:nvSpPr>
        <p:spPr>
          <a:xfrm>
            <a:off x="1184275" y="698500"/>
            <a:ext cx="4654550" cy="3490913"/>
          </a:xfrm>
          <a:ln/>
        </p:spPr>
      </p:sp>
      <p:sp>
        <p:nvSpPr>
          <p:cNvPr id="39936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dirty="0">
              <a:latin typeface="Arial" charset="0"/>
            </a:endParaRPr>
          </a:p>
        </p:txBody>
      </p:sp>
      <p:sp>
        <p:nvSpPr>
          <p:cNvPr id="39936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79495D2-A21E-E244-9EEA-5F49BCACE3FA}" type="slidenum">
              <a:rPr lang="en-US" sz="1200">
                <a:solidFill>
                  <a:srgbClr val="000000"/>
                </a:solidFill>
                <a:latin typeface="Arial" charset="0"/>
              </a:rPr>
              <a:pPr eaLnBrk="1" hangingPunct="1">
                <a:buClrTx/>
                <a:buFontTx/>
                <a:buNone/>
              </a:pPr>
              <a:t>175</a:t>
            </a:fld>
            <a:endParaRPr lang="en-US" sz="1200" dirty="0">
              <a:solidFill>
                <a:srgbClr val="000000"/>
              </a:solidFill>
              <a:latin typeface="Arial"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038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3E47A16-8DFB-9F41-9208-CA6A4979424A}" type="slidenum">
              <a:rPr lang="en-US" sz="1200">
                <a:solidFill>
                  <a:srgbClr val="000000"/>
                </a:solidFill>
                <a:latin typeface="Arial" charset="0"/>
              </a:rPr>
              <a:pPr eaLnBrk="1" hangingPunct="1"/>
              <a:t>176</a:t>
            </a:fld>
            <a:endParaRPr lang="en-US" sz="1200">
              <a:solidFill>
                <a:srgbClr val="000000"/>
              </a:solidFill>
              <a:latin typeface="Arial" charset="0"/>
            </a:endParaRPr>
          </a:p>
        </p:txBody>
      </p:sp>
      <p:sp>
        <p:nvSpPr>
          <p:cNvPr id="40038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C6083E6-F5E3-B145-A268-FE90D383A800}" type="slidenum">
              <a:rPr lang="en-US" sz="1200">
                <a:solidFill>
                  <a:srgbClr val="000000"/>
                </a:solidFill>
                <a:latin typeface="Arial" charset="0"/>
              </a:rPr>
              <a:pPr eaLnBrk="1" hangingPunct="1">
                <a:buClrTx/>
                <a:buFontTx/>
                <a:buNone/>
              </a:pPr>
              <a:t>176</a:t>
            </a:fld>
            <a:endParaRPr lang="en-US" sz="1200">
              <a:solidFill>
                <a:srgbClr val="000000"/>
              </a:solidFill>
              <a:latin typeface="Arial" charset="0"/>
            </a:endParaRPr>
          </a:p>
        </p:txBody>
      </p:sp>
      <p:sp>
        <p:nvSpPr>
          <p:cNvPr id="40038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702CD72-18A7-4246-ABE6-1F3463D0C65F}" type="slidenum">
              <a:rPr lang="en-US" sz="1200">
                <a:solidFill>
                  <a:srgbClr val="000000"/>
                </a:solidFill>
                <a:latin typeface="Arial" charset="0"/>
              </a:rPr>
              <a:pPr eaLnBrk="1" hangingPunct="1">
                <a:buClrTx/>
                <a:buFontTx/>
                <a:buNone/>
              </a:pPr>
              <a:t>176</a:t>
            </a:fld>
            <a:endParaRPr lang="en-US" sz="1200">
              <a:solidFill>
                <a:srgbClr val="000000"/>
              </a:solidFill>
              <a:latin typeface="Arial" charset="0"/>
            </a:endParaRPr>
          </a:p>
        </p:txBody>
      </p:sp>
      <p:sp>
        <p:nvSpPr>
          <p:cNvPr id="40038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FC73342-49B5-CF4F-A494-076391FC61D1}" type="slidenum">
              <a:rPr lang="en-US" sz="1200">
                <a:solidFill>
                  <a:srgbClr val="000000"/>
                </a:solidFill>
                <a:latin typeface="Arial" charset="0"/>
              </a:rPr>
              <a:pPr eaLnBrk="1" hangingPunct="1">
                <a:buClrTx/>
                <a:buFontTx/>
                <a:buNone/>
              </a:pPr>
              <a:t>176</a:t>
            </a:fld>
            <a:endParaRPr lang="en-US" sz="1200">
              <a:solidFill>
                <a:srgbClr val="000000"/>
              </a:solidFill>
              <a:latin typeface="Arial" charset="0"/>
            </a:endParaRPr>
          </a:p>
        </p:txBody>
      </p:sp>
      <p:sp>
        <p:nvSpPr>
          <p:cNvPr id="400390" name="Rectangle 5"/>
          <p:cNvSpPr>
            <a:spLocks noGrp="1" noRot="1" noChangeAspect="1" noChangeArrowheads="1" noTextEdit="1"/>
          </p:cNvSpPr>
          <p:nvPr>
            <p:ph type="sldImg"/>
          </p:nvPr>
        </p:nvSpPr>
        <p:spPr>
          <a:xfrm>
            <a:off x="1184275" y="698500"/>
            <a:ext cx="4654550" cy="3490913"/>
          </a:xfrm>
          <a:ln/>
        </p:spPr>
      </p:sp>
      <p:sp>
        <p:nvSpPr>
          <p:cNvPr id="40039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0039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52B3EA3-D4BA-8046-9FDA-5A98FAA6996C}" type="slidenum">
              <a:rPr lang="en-US" sz="1200">
                <a:solidFill>
                  <a:srgbClr val="000000"/>
                </a:solidFill>
                <a:latin typeface="Arial" charset="0"/>
              </a:rPr>
              <a:pPr eaLnBrk="1" hangingPunct="1">
                <a:buClrTx/>
                <a:buFontTx/>
                <a:buNone/>
              </a:pPr>
              <a:t>176</a:t>
            </a:fld>
            <a:endParaRPr lang="en-US" sz="1200">
              <a:solidFill>
                <a:srgbClr val="000000"/>
              </a:solidFill>
              <a:latin typeface="Arial"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141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4640A60C-C945-574D-87E6-215FAFF24B1E}" type="slidenum">
              <a:rPr lang="en-US" sz="1200">
                <a:solidFill>
                  <a:srgbClr val="000000"/>
                </a:solidFill>
                <a:latin typeface="Arial" charset="0"/>
              </a:rPr>
              <a:pPr eaLnBrk="1" hangingPunct="1"/>
              <a:t>177</a:t>
            </a:fld>
            <a:endParaRPr lang="en-US" sz="1200">
              <a:solidFill>
                <a:srgbClr val="000000"/>
              </a:solidFill>
              <a:latin typeface="Arial" charset="0"/>
            </a:endParaRPr>
          </a:p>
        </p:txBody>
      </p:sp>
      <p:sp>
        <p:nvSpPr>
          <p:cNvPr id="40141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A6D1E42-587C-8F48-8A39-4A0F59BD4F83}" type="slidenum">
              <a:rPr lang="en-US" sz="1200">
                <a:solidFill>
                  <a:srgbClr val="000000"/>
                </a:solidFill>
                <a:latin typeface="Arial" charset="0"/>
              </a:rPr>
              <a:pPr eaLnBrk="1" hangingPunct="1">
                <a:buClrTx/>
                <a:buFontTx/>
                <a:buNone/>
              </a:pPr>
              <a:t>177</a:t>
            </a:fld>
            <a:endParaRPr lang="en-US" sz="1200">
              <a:solidFill>
                <a:srgbClr val="000000"/>
              </a:solidFill>
              <a:latin typeface="Arial" charset="0"/>
            </a:endParaRPr>
          </a:p>
        </p:txBody>
      </p:sp>
      <p:sp>
        <p:nvSpPr>
          <p:cNvPr id="40141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B12C247-E4B3-D546-8D05-48FC5251B953}" type="slidenum">
              <a:rPr lang="en-US" sz="1200">
                <a:solidFill>
                  <a:srgbClr val="000000"/>
                </a:solidFill>
                <a:latin typeface="Arial" charset="0"/>
              </a:rPr>
              <a:pPr eaLnBrk="1" hangingPunct="1">
                <a:buClrTx/>
                <a:buFontTx/>
                <a:buNone/>
              </a:pPr>
              <a:t>177</a:t>
            </a:fld>
            <a:endParaRPr lang="en-US" sz="1200">
              <a:solidFill>
                <a:srgbClr val="000000"/>
              </a:solidFill>
              <a:latin typeface="Arial" charset="0"/>
            </a:endParaRPr>
          </a:p>
        </p:txBody>
      </p:sp>
      <p:sp>
        <p:nvSpPr>
          <p:cNvPr id="40141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75CD15F-8106-BF4B-B780-D2F7359416AE}" type="slidenum">
              <a:rPr lang="en-US" sz="1200">
                <a:solidFill>
                  <a:srgbClr val="000000"/>
                </a:solidFill>
                <a:latin typeface="Arial" charset="0"/>
              </a:rPr>
              <a:pPr eaLnBrk="1" hangingPunct="1">
                <a:buClrTx/>
                <a:buFontTx/>
                <a:buNone/>
              </a:pPr>
              <a:t>177</a:t>
            </a:fld>
            <a:endParaRPr lang="en-US" sz="1200">
              <a:solidFill>
                <a:srgbClr val="000000"/>
              </a:solidFill>
              <a:latin typeface="Arial" charset="0"/>
            </a:endParaRPr>
          </a:p>
        </p:txBody>
      </p:sp>
      <p:sp>
        <p:nvSpPr>
          <p:cNvPr id="401414" name="Rectangle 5"/>
          <p:cNvSpPr>
            <a:spLocks noGrp="1" noRot="1" noChangeAspect="1" noChangeArrowheads="1" noTextEdit="1"/>
          </p:cNvSpPr>
          <p:nvPr>
            <p:ph type="sldImg"/>
          </p:nvPr>
        </p:nvSpPr>
        <p:spPr>
          <a:xfrm>
            <a:off x="1184275" y="698500"/>
            <a:ext cx="4654550" cy="3490913"/>
          </a:xfrm>
          <a:ln/>
        </p:spPr>
      </p:sp>
      <p:sp>
        <p:nvSpPr>
          <p:cNvPr id="40141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0141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6B5224C-759C-6945-A6BA-858376C35F22}" type="slidenum">
              <a:rPr lang="en-US" sz="1200">
                <a:solidFill>
                  <a:srgbClr val="000000"/>
                </a:solidFill>
                <a:latin typeface="Arial" charset="0"/>
              </a:rPr>
              <a:pPr eaLnBrk="1" hangingPunct="1">
                <a:buClrTx/>
                <a:buFontTx/>
                <a:buNone/>
              </a:pPr>
              <a:t>177</a:t>
            </a:fld>
            <a:endParaRPr lang="en-US" sz="1200">
              <a:solidFill>
                <a:srgbClr val="000000"/>
              </a:solidFill>
              <a:latin typeface="Arial"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CA23900-4900-8640-B69F-D010F1A7F339}" type="slidenum">
              <a:rPr lang="en-US" sz="1200">
                <a:solidFill>
                  <a:srgbClr val="000000"/>
                </a:solidFill>
                <a:latin typeface="Arial" charset="0"/>
              </a:rPr>
              <a:pPr eaLnBrk="1" hangingPunct="1"/>
              <a:t>178</a:t>
            </a:fld>
            <a:endParaRPr lang="en-US" sz="1200">
              <a:solidFill>
                <a:srgbClr val="000000"/>
              </a:solidFill>
              <a:latin typeface="Arial" charset="0"/>
            </a:endParaRPr>
          </a:p>
        </p:txBody>
      </p:sp>
      <p:sp>
        <p:nvSpPr>
          <p:cNvPr id="40243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7D5D16D-15BD-6E46-98E5-25DC3FE0378A}" type="slidenum">
              <a:rPr lang="en-US" sz="1200">
                <a:solidFill>
                  <a:srgbClr val="000000"/>
                </a:solidFill>
                <a:latin typeface="Arial" charset="0"/>
              </a:rPr>
              <a:pPr eaLnBrk="1" hangingPunct="1">
                <a:buClrTx/>
                <a:buFontTx/>
                <a:buNone/>
              </a:pPr>
              <a:t>178</a:t>
            </a:fld>
            <a:endParaRPr lang="en-US" sz="1200">
              <a:solidFill>
                <a:srgbClr val="000000"/>
              </a:solidFill>
              <a:latin typeface="Arial" charset="0"/>
            </a:endParaRPr>
          </a:p>
        </p:txBody>
      </p:sp>
      <p:sp>
        <p:nvSpPr>
          <p:cNvPr id="40243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72978CB-DCDF-FA44-BA0E-09AA0187434D}" type="slidenum">
              <a:rPr lang="en-US" sz="1200">
                <a:solidFill>
                  <a:srgbClr val="000000"/>
                </a:solidFill>
                <a:latin typeface="Arial" charset="0"/>
              </a:rPr>
              <a:pPr eaLnBrk="1" hangingPunct="1">
                <a:buClrTx/>
                <a:buFontTx/>
                <a:buNone/>
              </a:pPr>
              <a:t>178</a:t>
            </a:fld>
            <a:endParaRPr lang="en-US" sz="1200">
              <a:solidFill>
                <a:srgbClr val="000000"/>
              </a:solidFill>
              <a:latin typeface="Arial" charset="0"/>
            </a:endParaRPr>
          </a:p>
        </p:txBody>
      </p:sp>
      <p:sp>
        <p:nvSpPr>
          <p:cNvPr id="40243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ECE2D8B-F7A8-D842-8623-86240177B766}" type="slidenum">
              <a:rPr lang="en-US" sz="1200">
                <a:solidFill>
                  <a:srgbClr val="000000"/>
                </a:solidFill>
                <a:latin typeface="Arial" charset="0"/>
              </a:rPr>
              <a:pPr eaLnBrk="1" hangingPunct="1">
                <a:buClrTx/>
                <a:buFontTx/>
                <a:buNone/>
              </a:pPr>
              <a:t>178</a:t>
            </a:fld>
            <a:endParaRPr lang="en-US" sz="1200">
              <a:solidFill>
                <a:srgbClr val="000000"/>
              </a:solidFill>
              <a:latin typeface="Arial" charset="0"/>
            </a:endParaRPr>
          </a:p>
        </p:txBody>
      </p:sp>
      <p:sp>
        <p:nvSpPr>
          <p:cNvPr id="402438" name="Rectangle 5"/>
          <p:cNvSpPr>
            <a:spLocks noGrp="1" noRot="1" noChangeAspect="1" noChangeArrowheads="1" noTextEdit="1"/>
          </p:cNvSpPr>
          <p:nvPr>
            <p:ph type="sldImg"/>
          </p:nvPr>
        </p:nvSpPr>
        <p:spPr>
          <a:xfrm>
            <a:off x="1184275" y="698500"/>
            <a:ext cx="4654550" cy="3490913"/>
          </a:xfrm>
          <a:ln/>
        </p:spPr>
      </p:sp>
      <p:sp>
        <p:nvSpPr>
          <p:cNvPr id="40243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0244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060D4DC-8B2E-3348-9B39-DB2E2B573758}" type="slidenum">
              <a:rPr lang="en-US" sz="1200">
                <a:solidFill>
                  <a:srgbClr val="000000"/>
                </a:solidFill>
                <a:latin typeface="Arial" charset="0"/>
              </a:rPr>
              <a:pPr eaLnBrk="1" hangingPunct="1">
                <a:buClrTx/>
                <a:buFontTx/>
                <a:buNone/>
              </a:pPr>
              <a:t>178</a:t>
            </a:fld>
            <a:endParaRPr lang="en-US" sz="1200">
              <a:solidFill>
                <a:srgbClr val="000000"/>
              </a:solidFill>
              <a:latin typeface="Arial"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345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DB9FE13-FF1E-F842-9D52-9A26C6648360}" type="slidenum">
              <a:rPr lang="en-US" sz="1200">
                <a:solidFill>
                  <a:srgbClr val="000000"/>
                </a:solidFill>
                <a:latin typeface="Arial" charset="0"/>
              </a:rPr>
              <a:pPr eaLnBrk="1" hangingPunct="1"/>
              <a:t>179</a:t>
            </a:fld>
            <a:endParaRPr lang="en-US" sz="1200">
              <a:solidFill>
                <a:srgbClr val="000000"/>
              </a:solidFill>
              <a:latin typeface="Arial" charset="0"/>
            </a:endParaRPr>
          </a:p>
        </p:txBody>
      </p:sp>
      <p:sp>
        <p:nvSpPr>
          <p:cNvPr id="40345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28DF94B-7E00-B440-9AF2-AB0FC628879D}" type="slidenum">
              <a:rPr lang="en-US" sz="1200">
                <a:solidFill>
                  <a:srgbClr val="000000"/>
                </a:solidFill>
                <a:latin typeface="Arial" charset="0"/>
              </a:rPr>
              <a:pPr eaLnBrk="1" hangingPunct="1">
                <a:buClrTx/>
                <a:buFontTx/>
                <a:buNone/>
              </a:pPr>
              <a:t>179</a:t>
            </a:fld>
            <a:endParaRPr lang="en-US" sz="1200">
              <a:solidFill>
                <a:srgbClr val="000000"/>
              </a:solidFill>
              <a:latin typeface="Arial" charset="0"/>
            </a:endParaRPr>
          </a:p>
        </p:txBody>
      </p:sp>
      <p:sp>
        <p:nvSpPr>
          <p:cNvPr id="40346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1C93F30-F9B9-4A47-960A-2AC8672E85D0}" type="slidenum">
              <a:rPr lang="en-US" sz="1200">
                <a:solidFill>
                  <a:srgbClr val="000000"/>
                </a:solidFill>
                <a:latin typeface="Arial" charset="0"/>
              </a:rPr>
              <a:pPr eaLnBrk="1" hangingPunct="1">
                <a:buClrTx/>
                <a:buFontTx/>
                <a:buNone/>
              </a:pPr>
              <a:t>179</a:t>
            </a:fld>
            <a:endParaRPr lang="en-US" sz="1200">
              <a:solidFill>
                <a:srgbClr val="000000"/>
              </a:solidFill>
              <a:latin typeface="Arial" charset="0"/>
            </a:endParaRPr>
          </a:p>
        </p:txBody>
      </p:sp>
      <p:sp>
        <p:nvSpPr>
          <p:cNvPr id="40346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95D64D8-F89F-E74F-A813-E9E11E258EC3}" type="slidenum">
              <a:rPr lang="en-US" sz="1200">
                <a:solidFill>
                  <a:srgbClr val="000000"/>
                </a:solidFill>
                <a:latin typeface="Arial" charset="0"/>
              </a:rPr>
              <a:pPr eaLnBrk="1" hangingPunct="1">
                <a:buClrTx/>
                <a:buFontTx/>
                <a:buNone/>
              </a:pPr>
              <a:t>179</a:t>
            </a:fld>
            <a:endParaRPr lang="en-US" sz="1200">
              <a:solidFill>
                <a:srgbClr val="000000"/>
              </a:solidFill>
              <a:latin typeface="Arial" charset="0"/>
            </a:endParaRPr>
          </a:p>
        </p:txBody>
      </p:sp>
      <p:sp>
        <p:nvSpPr>
          <p:cNvPr id="403462" name="Rectangle 5"/>
          <p:cNvSpPr>
            <a:spLocks noGrp="1" noRot="1" noChangeAspect="1" noChangeArrowheads="1" noTextEdit="1"/>
          </p:cNvSpPr>
          <p:nvPr>
            <p:ph type="sldImg"/>
          </p:nvPr>
        </p:nvSpPr>
        <p:spPr>
          <a:xfrm>
            <a:off x="1184275" y="698500"/>
            <a:ext cx="4654550" cy="3490913"/>
          </a:xfrm>
          <a:ln/>
        </p:spPr>
      </p:sp>
      <p:sp>
        <p:nvSpPr>
          <p:cNvPr id="40346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0346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E8F261B-7671-F84A-BBE9-8F6D1CE8481B}" type="slidenum">
              <a:rPr lang="en-US" sz="1200">
                <a:solidFill>
                  <a:srgbClr val="000000"/>
                </a:solidFill>
                <a:latin typeface="Arial" charset="0"/>
              </a:rPr>
              <a:pPr eaLnBrk="1" hangingPunct="1">
                <a:buClrTx/>
                <a:buFontTx/>
                <a:buNone/>
              </a:pPr>
              <a:t>179</a:t>
            </a:fld>
            <a:endParaRPr lang="en-US" sz="1200">
              <a:solidFill>
                <a:srgbClr val="000000"/>
              </a:solidFill>
              <a:latin typeface="Arial"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448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6A122237-5139-A846-844C-F486761BB94B}" type="slidenum">
              <a:rPr lang="en-US" sz="1200">
                <a:solidFill>
                  <a:srgbClr val="000000"/>
                </a:solidFill>
                <a:latin typeface="Arial" charset="0"/>
              </a:rPr>
              <a:pPr eaLnBrk="1" hangingPunct="1"/>
              <a:t>180</a:t>
            </a:fld>
            <a:endParaRPr lang="en-US" sz="1200">
              <a:solidFill>
                <a:srgbClr val="000000"/>
              </a:solidFill>
              <a:latin typeface="Arial" charset="0"/>
            </a:endParaRPr>
          </a:p>
        </p:txBody>
      </p:sp>
      <p:sp>
        <p:nvSpPr>
          <p:cNvPr id="40448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E359DE1-70EC-7042-9253-704818EA7E69}" type="slidenum">
              <a:rPr lang="en-US" sz="1200">
                <a:solidFill>
                  <a:srgbClr val="000000"/>
                </a:solidFill>
                <a:latin typeface="Arial" charset="0"/>
              </a:rPr>
              <a:pPr eaLnBrk="1" hangingPunct="1">
                <a:buClrTx/>
                <a:buFontTx/>
                <a:buNone/>
              </a:pPr>
              <a:t>180</a:t>
            </a:fld>
            <a:endParaRPr lang="en-US" sz="1200">
              <a:solidFill>
                <a:srgbClr val="000000"/>
              </a:solidFill>
              <a:latin typeface="Arial" charset="0"/>
            </a:endParaRPr>
          </a:p>
        </p:txBody>
      </p:sp>
      <p:sp>
        <p:nvSpPr>
          <p:cNvPr id="40448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9D667DA-7168-8148-AFBE-698F8122FBE6}" type="slidenum">
              <a:rPr lang="en-US" sz="1200">
                <a:solidFill>
                  <a:srgbClr val="000000"/>
                </a:solidFill>
                <a:latin typeface="Arial" charset="0"/>
              </a:rPr>
              <a:pPr eaLnBrk="1" hangingPunct="1">
                <a:buClrTx/>
                <a:buFontTx/>
                <a:buNone/>
              </a:pPr>
              <a:t>180</a:t>
            </a:fld>
            <a:endParaRPr lang="en-US" sz="1200">
              <a:solidFill>
                <a:srgbClr val="000000"/>
              </a:solidFill>
              <a:latin typeface="Arial" charset="0"/>
            </a:endParaRPr>
          </a:p>
        </p:txBody>
      </p:sp>
      <p:sp>
        <p:nvSpPr>
          <p:cNvPr id="40448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A4EB907-AC3A-0846-A5B6-72B1851A13CF}" type="slidenum">
              <a:rPr lang="en-US" sz="1200">
                <a:solidFill>
                  <a:srgbClr val="000000"/>
                </a:solidFill>
                <a:latin typeface="Arial" charset="0"/>
              </a:rPr>
              <a:pPr eaLnBrk="1" hangingPunct="1">
                <a:buClrTx/>
                <a:buFontTx/>
                <a:buNone/>
              </a:pPr>
              <a:t>180</a:t>
            </a:fld>
            <a:endParaRPr lang="en-US" sz="1200">
              <a:solidFill>
                <a:srgbClr val="000000"/>
              </a:solidFill>
              <a:latin typeface="Arial" charset="0"/>
            </a:endParaRPr>
          </a:p>
        </p:txBody>
      </p:sp>
      <p:sp>
        <p:nvSpPr>
          <p:cNvPr id="404486" name="Rectangle 5"/>
          <p:cNvSpPr>
            <a:spLocks noGrp="1" noRot="1" noChangeAspect="1" noChangeArrowheads="1" noTextEdit="1"/>
          </p:cNvSpPr>
          <p:nvPr>
            <p:ph type="sldImg"/>
          </p:nvPr>
        </p:nvSpPr>
        <p:spPr>
          <a:xfrm>
            <a:off x="1184275" y="698500"/>
            <a:ext cx="4654550" cy="3490913"/>
          </a:xfrm>
          <a:ln/>
        </p:spPr>
      </p:sp>
      <p:sp>
        <p:nvSpPr>
          <p:cNvPr id="40448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0448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4B702E8-12AA-F540-8F7B-E4584E03AF79}" type="slidenum">
              <a:rPr lang="en-US" sz="1200">
                <a:solidFill>
                  <a:srgbClr val="000000"/>
                </a:solidFill>
                <a:latin typeface="Arial" charset="0"/>
              </a:rPr>
              <a:pPr eaLnBrk="1" hangingPunct="1">
                <a:buClrTx/>
                <a:buFontTx/>
                <a:buNone/>
              </a:pPr>
              <a:t>180</a:t>
            </a:fld>
            <a:endParaRPr lang="en-US" sz="1200">
              <a:solidFill>
                <a:srgbClr val="000000"/>
              </a:solidFill>
              <a:latin typeface="Arial"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961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101FA1C7-F201-F941-9F30-FC50C53BA74B}" type="slidenum">
              <a:rPr lang="en-US" sz="1200">
                <a:solidFill>
                  <a:srgbClr val="000000"/>
                </a:solidFill>
                <a:latin typeface="Arial" charset="0"/>
              </a:rPr>
              <a:pPr eaLnBrk="1" hangingPunct="1"/>
              <a:t>19</a:t>
            </a:fld>
            <a:endParaRPr lang="en-US" sz="1200">
              <a:solidFill>
                <a:srgbClr val="000000"/>
              </a:solidFill>
              <a:latin typeface="Arial" charset="0"/>
            </a:endParaRPr>
          </a:p>
        </p:txBody>
      </p:sp>
      <p:sp>
        <p:nvSpPr>
          <p:cNvPr id="23961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DBE8608-6948-A144-BFCC-10EC33432E05}" type="slidenum">
              <a:rPr lang="en-US" sz="1200">
                <a:solidFill>
                  <a:srgbClr val="000000"/>
                </a:solidFill>
                <a:latin typeface="Arial" charset="0"/>
              </a:rPr>
              <a:pPr eaLnBrk="1" hangingPunct="1">
                <a:buClrTx/>
                <a:buFontTx/>
                <a:buNone/>
              </a:pPr>
              <a:t>19</a:t>
            </a:fld>
            <a:endParaRPr lang="en-US" sz="1200">
              <a:solidFill>
                <a:srgbClr val="000000"/>
              </a:solidFill>
              <a:latin typeface="Arial" charset="0"/>
            </a:endParaRPr>
          </a:p>
        </p:txBody>
      </p:sp>
      <p:sp>
        <p:nvSpPr>
          <p:cNvPr id="23962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B7DDA0B-ED4A-994E-B13E-02D107A5E47D}" type="slidenum">
              <a:rPr lang="en-US" sz="1200">
                <a:solidFill>
                  <a:srgbClr val="000000"/>
                </a:solidFill>
                <a:latin typeface="Arial" charset="0"/>
              </a:rPr>
              <a:pPr eaLnBrk="1" hangingPunct="1">
                <a:buClrTx/>
                <a:buFontTx/>
                <a:buNone/>
              </a:pPr>
              <a:t>19</a:t>
            </a:fld>
            <a:endParaRPr lang="en-US" sz="1200">
              <a:solidFill>
                <a:srgbClr val="000000"/>
              </a:solidFill>
              <a:latin typeface="Arial" charset="0"/>
            </a:endParaRPr>
          </a:p>
        </p:txBody>
      </p:sp>
      <p:sp>
        <p:nvSpPr>
          <p:cNvPr id="23962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07221D1-3919-264A-95E5-7CC4B51D03E0}" type="slidenum">
              <a:rPr lang="en-US" sz="1200">
                <a:solidFill>
                  <a:srgbClr val="000000"/>
                </a:solidFill>
                <a:latin typeface="Arial" charset="0"/>
              </a:rPr>
              <a:pPr eaLnBrk="1" hangingPunct="1">
                <a:buClrTx/>
                <a:buFontTx/>
                <a:buNone/>
              </a:pPr>
              <a:t>19</a:t>
            </a:fld>
            <a:endParaRPr lang="en-US" sz="1200">
              <a:solidFill>
                <a:srgbClr val="000000"/>
              </a:solidFill>
              <a:latin typeface="Arial" charset="0"/>
            </a:endParaRPr>
          </a:p>
        </p:txBody>
      </p:sp>
      <p:sp>
        <p:nvSpPr>
          <p:cNvPr id="23962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9623"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C763AAF-D8E4-A740-9280-7789CD27A30B}" type="slidenum">
              <a:rPr lang="en-US" sz="1200">
                <a:solidFill>
                  <a:srgbClr val="000000"/>
                </a:solidFill>
                <a:latin typeface="Arial" charset="0"/>
              </a:rPr>
              <a:pPr eaLnBrk="1" hangingPunct="1"/>
              <a:t>181</a:t>
            </a:fld>
            <a:endParaRPr lang="en-US" sz="1200">
              <a:solidFill>
                <a:srgbClr val="000000"/>
              </a:solidFill>
              <a:latin typeface="Arial" charset="0"/>
            </a:endParaRPr>
          </a:p>
        </p:txBody>
      </p:sp>
      <p:sp>
        <p:nvSpPr>
          <p:cNvPr id="40550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41D01A7-5031-DB41-8CEF-F0F780216249}" type="slidenum">
              <a:rPr lang="en-US" sz="1200">
                <a:solidFill>
                  <a:srgbClr val="000000"/>
                </a:solidFill>
                <a:latin typeface="Arial" charset="0"/>
              </a:rPr>
              <a:pPr eaLnBrk="1" hangingPunct="1">
                <a:buClrTx/>
                <a:buFontTx/>
                <a:buNone/>
              </a:pPr>
              <a:t>181</a:t>
            </a:fld>
            <a:endParaRPr lang="en-US" sz="1200">
              <a:solidFill>
                <a:srgbClr val="000000"/>
              </a:solidFill>
              <a:latin typeface="Arial" charset="0"/>
            </a:endParaRPr>
          </a:p>
        </p:txBody>
      </p:sp>
      <p:sp>
        <p:nvSpPr>
          <p:cNvPr id="40550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EDCFBC7-D5AF-B548-9A57-3BA0CB06DC7C}" type="slidenum">
              <a:rPr lang="en-US" sz="1200">
                <a:solidFill>
                  <a:srgbClr val="000000"/>
                </a:solidFill>
                <a:latin typeface="Arial" charset="0"/>
              </a:rPr>
              <a:pPr eaLnBrk="1" hangingPunct="1">
                <a:buClrTx/>
                <a:buFontTx/>
                <a:buNone/>
              </a:pPr>
              <a:t>181</a:t>
            </a:fld>
            <a:endParaRPr lang="en-US" sz="1200">
              <a:solidFill>
                <a:srgbClr val="000000"/>
              </a:solidFill>
              <a:latin typeface="Arial" charset="0"/>
            </a:endParaRPr>
          </a:p>
        </p:txBody>
      </p:sp>
      <p:sp>
        <p:nvSpPr>
          <p:cNvPr id="40550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50035B2-B8DE-774E-A89C-BBBF71C61453}" type="slidenum">
              <a:rPr lang="en-US" sz="1200">
                <a:solidFill>
                  <a:srgbClr val="000000"/>
                </a:solidFill>
                <a:latin typeface="Arial" charset="0"/>
              </a:rPr>
              <a:pPr eaLnBrk="1" hangingPunct="1">
                <a:buClrTx/>
                <a:buFontTx/>
                <a:buNone/>
              </a:pPr>
              <a:t>181</a:t>
            </a:fld>
            <a:endParaRPr lang="en-US" sz="1200">
              <a:solidFill>
                <a:srgbClr val="000000"/>
              </a:solidFill>
              <a:latin typeface="Arial" charset="0"/>
            </a:endParaRPr>
          </a:p>
        </p:txBody>
      </p:sp>
      <p:sp>
        <p:nvSpPr>
          <p:cNvPr id="405510" name="Rectangle 5"/>
          <p:cNvSpPr>
            <a:spLocks noGrp="1" noRot="1" noChangeAspect="1" noChangeArrowheads="1" noTextEdit="1"/>
          </p:cNvSpPr>
          <p:nvPr>
            <p:ph type="sldImg"/>
          </p:nvPr>
        </p:nvSpPr>
        <p:spPr>
          <a:xfrm>
            <a:off x="1184275" y="698500"/>
            <a:ext cx="4654550" cy="3490913"/>
          </a:xfrm>
          <a:ln/>
        </p:spPr>
      </p:sp>
      <p:sp>
        <p:nvSpPr>
          <p:cNvPr id="40551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0551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8C584C3-96B5-DA48-AA28-D81324E7B227}" type="slidenum">
              <a:rPr lang="en-US" sz="1200">
                <a:solidFill>
                  <a:srgbClr val="000000"/>
                </a:solidFill>
                <a:latin typeface="Arial" charset="0"/>
              </a:rPr>
              <a:pPr eaLnBrk="1" hangingPunct="1">
                <a:buClrTx/>
                <a:buFontTx/>
                <a:buNone/>
              </a:pPr>
              <a:t>181</a:t>
            </a:fld>
            <a:endParaRPr lang="en-US" sz="1200">
              <a:solidFill>
                <a:srgbClr val="000000"/>
              </a:solidFill>
              <a:latin typeface="Arial"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653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1567BE2-53E3-E545-8B4A-4781A30C1E48}" type="slidenum">
              <a:rPr lang="en-US" sz="1200">
                <a:solidFill>
                  <a:srgbClr val="000000"/>
                </a:solidFill>
                <a:latin typeface="Arial" charset="0"/>
              </a:rPr>
              <a:pPr eaLnBrk="1" hangingPunct="1"/>
              <a:t>182</a:t>
            </a:fld>
            <a:endParaRPr lang="en-US" sz="1200">
              <a:solidFill>
                <a:srgbClr val="000000"/>
              </a:solidFill>
              <a:latin typeface="Arial" charset="0"/>
            </a:endParaRPr>
          </a:p>
        </p:txBody>
      </p:sp>
      <p:sp>
        <p:nvSpPr>
          <p:cNvPr id="40653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280F8C3-4FDE-E54B-B796-BA0714CE970A}" type="slidenum">
              <a:rPr lang="en-US" sz="1200">
                <a:solidFill>
                  <a:srgbClr val="000000"/>
                </a:solidFill>
                <a:latin typeface="Arial" charset="0"/>
              </a:rPr>
              <a:pPr eaLnBrk="1" hangingPunct="1">
                <a:buClrTx/>
                <a:buFontTx/>
                <a:buNone/>
              </a:pPr>
              <a:t>182</a:t>
            </a:fld>
            <a:endParaRPr lang="en-US" sz="1200">
              <a:solidFill>
                <a:srgbClr val="000000"/>
              </a:solidFill>
              <a:latin typeface="Arial" charset="0"/>
            </a:endParaRPr>
          </a:p>
        </p:txBody>
      </p:sp>
      <p:sp>
        <p:nvSpPr>
          <p:cNvPr id="40653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7ACED56-7582-B54B-8ED3-4F990B99D94B}" type="slidenum">
              <a:rPr lang="en-US" sz="1200">
                <a:solidFill>
                  <a:srgbClr val="000000"/>
                </a:solidFill>
                <a:latin typeface="Arial" charset="0"/>
              </a:rPr>
              <a:pPr eaLnBrk="1" hangingPunct="1">
                <a:buClrTx/>
                <a:buFontTx/>
                <a:buNone/>
              </a:pPr>
              <a:t>182</a:t>
            </a:fld>
            <a:endParaRPr lang="en-US" sz="1200">
              <a:solidFill>
                <a:srgbClr val="000000"/>
              </a:solidFill>
              <a:latin typeface="Arial" charset="0"/>
            </a:endParaRPr>
          </a:p>
        </p:txBody>
      </p:sp>
      <p:sp>
        <p:nvSpPr>
          <p:cNvPr id="40653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744C47B-AA7A-9B45-9484-4FB301F19758}" type="slidenum">
              <a:rPr lang="en-US" sz="1200">
                <a:solidFill>
                  <a:srgbClr val="000000"/>
                </a:solidFill>
                <a:latin typeface="Arial" charset="0"/>
              </a:rPr>
              <a:pPr eaLnBrk="1" hangingPunct="1">
                <a:buClrTx/>
                <a:buFontTx/>
                <a:buNone/>
              </a:pPr>
              <a:t>182</a:t>
            </a:fld>
            <a:endParaRPr lang="en-US" sz="1200">
              <a:solidFill>
                <a:srgbClr val="000000"/>
              </a:solidFill>
              <a:latin typeface="Arial" charset="0"/>
            </a:endParaRPr>
          </a:p>
        </p:txBody>
      </p:sp>
      <p:sp>
        <p:nvSpPr>
          <p:cNvPr id="406534" name="Rectangle 5"/>
          <p:cNvSpPr>
            <a:spLocks noGrp="1" noRot="1" noChangeAspect="1" noChangeArrowheads="1" noTextEdit="1"/>
          </p:cNvSpPr>
          <p:nvPr>
            <p:ph type="sldImg"/>
          </p:nvPr>
        </p:nvSpPr>
        <p:spPr>
          <a:xfrm>
            <a:off x="1184275" y="698500"/>
            <a:ext cx="4654550" cy="3490913"/>
          </a:xfrm>
          <a:ln/>
        </p:spPr>
      </p:sp>
      <p:sp>
        <p:nvSpPr>
          <p:cNvPr id="40653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0653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D557A67-245B-5D42-9D28-3ACB34A9DDFB}" type="slidenum">
              <a:rPr lang="en-US" sz="1200">
                <a:solidFill>
                  <a:srgbClr val="000000"/>
                </a:solidFill>
                <a:latin typeface="Arial" charset="0"/>
              </a:rPr>
              <a:pPr eaLnBrk="1" hangingPunct="1">
                <a:buClrTx/>
                <a:buFontTx/>
                <a:buNone/>
              </a:pPr>
              <a:t>182</a:t>
            </a:fld>
            <a:endParaRPr lang="en-US" sz="1200">
              <a:solidFill>
                <a:srgbClr val="000000"/>
              </a:solidFill>
              <a:latin typeface="Arial"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755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675CFAE-141E-0548-AA22-CBC8BB122FB0}" type="slidenum">
              <a:rPr lang="en-US" sz="1200">
                <a:solidFill>
                  <a:srgbClr val="000000"/>
                </a:solidFill>
                <a:latin typeface="Arial" charset="0"/>
              </a:rPr>
              <a:pPr eaLnBrk="1" hangingPunct="1"/>
              <a:t>183</a:t>
            </a:fld>
            <a:endParaRPr lang="en-US" sz="1200">
              <a:solidFill>
                <a:srgbClr val="000000"/>
              </a:solidFill>
              <a:latin typeface="Arial" charset="0"/>
            </a:endParaRPr>
          </a:p>
        </p:txBody>
      </p:sp>
      <p:sp>
        <p:nvSpPr>
          <p:cNvPr id="40755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7D7E5C1-8719-C24D-8A1C-499531809191}" type="slidenum">
              <a:rPr lang="en-US" sz="1200">
                <a:solidFill>
                  <a:srgbClr val="000000"/>
                </a:solidFill>
                <a:latin typeface="Arial" charset="0"/>
              </a:rPr>
              <a:pPr eaLnBrk="1" hangingPunct="1">
                <a:buClrTx/>
                <a:buFontTx/>
                <a:buNone/>
              </a:pPr>
              <a:t>183</a:t>
            </a:fld>
            <a:endParaRPr lang="en-US" sz="1200">
              <a:solidFill>
                <a:srgbClr val="000000"/>
              </a:solidFill>
              <a:latin typeface="Arial" charset="0"/>
            </a:endParaRPr>
          </a:p>
        </p:txBody>
      </p:sp>
      <p:sp>
        <p:nvSpPr>
          <p:cNvPr id="40755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7182F79-0159-0546-9B72-176B02D3F40C}" type="slidenum">
              <a:rPr lang="en-US" sz="1200">
                <a:solidFill>
                  <a:srgbClr val="000000"/>
                </a:solidFill>
                <a:latin typeface="Arial" charset="0"/>
              </a:rPr>
              <a:pPr eaLnBrk="1" hangingPunct="1">
                <a:buClrTx/>
                <a:buFontTx/>
                <a:buNone/>
              </a:pPr>
              <a:t>183</a:t>
            </a:fld>
            <a:endParaRPr lang="en-US" sz="1200">
              <a:solidFill>
                <a:srgbClr val="000000"/>
              </a:solidFill>
              <a:latin typeface="Arial" charset="0"/>
            </a:endParaRPr>
          </a:p>
        </p:txBody>
      </p:sp>
      <p:sp>
        <p:nvSpPr>
          <p:cNvPr id="40755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845FB63-8542-9F41-918C-4262E70D7F4B}" type="slidenum">
              <a:rPr lang="en-US" sz="1200">
                <a:solidFill>
                  <a:srgbClr val="000000"/>
                </a:solidFill>
                <a:latin typeface="Arial" charset="0"/>
              </a:rPr>
              <a:pPr eaLnBrk="1" hangingPunct="1">
                <a:buClrTx/>
                <a:buFontTx/>
                <a:buNone/>
              </a:pPr>
              <a:t>183</a:t>
            </a:fld>
            <a:endParaRPr lang="en-US" sz="1200">
              <a:solidFill>
                <a:srgbClr val="000000"/>
              </a:solidFill>
              <a:latin typeface="Arial" charset="0"/>
            </a:endParaRPr>
          </a:p>
        </p:txBody>
      </p:sp>
      <p:sp>
        <p:nvSpPr>
          <p:cNvPr id="407558" name="Rectangle 5"/>
          <p:cNvSpPr>
            <a:spLocks noGrp="1" noRot="1" noChangeAspect="1" noChangeArrowheads="1" noTextEdit="1"/>
          </p:cNvSpPr>
          <p:nvPr>
            <p:ph type="sldImg"/>
          </p:nvPr>
        </p:nvSpPr>
        <p:spPr>
          <a:xfrm>
            <a:off x="1184275" y="698500"/>
            <a:ext cx="4654550" cy="3490913"/>
          </a:xfrm>
          <a:ln/>
        </p:spPr>
      </p:sp>
      <p:sp>
        <p:nvSpPr>
          <p:cNvPr id="40755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0756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ADFD34F-68AB-7C47-B676-0DA2B6903DAD}" type="slidenum">
              <a:rPr lang="en-US" sz="1200">
                <a:solidFill>
                  <a:srgbClr val="000000"/>
                </a:solidFill>
                <a:latin typeface="Arial" charset="0"/>
              </a:rPr>
              <a:pPr eaLnBrk="1" hangingPunct="1">
                <a:buClrTx/>
                <a:buFontTx/>
                <a:buNone/>
              </a:pPr>
              <a:t>183</a:t>
            </a:fld>
            <a:endParaRPr lang="en-US" sz="1200">
              <a:solidFill>
                <a:srgbClr val="000000"/>
              </a:solidFill>
              <a:latin typeface="Arial"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857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1FC709A-5358-DC47-BD7E-134EF1209FDC}" type="slidenum">
              <a:rPr lang="en-US" sz="1200">
                <a:solidFill>
                  <a:srgbClr val="000000"/>
                </a:solidFill>
                <a:latin typeface="Arial" charset="0"/>
              </a:rPr>
              <a:pPr eaLnBrk="1" hangingPunct="1"/>
              <a:t>184</a:t>
            </a:fld>
            <a:endParaRPr lang="en-US" sz="1200">
              <a:solidFill>
                <a:srgbClr val="000000"/>
              </a:solidFill>
              <a:latin typeface="Arial" charset="0"/>
            </a:endParaRPr>
          </a:p>
        </p:txBody>
      </p:sp>
      <p:sp>
        <p:nvSpPr>
          <p:cNvPr id="40857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623CC54-4F74-0247-8230-57C76C5BC557}" type="slidenum">
              <a:rPr lang="en-US" sz="1200">
                <a:solidFill>
                  <a:srgbClr val="000000"/>
                </a:solidFill>
                <a:latin typeface="Arial" charset="0"/>
              </a:rPr>
              <a:pPr eaLnBrk="1" hangingPunct="1">
                <a:buClrTx/>
                <a:buFontTx/>
                <a:buNone/>
              </a:pPr>
              <a:t>184</a:t>
            </a:fld>
            <a:endParaRPr lang="en-US" sz="1200">
              <a:solidFill>
                <a:srgbClr val="000000"/>
              </a:solidFill>
              <a:latin typeface="Arial" charset="0"/>
            </a:endParaRPr>
          </a:p>
        </p:txBody>
      </p:sp>
      <p:sp>
        <p:nvSpPr>
          <p:cNvPr id="40858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27E4F84-43C4-6C4C-B533-CDB8F2A5A270}" type="slidenum">
              <a:rPr lang="en-US" sz="1200">
                <a:solidFill>
                  <a:srgbClr val="000000"/>
                </a:solidFill>
                <a:latin typeface="Arial" charset="0"/>
              </a:rPr>
              <a:pPr eaLnBrk="1" hangingPunct="1">
                <a:buClrTx/>
                <a:buFontTx/>
                <a:buNone/>
              </a:pPr>
              <a:t>184</a:t>
            </a:fld>
            <a:endParaRPr lang="en-US" sz="1200">
              <a:solidFill>
                <a:srgbClr val="000000"/>
              </a:solidFill>
              <a:latin typeface="Arial" charset="0"/>
            </a:endParaRPr>
          </a:p>
        </p:txBody>
      </p:sp>
      <p:sp>
        <p:nvSpPr>
          <p:cNvPr id="40858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3BAC333-A6B9-D14E-8C61-574D46EEF93C}" type="slidenum">
              <a:rPr lang="en-US" sz="1200">
                <a:solidFill>
                  <a:srgbClr val="000000"/>
                </a:solidFill>
                <a:latin typeface="Arial" charset="0"/>
              </a:rPr>
              <a:pPr eaLnBrk="1" hangingPunct="1">
                <a:buClrTx/>
                <a:buFontTx/>
                <a:buNone/>
              </a:pPr>
              <a:t>184</a:t>
            </a:fld>
            <a:endParaRPr lang="en-US" sz="1200">
              <a:solidFill>
                <a:srgbClr val="000000"/>
              </a:solidFill>
              <a:latin typeface="Arial" charset="0"/>
            </a:endParaRPr>
          </a:p>
        </p:txBody>
      </p:sp>
      <p:sp>
        <p:nvSpPr>
          <p:cNvPr id="40858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858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0858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0E24826-E842-F844-A27B-ED8F352AE5AA}" type="slidenum">
              <a:rPr lang="en-US" sz="1200">
                <a:solidFill>
                  <a:srgbClr val="000000"/>
                </a:solidFill>
                <a:latin typeface="Arial" charset="0"/>
              </a:rPr>
              <a:pPr eaLnBrk="1" hangingPunct="1">
                <a:buClrTx/>
                <a:buFontTx/>
                <a:buNone/>
              </a:pPr>
              <a:t>184</a:t>
            </a:fld>
            <a:endParaRPr lang="en-US" sz="1200">
              <a:solidFill>
                <a:srgbClr val="000000"/>
              </a:solidFill>
              <a:latin typeface="Arial"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0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2266EA7-3E58-4740-98CA-64C889E1A951}" type="slidenum">
              <a:rPr lang="en-US" sz="1200">
                <a:solidFill>
                  <a:srgbClr val="000000"/>
                </a:solidFill>
                <a:latin typeface="Arial" charset="0"/>
              </a:rPr>
              <a:pPr eaLnBrk="1" hangingPunct="1"/>
              <a:t>185</a:t>
            </a:fld>
            <a:endParaRPr lang="en-US" sz="1200" dirty="0">
              <a:solidFill>
                <a:srgbClr val="000000"/>
              </a:solidFill>
              <a:latin typeface="Arial" charset="0"/>
            </a:endParaRPr>
          </a:p>
        </p:txBody>
      </p:sp>
      <p:sp>
        <p:nvSpPr>
          <p:cNvPr id="40960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519AD07-FE19-1242-9FB6-028EC0054448}" type="slidenum">
              <a:rPr lang="en-US" sz="1200">
                <a:solidFill>
                  <a:srgbClr val="000000"/>
                </a:solidFill>
                <a:latin typeface="Arial" charset="0"/>
              </a:rPr>
              <a:pPr eaLnBrk="1" hangingPunct="1">
                <a:buClrTx/>
                <a:buFontTx/>
                <a:buNone/>
              </a:pPr>
              <a:t>185</a:t>
            </a:fld>
            <a:endParaRPr lang="en-US" sz="1200" dirty="0">
              <a:solidFill>
                <a:srgbClr val="000000"/>
              </a:solidFill>
              <a:latin typeface="Arial" charset="0"/>
            </a:endParaRPr>
          </a:p>
        </p:txBody>
      </p:sp>
      <p:sp>
        <p:nvSpPr>
          <p:cNvPr id="40960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B4E51EE-3BDF-8340-9330-3B45E9A2600F}" type="slidenum">
              <a:rPr lang="en-US" sz="1200">
                <a:solidFill>
                  <a:srgbClr val="000000"/>
                </a:solidFill>
                <a:latin typeface="Arial" charset="0"/>
              </a:rPr>
              <a:pPr eaLnBrk="1" hangingPunct="1">
                <a:buClrTx/>
                <a:buFontTx/>
                <a:buNone/>
              </a:pPr>
              <a:t>185</a:t>
            </a:fld>
            <a:endParaRPr lang="en-US" sz="1200" dirty="0">
              <a:solidFill>
                <a:srgbClr val="000000"/>
              </a:solidFill>
              <a:latin typeface="Arial" charset="0"/>
            </a:endParaRPr>
          </a:p>
        </p:txBody>
      </p:sp>
      <p:sp>
        <p:nvSpPr>
          <p:cNvPr id="40960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7EA627E-E20D-1A45-BCF2-ABD27F573A21}" type="slidenum">
              <a:rPr lang="en-US" sz="1200">
                <a:solidFill>
                  <a:srgbClr val="000000"/>
                </a:solidFill>
                <a:latin typeface="Arial" charset="0"/>
              </a:rPr>
              <a:pPr eaLnBrk="1" hangingPunct="1">
                <a:buClrTx/>
                <a:buFontTx/>
                <a:buNone/>
              </a:pPr>
              <a:t>185</a:t>
            </a:fld>
            <a:endParaRPr lang="en-US" sz="1200" dirty="0">
              <a:solidFill>
                <a:srgbClr val="000000"/>
              </a:solidFill>
              <a:latin typeface="Arial" charset="0"/>
            </a:endParaRPr>
          </a:p>
        </p:txBody>
      </p:sp>
      <p:sp>
        <p:nvSpPr>
          <p:cNvPr id="40960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0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dirty="0">
              <a:latin typeface="Arial" charset="0"/>
            </a:endParaRPr>
          </a:p>
        </p:txBody>
      </p:sp>
      <p:sp>
        <p:nvSpPr>
          <p:cNvPr id="40960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4640824-EAB3-654C-BB61-FE8BD800EDB5}" type="slidenum">
              <a:rPr lang="en-US" sz="1200">
                <a:solidFill>
                  <a:srgbClr val="000000"/>
                </a:solidFill>
                <a:latin typeface="Arial" charset="0"/>
              </a:rPr>
              <a:pPr eaLnBrk="1" hangingPunct="1">
                <a:buClrTx/>
                <a:buFontTx/>
                <a:buNone/>
              </a:pPr>
              <a:t>185</a:t>
            </a:fld>
            <a:endParaRPr lang="en-US" sz="1200" dirty="0">
              <a:solidFill>
                <a:srgbClr val="000000"/>
              </a:solidFill>
              <a:latin typeface="Arial"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062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88F4D4C-C5D7-2F40-8BD6-EE2BA6888B0C}" type="slidenum">
              <a:rPr lang="en-US" sz="1200">
                <a:solidFill>
                  <a:srgbClr val="000000"/>
                </a:solidFill>
                <a:latin typeface="Arial" charset="0"/>
              </a:rPr>
              <a:pPr eaLnBrk="1" hangingPunct="1"/>
              <a:t>186</a:t>
            </a:fld>
            <a:endParaRPr lang="en-US" sz="1200">
              <a:solidFill>
                <a:srgbClr val="000000"/>
              </a:solidFill>
              <a:latin typeface="Arial" charset="0"/>
            </a:endParaRPr>
          </a:p>
        </p:txBody>
      </p:sp>
      <p:sp>
        <p:nvSpPr>
          <p:cNvPr id="41062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A17116E-652C-B748-8889-6B8BBDB2A5D5}" type="slidenum">
              <a:rPr lang="en-US" sz="1200">
                <a:solidFill>
                  <a:srgbClr val="000000"/>
                </a:solidFill>
                <a:latin typeface="Arial" charset="0"/>
              </a:rPr>
              <a:pPr eaLnBrk="1" hangingPunct="1">
                <a:buClrTx/>
                <a:buFontTx/>
                <a:buNone/>
              </a:pPr>
              <a:t>186</a:t>
            </a:fld>
            <a:endParaRPr lang="en-US" sz="1200">
              <a:solidFill>
                <a:srgbClr val="000000"/>
              </a:solidFill>
              <a:latin typeface="Arial" charset="0"/>
            </a:endParaRPr>
          </a:p>
        </p:txBody>
      </p:sp>
      <p:sp>
        <p:nvSpPr>
          <p:cNvPr id="41062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0B78368-CB49-C946-902B-3BC8DF584141}" type="slidenum">
              <a:rPr lang="en-US" sz="1200">
                <a:solidFill>
                  <a:srgbClr val="000000"/>
                </a:solidFill>
                <a:latin typeface="Arial" charset="0"/>
              </a:rPr>
              <a:pPr eaLnBrk="1" hangingPunct="1">
                <a:buClrTx/>
                <a:buFontTx/>
                <a:buNone/>
              </a:pPr>
              <a:t>186</a:t>
            </a:fld>
            <a:endParaRPr lang="en-US" sz="1200">
              <a:solidFill>
                <a:srgbClr val="000000"/>
              </a:solidFill>
              <a:latin typeface="Arial" charset="0"/>
            </a:endParaRPr>
          </a:p>
        </p:txBody>
      </p:sp>
      <p:sp>
        <p:nvSpPr>
          <p:cNvPr id="41062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27F6C59-1465-9B4D-8A39-B403C125A8B7}" type="slidenum">
              <a:rPr lang="en-US" sz="1200">
                <a:solidFill>
                  <a:srgbClr val="000000"/>
                </a:solidFill>
                <a:latin typeface="Arial" charset="0"/>
              </a:rPr>
              <a:pPr eaLnBrk="1" hangingPunct="1">
                <a:buClrTx/>
                <a:buFontTx/>
                <a:buNone/>
              </a:pPr>
              <a:t>186</a:t>
            </a:fld>
            <a:endParaRPr lang="en-US" sz="1200">
              <a:solidFill>
                <a:srgbClr val="000000"/>
              </a:solidFill>
              <a:latin typeface="Arial" charset="0"/>
            </a:endParaRPr>
          </a:p>
        </p:txBody>
      </p:sp>
      <p:sp>
        <p:nvSpPr>
          <p:cNvPr id="41063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063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1063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16C9A11-51B7-BD4E-9609-2FF8779122E0}" type="slidenum">
              <a:rPr lang="en-US" sz="1200">
                <a:solidFill>
                  <a:srgbClr val="000000"/>
                </a:solidFill>
                <a:latin typeface="Arial" charset="0"/>
              </a:rPr>
              <a:pPr eaLnBrk="1" hangingPunct="1">
                <a:buClrTx/>
                <a:buFontTx/>
                <a:buNone/>
              </a:pPr>
              <a:t>186</a:t>
            </a:fld>
            <a:endParaRPr lang="en-US" sz="1200">
              <a:solidFill>
                <a:srgbClr val="000000"/>
              </a:solidFill>
              <a:latin typeface="Arial"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165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6C21ECE-47AE-3349-8E8F-2E2EA47553D6}" type="slidenum">
              <a:rPr lang="en-US" sz="1200">
                <a:solidFill>
                  <a:srgbClr val="000000"/>
                </a:solidFill>
                <a:latin typeface="Arial" charset="0"/>
              </a:rPr>
              <a:pPr eaLnBrk="1" hangingPunct="1"/>
              <a:t>187</a:t>
            </a:fld>
            <a:endParaRPr lang="en-US" sz="1200">
              <a:solidFill>
                <a:srgbClr val="000000"/>
              </a:solidFill>
              <a:latin typeface="Arial" charset="0"/>
            </a:endParaRPr>
          </a:p>
        </p:txBody>
      </p:sp>
      <p:sp>
        <p:nvSpPr>
          <p:cNvPr id="41165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4D82BB6-3E70-604E-B320-7F3A9863F6AB}" type="slidenum">
              <a:rPr lang="en-US" sz="1200">
                <a:solidFill>
                  <a:srgbClr val="000000"/>
                </a:solidFill>
                <a:latin typeface="Arial" charset="0"/>
              </a:rPr>
              <a:pPr eaLnBrk="1" hangingPunct="1">
                <a:buClrTx/>
                <a:buFontTx/>
                <a:buNone/>
              </a:pPr>
              <a:t>187</a:t>
            </a:fld>
            <a:endParaRPr lang="en-US" sz="1200">
              <a:solidFill>
                <a:srgbClr val="000000"/>
              </a:solidFill>
              <a:latin typeface="Arial" charset="0"/>
            </a:endParaRPr>
          </a:p>
        </p:txBody>
      </p:sp>
      <p:sp>
        <p:nvSpPr>
          <p:cNvPr id="41165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B7D674E-CD6F-0C44-8808-22FB66C6B836}" type="slidenum">
              <a:rPr lang="en-US" sz="1200">
                <a:solidFill>
                  <a:srgbClr val="000000"/>
                </a:solidFill>
                <a:latin typeface="Arial" charset="0"/>
              </a:rPr>
              <a:pPr eaLnBrk="1" hangingPunct="1">
                <a:buClrTx/>
                <a:buFontTx/>
                <a:buNone/>
              </a:pPr>
              <a:t>187</a:t>
            </a:fld>
            <a:endParaRPr lang="en-US" sz="1200">
              <a:solidFill>
                <a:srgbClr val="000000"/>
              </a:solidFill>
              <a:latin typeface="Arial" charset="0"/>
            </a:endParaRPr>
          </a:p>
        </p:txBody>
      </p:sp>
      <p:sp>
        <p:nvSpPr>
          <p:cNvPr id="41165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B96C75E-449F-324C-9D2C-B8CB8893CBE4}" type="slidenum">
              <a:rPr lang="en-US" sz="1200">
                <a:solidFill>
                  <a:srgbClr val="000000"/>
                </a:solidFill>
                <a:latin typeface="Arial" charset="0"/>
              </a:rPr>
              <a:pPr eaLnBrk="1" hangingPunct="1">
                <a:buClrTx/>
                <a:buFontTx/>
                <a:buNone/>
              </a:pPr>
              <a:t>187</a:t>
            </a:fld>
            <a:endParaRPr lang="en-US" sz="1200">
              <a:solidFill>
                <a:srgbClr val="000000"/>
              </a:solidFill>
              <a:latin typeface="Arial" charset="0"/>
            </a:endParaRPr>
          </a:p>
        </p:txBody>
      </p:sp>
      <p:sp>
        <p:nvSpPr>
          <p:cNvPr id="41165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165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1165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7F9AB38-B3EF-5648-AED8-BCF76BB3EA5A}" type="slidenum">
              <a:rPr lang="en-US" sz="1200">
                <a:solidFill>
                  <a:srgbClr val="000000"/>
                </a:solidFill>
                <a:latin typeface="Arial" charset="0"/>
              </a:rPr>
              <a:pPr eaLnBrk="1" hangingPunct="1">
                <a:buClrTx/>
                <a:buFontTx/>
                <a:buNone/>
              </a:pPr>
              <a:t>187</a:t>
            </a:fld>
            <a:endParaRPr lang="en-US" sz="1200">
              <a:solidFill>
                <a:srgbClr val="000000"/>
              </a:solidFill>
              <a:latin typeface="Arial"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267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30073E4-15AB-BD4B-AFD4-061F3F86926A}" type="slidenum">
              <a:rPr lang="en-US" sz="1200">
                <a:solidFill>
                  <a:srgbClr val="000000"/>
                </a:solidFill>
                <a:latin typeface="Arial" charset="0"/>
              </a:rPr>
              <a:pPr eaLnBrk="1" hangingPunct="1"/>
              <a:t>188</a:t>
            </a:fld>
            <a:endParaRPr lang="en-US" sz="1200">
              <a:solidFill>
                <a:srgbClr val="000000"/>
              </a:solidFill>
              <a:latin typeface="Arial" charset="0"/>
            </a:endParaRPr>
          </a:p>
        </p:txBody>
      </p:sp>
      <p:sp>
        <p:nvSpPr>
          <p:cNvPr id="41267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D47F305-168B-8F4D-8040-1DD88614939C}" type="slidenum">
              <a:rPr lang="en-US" sz="1200">
                <a:solidFill>
                  <a:srgbClr val="000000"/>
                </a:solidFill>
                <a:latin typeface="Arial" charset="0"/>
              </a:rPr>
              <a:pPr eaLnBrk="1" hangingPunct="1">
                <a:buClrTx/>
                <a:buFontTx/>
                <a:buNone/>
              </a:pPr>
              <a:t>188</a:t>
            </a:fld>
            <a:endParaRPr lang="en-US" sz="1200">
              <a:solidFill>
                <a:srgbClr val="000000"/>
              </a:solidFill>
              <a:latin typeface="Arial" charset="0"/>
            </a:endParaRPr>
          </a:p>
        </p:txBody>
      </p:sp>
      <p:sp>
        <p:nvSpPr>
          <p:cNvPr id="41267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4795661-D1F1-C04B-A752-E90264BF7CDC}" type="slidenum">
              <a:rPr lang="en-US" sz="1200">
                <a:solidFill>
                  <a:srgbClr val="000000"/>
                </a:solidFill>
                <a:latin typeface="Arial" charset="0"/>
              </a:rPr>
              <a:pPr eaLnBrk="1" hangingPunct="1">
                <a:buClrTx/>
                <a:buFontTx/>
                <a:buNone/>
              </a:pPr>
              <a:t>188</a:t>
            </a:fld>
            <a:endParaRPr lang="en-US" sz="1200">
              <a:solidFill>
                <a:srgbClr val="000000"/>
              </a:solidFill>
              <a:latin typeface="Arial" charset="0"/>
            </a:endParaRPr>
          </a:p>
        </p:txBody>
      </p:sp>
      <p:sp>
        <p:nvSpPr>
          <p:cNvPr id="41267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96FB174-1936-1845-A66D-D4F1EC63BFA0}" type="slidenum">
              <a:rPr lang="en-US" sz="1200">
                <a:solidFill>
                  <a:srgbClr val="000000"/>
                </a:solidFill>
                <a:latin typeface="Arial" charset="0"/>
              </a:rPr>
              <a:pPr eaLnBrk="1" hangingPunct="1">
                <a:buClrTx/>
                <a:buFontTx/>
                <a:buNone/>
              </a:pPr>
              <a:t>188</a:t>
            </a:fld>
            <a:endParaRPr lang="en-US" sz="1200">
              <a:solidFill>
                <a:srgbClr val="000000"/>
              </a:solidFill>
              <a:latin typeface="Arial" charset="0"/>
            </a:endParaRPr>
          </a:p>
        </p:txBody>
      </p:sp>
      <p:sp>
        <p:nvSpPr>
          <p:cNvPr id="41267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267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1268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D2A925A-2D28-4242-B56F-D927E3C9A584}" type="slidenum">
              <a:rPr lang="en-US" sz="1200">
                <a:solidFill>
                  <a:srgbClr val="000000"/>
                </a:solidFill>
                <a:latin typeface="Arial" charset="0"/>
              </a:rPr>
              <a:pPr eaLnBrk="1" hangingPunct="1">
                <a:buClrTx/>
                <a:buFontTx/>
                <a:buNone/>
              </a:pPr>
              <a:t>188</a:t>
            </a:fld>
            <a:endParaRPr lang="en-US" sz="1200">
              <a:solidFill>
                <a:srgbClr val="000000"/>
              </a:solidFill>
              <a:latin typeface="Arial"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369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62278C80-615F-F345-9222-632B2EA14CD9}" type="slidenum">
              <a:rPr lang="en-US" sz="1200">
                <a:solidFill>
                  <a:srgbClr val="000000"/>
                </a:solidFill>
                <a:latin typeface="Arial" charset="0"/>
              </a:rPr>
              <a:pPr eaLnBrk="1" hangingPunct="1"/>
              <a:t>189</a:t>
            </a:fld>
            <a:endParaRPr lang="en-US" sz="1200">
              <a:solidFill>
                <a:srgbClr val="000000"/>
              </a:solidFill>
              <a:latin typeface="Arial" charset="0"/>
            </a:endParaRPr>
          </a:p>
        </p:txBody>
      </p:sp>
      <p:sp>
        <p:nvSpPr>
          <p:cNvPr id="41369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723BCA8-E901-3045-AD69-390B6F8FB29F}" type="slidenum">
              <a:rPr lang="en-US" sz="1200">
                <a:solidFill>
                  <a:srgbClr val="000000"/>
                </a:solidFill>
                <a:latin typeface="Arial" charset="0"/>
              </a:rPr>
              <a:pPr eaLnBrk="1" hangingPunct="1">
                <a:buClrTx/>
                <a:buFontTx/>
                <a:buNone/>
              </a:pPr>
              <a:t>189</a:t>
            </a:fld>
            <a:endParaRPr lang="en-US" sz="1200">
              <a:solidFill>
                <a:srgbClr val="000000"/>
              </a:solidFill>
              <a:latin typeface="Arial" charset="0"/>
            </a:endParaRPr>
          </a:p>
        </p:txBody>
      </p:sp>
      <p:sp>
        <p:nvSpPr>
          <p:cNvPr id="41370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B24BB6C-7735-B644-8608-6A7FA2904309}" type="slidenum">
              <a:rPr lang="en-US" sz="1200">
                <a:solidFill>
                  <a:srgbClr val="000000"/>
                </a:solidFill>
                <a:latin typeface="Arial" charset="0"/>
              </a:rPr>
              <a:pPr eaLnBrk="1" hangingPunct="1">
                <a:buClrTx/>
                <a:buFontTx/>
                <a:buNone/>
              </a:pPr>
              <a:t>189</a:t>
            </a:fld>
            <a:endParaRPr lang="en-US" sz="1200">
              <a:solidFill>
                <a:srgbClr val="000000"/>
              </a:solidFill>
              <a:latin typeface="Arial" charset="0"/>
            </a:endParaRPr>
          </a:p>
        </p:txBody>
      </p:sp>
      <p:sp>
        <p:nvSpPr>
          <p:cNvPr id="41370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C63B48C-1B98-C64F-894C-A329714827DB}" type="slidenum">
              <a:rPr lang="en-US" sz="1200">
                <a:solidFill>
                  <a:srgbClr val="000000"/>
                </a:solidFill>
                <a:latin typeface="Arial" charset="0"/>
              </a:rPr>
              <a:pPr eaLnBrk="1" hangingPunct="1">
                <a:buClrTx/>
                <a:buFontTx/>
                <a:buNone/>
              </a:pPr>
              <a:t>189</a:t>
            </a:fld>
            <a:endParaRPr lang="en-US" sz="1200">
              <a:solidFill>
                <a:srgbClr val="000000"/>
              </a:solidFill>
              <a:latin typeface="Arial" charset="0"/>
            </a:endParaRPr>
          </a:p>
        </p:txBody>
      </p:sp>
      <p:sp>
        <p:nvSpPr>
          <p:cNvPr id="41370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370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1370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16A3F62-2A29-C447-94A1-7DBF1D4140CC}" type="slidenum">
              <a:rPr lang="en-US" sz="1200">
                <a:solidFill>
                  <a:srgbClr val="000000"/>
                </a:solidFill>
                <a:latin typeface="Arial" charset="0"/>
              </a:rPr>
              <a:pPr eaLnBrk="1" hangingPunct="1">
                <a:buClrTx/>
                <a:buFontTx/>
                <a:buNone/>
              </a:pPr>
              <a:t>189</a:t>
            </a:fld>
            <a:endParaRPr lang="en-US" sz="1200">
              <a:solidFill>
                <a:srgbClr val="000000"/>
              </a:solidFill>
              <a:latin typeface="Arial"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472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54AB1E0-C20C-3546-83E9-BD1BEA80A4FE}" type="slidenum">
              <a:rPr lang="en-US" sz="1200">
                <a:solidFill>
                  <a:srgbClr val="000000"/>
                </a:solidFill>
                <a:latin typeface="Arial" charset="0"/>
              </a:rPr>
              <a:pPr eaLnBrk="1" hangingPunct="1">
                <a:buClrTx/>
                <a:buFontTx/>
                <a:buNone/>
              </a:pPr>
              <a:t>190</a:t>
            </a:fld>
            <a:endParaRPr lang="en-US" sz="1200" dirty="0">
              <a:solidFill>
                <a:srgbClr val="000000"/>
              </a:solidFill>
              <a:latin typeface="Arial" charset="0"/>
            </a:endParaRPr>
          </a:p>
        </p:txBody>
      </p:sp>
      <p:sp>
        <p:nvSpPr>
          <p:cNvPr id="41472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853C3D0-9EE0-E348-B42B-2A075F59DBFB}" type="slidenum">
              <a:rPr lang="en-US" sz="1200">
                <a:solidFill>
                  <a:srgbClr val="000000"/>
                </a:solidFill>
                <a:latin typeface="Arial" charset="0"/>
              </a:rPr>
              <a:pPr eaLnBrk="1" hangingPunct="1">
                <a:buClrTx/>
                <a:buFontTx/>
                <a:buNone/>
              </a:pPr>
              <a:t>190</a:t>
            </a:fld>
            <a:endParaRPr lang="en-US" sz="1200" dirty="0">
              <a:solidFill>
                <a:srgbClr val="000000"/>
              </a:solidFill>
              <a:latin typeface="Arial" charset="0"/>
            </a:endParaRPr>
          </a:p>
        </p:txBody>
      </p:sp>
      <p:sp>
        <p:nvSpPr>
          <p:cNvPr id="41472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C2C709F-C70F-9848-81F3-B0B45E8EFE2A}" type="slidenum">
              <a:rPr lang="en-US" sz="1200">
                <a:solidFill>
                  <a:srgbClr val="000000"/>
                </a:solidFill>
                <a:latin typeface="Arial" charset="0"/>
              </a:rPr>
              <a:pPr eaLnBrk="1" hangingPunct="1">
                <a:buClrTx/>
                <a:buFontTx/>
                <a:buNone/>
              </a:pPr>
              <a:t>190</a:t>
            </a:fld>
            <a:endParaRPr lang="en-US" sz="1200" dirty="0">
              <a:solidFill>
                <a:srgbClr val="000000"/>
              </a:solidFill>
              <a:latin typeface="Arial" charset="0"/>
            </a:endParaRPr>
          </a:p>
        </p:txBody>
      </p:sp>
      <p:sp>
        <p:nvSpPr>
          <p:cNvPr id="41472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4582CFC-E57C-B546-9F59-B09B2C3F4E7F}" type="slidenum">
              <a:rPr lang="en-US" sz="1200">
                <a:solidFill>
                  <a:srgbClr val="000000"/>
                </a:solidFill>
                <a:latin typeface="Arial" charset="0"/>
              </a:rPr>
              <a:pPr eaLnBrk="1" hangingPunct="1">
                <a:buClrTx/>
                <a:buFontTx/>
                <a:buNone/>
              </a:pPr>
              <a:t>190</a:t>
            </a:fld>
            <a:endParaRPr lang="en-US" sz="1200" dirty="0">
              <a:solidFill>
                <a:srgbClr val="000000"/>
              </a:solidFill>
              <a:latin typeface="Arial" charset="0"/>
            </a:endParaRPr>
          </a:p>
        </p:txBody>
      </p:sp>
      <p:sp>
        <p:nvSpPr>
          <p:cNvPr id="41472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472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dirty="0">
              <a:latin typeface="Arial" charset="0"/>
            </a:endParaRPr>
          </a:p>
        </p:txBody>
      </p:sp>
      <p:sp>
        <p:nvSpPr>
          <p:cNvPr id="41472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70A22CD-8F01-144A-8F91-100B176C7FDF}" type="slidenum">
              <a:rPr lang="en-US" sz="1200">
                <a:solidFill>
                  <a:srgbClr val="000000"/>
                </a:solidFill>
                <a:latin typeface="Arial" charset="0"/>
              </a:rPr>
              <a:pPr eaLnBrk="1" hangingPunct="1">
                <a:buClrTx/>
                <a:buFontTx/>
                <a:buNone/>
              </a:pPr>
              <a:t>190</a:t>
            </a:fld>
            <a:endParaRPr lang="en-US" sz="1200" dirty="0">
              <a:solidFill>
                <a:srgbClr val="000000"/>
              </a:solidFill>
              <a:latin typeface="Arial"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064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0DDCB14-BFC4-3F4A-82F9-DFCA180667DB}" type="slidenum">
              <a:rPr lang="en-US" sz="1200">
                <a:solidFill>
                  <a:srgbClr val="000000"/>
                </a:solidFill>
                <a:latin typeface="Arial" charset="0"/>
              </a:rPr>
              <a:pPr eaLnBrk="1" hangingPunct="1"/>
              <a:t>20</a:t>
            </a:fld>
            <a:endParaRPr lang="en-US" sz="1200">
              <a:solidFill>
                <a:srgbClr val="000000"/>
              </a:solidFill>
              <a:latin typeface="Arial" charset="0"/>
            </a:endParaRPr>
          </a:p>
        </p:txBody>
      </p:sp>
      <p:sp>
        <p:nvSpPr>
          <p:cNvPr id="24064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F9B0BA6-C85A-804D-BFC1-BE819B60A7FE}" type="slidenum">
              <a:rPr lang="en-US" sz="1200">
                <a:solidFill>
                  <a:srgbClr val="000000"/>
                </a:solidFill>
                <a:latin typeface="Arial" charset="0"/>
              </a:rPr>
              <a:pPr eaLnBrk="1" hangingPunct="1">
                <a:buClrTx/>
                <a:buFontTx/>
                <a:buNone/>
              </a:pPr>
              <a:t>20</a:t>
            </a:fld>
            <a:endParaRPr lang="en-US" sz="1200">
              <a:solidFill>
                <a:srgbClr val="000000"/>
              </a:solidFill>
              <a:latin typeface="Arial" charset="0"/>
            </a:endParaRPr>
          </a:p>
        </p:txBody>
      </p:sp>
      <p:sp>
        <p:nvSpPr>
          <p:cNvPr id="24064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6CD87B0-E0FC-4241-98AC-6D060AB69E43}" type="slidenum">
              <a:rPr lang="en-US" sz="1200">
                <a:solidFill>
                  <a:srgbClr val="000000"/>
                </a:solidFill>
                <a:latin typeface="Arial" charset="0"/>
              </a:rPr>
              <a:pPr eaLnBrk="1" hangingPunct="1">
                <a:buClrTx/>
                <a:buFontTx/>
                <a:buNone/>
              </a:pPr>
              <a:t>20</a:t>
            </a:fld>
            <a:endParaRPr lang="en-US" sz="1200">
              <a:solidFill>
                <a:srgbClr val="000000"/>
              </a:solidFill>
              <a:latin typeface="Arial" charset="0"/>
            </a:endParaRPr>
          </a:p>
        </p:txBody>
      </p:sp>
      <p:sp>
        <p:nvSpPr>
          <p:cNvPr id="24064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4965DD6-CB21-7243-BDFE-58C0BCB8E7E1}" type="slidenum">
              <a:rPr lang="en-US" sz="1200">
                <a:solidFill>
                  <a:srgbClr val="000000"/>
                </a:solidFill>
                <a:latin typeface="Arial" charset="0"/>
              </a:rPr>
              <a:pPr eaLnBrk="1" hangingPunct="1">
                <a:buClrTx/>
                <a:buFontTx/>
                <a:buNone/>
              </a:pPr>
              <a:t>20</a:t>
            </a:fld>
            <a:endParaRPr lang="en-US" sz="1200">
              <a:solidFill>
                <a:srgbClr val="000000"/>
              </a:solidFill>
              <a:latin typeface="Arial" charset="0"/>
            </a:endParaRPr>
          </a:p>
        </p:txBody>
      </p:sp>
      <p:sp>
        <p:nvSpPr>
          <p:cNvPr id="24064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0647"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574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FBF1A86-BB79-FC4D-B3CA-C0494C7C66F2}" type="slidenum">
              <a:rPr lang="en-US" sz="1200">
                <a:solidFill>
                  <a:srgbClr val="000000"/>
                </a:solidFill>
                <a:latin typeface="Arial" charset="0"/>
              </a:rPr>
              <a:pPr eaLnBrk="1" hangingPunct="1"/>
              <a:t>191</a:t>
            </a:fld>
            <a:endParaRPr lang="en-US" sz="1200">
              <a:solidFill>
                <a:srgbClr val="000000"/>
              </a:solidFill>
              <a:latin typeface="Arial" charset="0"/>
            </a:endParaRPr>
          </a:p>
        </p:txBody>
      </p:sp>
      <p:sp>
        <p:nvSpPr>
          <p:cNvPr id="41574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1DABF4C-0DA4-934F-9CCC-ED6911F66D21}" type="slidenum">
              <a:rPr lang="en-US" sz="1200">
                <a:solidFill>
                  <a:srgbClr val="000000"/>
                </a:solidFill>
                <a:latin typeface="Arial" charset="0"/>
              </a:rPr>
              <a:pPr eaLnBrk="1" hangingPunct="1">
                <a:buClrTx/>
                <a:buFontTx/>
                <a:buNone/>
              </a:pPr>
              <a:t>191</a:t>
            </a:fld>
            <a:endParaRPr lang="en-US" sz="1200">
              <a:solidFill>
                <a:srgbClr val="000000"/>
              </a:solidFill>
              <a:latin typeface="Arial" charset="0"/>
            </a:endParaRPr>
          </a:p>
        </p:txBody>
      </p:sp>
      <p:sp>
        <p:nvSpPr>
          <p:cNvPr id="41574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90F23C8-459C-BA49-B748-4F44597AAEE8}" type="slidenum">
              <a:rPr lang="en-US" sz="1200">
                <a:solidFill>
                  <a:srgbClr val="000000"/>
                </a:solidFill>
                <a:latin typeface="Arial" charset="0"/>
              </a:rPr>
              <a:pPr eaLnBrk="1" hangingPunct="1">
                <a:buClrTx/>
                <a:buFontTx/>
                <a:buNone/>
              </a:pPr>
              <a:t>191</a:t>
            </a:fld>
            <a:endParaRPr lang="en-US" sz="1200">
              <a:solidFill>
                <a:srgbClr val="000000"/>
              </a:solidFill>
              <a:latin typeface="Arial" charset="0"/>
            </a:endParaRPr>
          </a:p>
        </p:txBody>
      </p:sp>
      <p:sp>
        <p:nvSpPr>
          <p:cNvPr id="41574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17CB93F-9073-CF40-8648-2947E31197E3}" type="slidenum">
              <a:rPr lang="en-US" sz="1200">
                <a:solidFill>
                  <a:srgbClr val="000000"/>
                </a:solidFill>
                <a:latin typeface="Arial" charset="0"/>
              </a:rPr>
              <a:pPr eaLnBrk="1" hangingPunct="1">
                <a:buClrTx/>
                <a:buFontTx/>
                <a:buNone/>
              </a:pPr>
              <a:t>191</a:t>
            </a:fld>
            <a:endParaRPr lang="en-US" sz="1200">
              <a:solidFill>
                <a:srgbClr val="000000"/>
              </a:solidFill>
              <a:latin typeface="Arial" charset="0"/>
            </a:endParaRPr>
          </a:p>
        </p:txBody>
      </p:sp>
      <p:sp>
        <p:nvSpPr>
          <p:cNvPr id="41575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575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1575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850F889-F8B0-9246-BB8B-268C4F139A33}" type="slidenum">
              <a:rPr lang="en-US" sz="1200">
                <a:solidFill>
                  <a:srgbClr val="000000"/>
                </a:solidFill>
                <a:latin typeface="Arial" charset="0"/>
              </a:rPr>
              <a:pPr eaLnBrk="1" hangingPunct="1">
                <a:buClrTx/>
                <a:buFontTx/>
                <a:buNone/>
              </a:pPr>
              <a:t>191</a:t>
            </a:fld>
            <a:endParaRPr lang="en-US" sz="1200">
              <a:solidFill>
                <a:srgbClr val="000000"/>
              </a:solidFill>
              <a:latin typeface="Arial"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6770"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3030E3B-62F0-BD43-BA61-25B8FA353079}" type="slidenum">
              <a:rPr lang="en-US" sz="1200">
                <a:solidFill>
                  <a:srgbClr val="000000"/>
                </a:solidFill>
                <a:latin typeface="Arial" charset="0"/>
              </a:rPr>
              <a:pPr eaLnBrk="1" hangingPunct="1">
                <a:buClrTx/>
                <a:buFontTx/>
                <a:buNone/>
              </a:pPr>
              <a:t>192</a:t>
            </a:fld>
            <a:endParaRPr lang="en-US" sz="1200">
              <a:solidFill>
                <a:srgbClr val="000000"/>
              </a:solidFill>
              <a:latin typeface="Arial" charset="0"/>
            </a:endParaRPr>
          </a:p>
        </p:txBody>
      </p:sp>
      <p:sp>
        <p:nvSpPr>
          <p:cNvPr id="41677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BC0518C-A28B-8F4A-84FD-53CB1819ECBF}" type="slidenum">
              <a:rPr lang="en-US" sz="1200">
                <a:solidFill>
                  <a:srgbClr val="000000"/>
                </a:solidFill>
                <a:latin typeface="Arial" charset="0"/>
              </a:rPr>
              <a:pPr eaLnBrk="1" hangingPunct="1">
                <a:buClrTx/>
                <a:buFontTx/>
                <a:buNone/>
              </a:pPr>
              <a:t>192</a:t>
            </a:fld>
            <a:endParaRPr lang="en-US" sz="1200">
              <a:solidFill>
                <a:srgbClr val="000000"/>
              </a:solidFill>
              <a:latin typeface="Arial" charset="0"/>
            </a:endParaRPr>
          </a:p>
        </p:txBody>
      </p:sp>
      <p:sp>
        <p:nvSpPr>
          <p:cNvPr id="41677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B9C48D7-DF45-A749-8E84-E5EAE9C9B35E}" type="slidenum">
              <a:rPr lang="en-US" sz="1200">
                <a:solidFill>
                  <a:srgbClr val="000000"/>
                </a:solidFill>
                <a:latin typeface="Arial" charset="0"/>
              </a:rPr>
              <a:pPr eaLnBrk="1" hangingPunct="1">
                <a:buClrTx/>
                <a:buFontTx/>
                <a:buNone/>
              </a:pPr>
              <a:t>192</a:t>
            </a:fld>
            <a:endParaRPr lang="en-US" sz="1200">
              <a:solidFill>
                <a:srgbClr val="000000"/>
              </a:solidFill>
              <a:latin typeface="Arial" charset="0"/>
            </a:endParaRPr>
          </a:p>
        </p:txBody>
      </p:sp>
      <p:sp>
        <p:nvSpPr>
          <p:cNvPr id="41677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51B957D-0DAE-3543-8E36-111CA7460973}" type="slidenum">
              <a:rPr lang="en-US" sz="1200">
                <a:solidFill>
                  <a:srgbClr val="000000"/>
                </a:solidFill>
                <a:latin typeface="Arial" charset="0"/>
              </a:rPr>
              <a:pPr eaLnBrk="1" hangingPunct="1">
                <a:buClrTx/>
                <a:buFontTx/>
                <a:buNone/>
              </a:pPr>
              <a:t>192</a:t>
            </a:fld>
            <a:endParaRPr lang="en-US" sz="1200">
              <a:solidFill>
                <a:srgbClr val="000000"/>
              </a:solidFill>
              <a:latin typeface="Arial" charset="0"/>
            </a:endParaRPr>
          </a:p>
        </p:txBody>
      </p:sp>
      <p:sp>
        <p:nvSpPr>
          <p:cNvPr id="41677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677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1677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439FA71-6B1E-1E45-AA46-2488666EDB55}" type="slidenum">
              <a:rPr lang="en-US" sz="1200">
                <a:solidFill>
                  <a:srgbClr val="000000"/>
                </a:solidFill>
                <a:latin typeface="Arial" charset="0"/>
              </a:rPr>
              <a:pPr eaLnBrk="1" hangingPunct="1">
                <a:buClrTx/>
                <a:buFontTx/>
                <a:buNone/>
              </a:pPr>
              <a:t>192</a:t>
            </a:fld>
            <a:endParaRPr lang="en-US" sz="1200">
              <a:solidFill>
                <a:srgbClr val="000000"/>
              </a:solidFill>
              <a:latin typeface="Arial"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779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EC63D41-87F3-4A4A-8E2E-A7ED1FB2F796}" type="slidenum">
              <a:rPr lang="en-US" sz="1200">
                <a:solidFill>
                  <a:srgbClr val="000000"/>
                </a:solidFill>
                <a:latin typeface="Arial" charset="0"/>
              </a:rPr>
              <a:pPr eaLnBrk="1" hangingPunct="1"/>
              <a:t>193</a:t>
            </a:fld>
            <a:endParaRPr lang="en-US" sz="1200">
              <a:solidFill>
                <a:srgbClr val="000000"/>
              </a:solidFill>
              <a:latin typeface="Arial" charset="0"/>
            </a:endParaRPr>
          </a:p>
        </p:txBody>
      </p:sp>
      <p:sp>
        <p:nvSpPr>
          <p:cNvPr id="41779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F54BF03-7826-FD4B-BBE3-AD99F63A279C}" type="slidenum">
              <a:rPr lang="en-US" sz="1200">
                <a:solidFill>
                  <a:srgbClr val="000000"/>
                </a:solidFill>
                <a:latin typeface="Arial" charset="0"/>
              </a:rPr>
              <a:pPr eaLnBrk="1" hangingPunct="1">
                <a:buClrTx/>
                <a:buFontTx/>
                <a:buNone/>
              </a:pPr>
              <a:t>193</a:t>
            </a:fld>
            <a:endParaRPr lang="en-US" sz="1200">
              <a:solidFill>
                <a:srgbClr val="000000"/>
              </a:solidFill>
              <a:latin typeface="Arial" charset="0"/>
            </a:endParaRPr>
          </a:p>
        </p:txBody>
      </p:sp>
      <p:sp>
        <p:nvSpPr>
          <p:cNvPr id="41779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B85CA19-B408-1745-A461-40C902C2BB09}" type="slidenum">
              <a:rPr lang="en-US" sz="1200">
                <a:solidFill>
                  <a:srgbClr val="000000"/>
                </a:solidFill>
                <a:latin typeface="Arial" charset="0"/>
              </a:rPr>
              <a:pPr eaLnBrk="1" hangingPunct="1">
                <a:buClrTx/>
                <a:buFontTx/>
                <a:buNone/>
              </a:pPr>
              <a:t>193</a:t>
            </a:fld>
            <a:endParaRPr lang="en-US" sz="1200">
              <a:solidFill>
                <a:srgbClr val="000000"/>
              </a:solidFill>
              <a:latin typeface="Arial" charset="0"/>
            </a:endParaRPr>
          </a:p>
        </p:txBody>
      </p:sp>
      <p:sp>
        <p:nvSpPr>
          <p:cNvPr id="41779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CB74C3F-54F7-384E-B974-2DE8A57E19C0}" type="slidenum">
              <a:rPr lang="en-US" sz="1200">
                <a:solidFill>
                  <a:srgbClr val="000000"/>
                </a:solidFill>
                <a:latin typeface="Arial" charset="0"/>
              </a:rPr>
              <a:pPr eaLnBrk="1" hangingPunct="1">
                <a:buClrTx/>
                <a:buFontTx/>
                <a:buNone/>
              </a:pPr>
              <a:t>193</a:t>
            </a:fld>
            <a:endParaRPr lang="en-US" sz="1200">
              <a:solidFill>
                <a:srgbClr val="000000"/>
              </a:solidFill>
              <a:latin typeface="Arial" charset="0"/>
            </a:endParaRPr>
          </a:p>
        </p:txBody>
      </p:sp>
      <p:sp>
        <p:nvSpPr>
          <p:cNvPr id="41779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779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1780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FE3F04B-7259-3B40-8F56-A0F159FA5B21}" type="slidenum">
              <a:rPr lang="en-US" sz="1200">
                <a:solidFill>
                  <a:srgbClr val="000000"/>
                </a:solidFill>
                <a:latin typeface="Arial" charset="0"/>
              </a:rPr>
              <a:pPr eaLnBrk="1" hangingPunct="1">
                <a:buClrTx/>
                <a:buFontTx/>
                <a:buNone/>
              </a:pPr>
              <a:t>193</a:t>
            </a:fld>
            <a:endParaRPr lang="en-US" sz="1200">
              <a:solidFill>
                <a:srgbClr val="000000"/>
              </a:solidFill>
              <a:latin typeface="Arial"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8818"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C69DD73-C367-C346-A8CB-66103D96A94C}" type="slidenum">
              <a:rPr lang="en-US" sz="1200">
                <a:solidFill>
                  <a:srgbClr val="000000"/>
                </a:solidFill>
                <a:latin typeface="Arial" charset="0"/>
              </a:rPr>
              <a:pPr eaLnBrk="1" hangingPunct="1">
                <a:buClrTx/>
                <a:buFontTx/>
                <a:buNone/>
              </a:pPr>
              <a:t>194</a:t>
            </a:fld>
            <a:endParaRPr lang="en-US" sz="1200">
              <a:solidFill>
                <a:srgbClr val="000000"/>
              </a:solidFill>
              <a:latin typeface="Arial" charset="0"/>
            </a:endParaRPr>
          </a:p>
        </p:txBody>
      </p:sp>
      <p:sp>
        <p:nvSpPr>
          <p:cNvPr id="41881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AA12F3E-895E-EA4A-9C6C-53784833E484}" type="slidenum">
              <a:rPr lang="en-US" sz="1200">
                <a:solidFill>
                  <a:srgbClr val="000000"/>
                </a:solidFill>
                <a:latin typeface="Arial" charset="0"/>
              </a:rPr>
              <a:pPr eaLnBrk="1" hangingPunct="1">
                <a:buClrTx/>
                <a:buFontTx/>
                <a:buNone/>
              </a:pPr>
              <a:t>194</a:t>
            </a:fld>
            <a:endParaRPr lang="en-US" sz="1200">
              <a:solidFill>
                <a:srgbClr val="000000"/>
              </a:solidFill>
              <a:latin typeface="Arial" charset="0"/>
            </a:endParaRPr>
          </a:p>
        </p:txBody>
      </p:sp>
      <p:sp>
        <p:nvSpPr>
          <p:cNvPr id="41882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D4D1A47-1A59-4F4C-9E01-F7DF81590A10}" type="slidenum">
              <a:rPr lang="en-US" sz="1200">
                <a:solidFill>
                  <a:srgbClr val="000000"/>
                </a:solidFill>
                <a:latin typeface="Arial" charset="0"/>
              </a:rPr>
              <a:pPr eaLnBrk="1" hangingPunct="1">
                <a:buClrTx/>
                <a:buFontTx/>
                <a:buNone/>
              </a:pPr>
              <a:t>194</a:t>
            </a:fld>
            <a:endParaRPr lang="en-US" sz="1200">
              <a:solidFill>
                <a:srgbClr val="000000"/>
              </a:solidFill>
              <a:latin typeface="Arial" charset="0"/>
            </a:endParaRPr>
          </a:p>
        </p:txBody>
      </p:sp>
      <p:sp>
        <p:nvSpPr>
          <p:cNvPr id="41882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A0DA5BD-0EC5-8242-82C8-A6B45F0625DF}" type="slidenum">
              <a:rPr lang="en-US" sz="1200">
                <a:solidFill>
                  <a:srgbClr val="000000"/>
                </a:solidFill>
                <a:latin typeface="Arial" charset="0"/>
              </a:rPr>
              <a:pPr eaLnBrk="1" hangingPunct="1">
                <a:buClrTx/>
                <a:buFontTx/>
                <a:buNone/>
              </a:pPr>
              <a:t>194</a:t>
            </a:fld>
            <a:endParaRPr lang="en-US" sz="1200">
              <a:solidFill>
                <a:srgbClr val="000000"/>
              </a:solidFill>
              <a:latin typeface="Arial" charset="0"/>
            </a:endParaRPr>
          </a:p>
        </p:txBody>
      </p:sp>
      <p:sp>
        <p:nvSpPr>
          <p:cNvPr id="41882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882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1882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5F5D3D7-283C-E040-9138-5515B6012CB4}" type="slidenum">
              <a:rPr lang="en-US" sz="1200">
                <a:solidFill>
                  <a:srgbClr val="000000"/>
                </a:solidFill>
                <a:latin typeface="Arial" charset="0"/>
              </a:rPr>
              <a:pPr eaLnBrk="1" hangingPunct="1">
                <a:buClrTx/>
                <a:buFontTx/>
                <a:buNone/>
              </a:pPr>
              <a:t>194</a:t>
            </a:fld>
            <a:endParaRPr lang="en-US" sz="1200">
              <a:solidFill>
                <a:srgbClr val="000000"/>
              </a:solidFill>
              <a:latin typeface="Arial"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4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D710741-3336-3846-8018-1E52569D196C}" type="slidenum">
              <a:rPr lang="en-US" sz="1200">
                <a:solidFill>
                  <a:srgbClr val="000000"/>
                </a:solidFill>
                <a:latin typeface="Arial" charset="0"/>
              </a:rPr>
              <a:pPr eaLnBrk="1" hangingPunct="1">
                <a:buClrTx/>
                <a:buFontTx/>
                <a:buNone/>
              </a:pPr>
              <a:t>195</a:t>
            </a:fld>
            <a:endParaRPr lang="en-US" sz="1200">
              <a:solidFill>
                <a:srgbClr val="000000"/>
              </a:solidFill>
              <a:latin typeface="Arial" charset="0"/>
            </a:endParaRPr>
          </a:p>
        </p:txBody>
      </p:sp>
      <p:sp>
        <p:nvSpPr>
          <p:cNvPr id="41984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7C186D8-8EB2-2348-9D42-2CB74CDC40C8}" type="slidenum">
              <a:rPr lang="en-US" sz="1200">
                <a:solidFill>
                  <a:srgbClr val="000000"/>
                </a:solidFill>
                <a:latin typeface="Arial" charset="0"/>
              </a:rPr>
              <a:pPr eaLnBrk="1" hangingPunct="1">
                <a:buClrTx/>
                <a:buFontTx/>
                <a:buNone/>
              </a:pPr>
              <a:t>195</a:t>
            </a:fld>
            <a:endParaRPr lang="en-US" sz="1200">
              <a:solidFill>
                <a:srgbClr val="000000"/>
              </a:solidFill>
              <a:latin typeface="Arial" charset="0"/>
            </a:endParaRPr>
          </a:p>
        </p:txBody>
      </p:sp>
      <p:sp>
        <p:nvSpPr>
          <p:cNvPr id="41984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BDE9375-4FD0-E047-84E3-34096570FFDB}" type="slidenum">
              <a:rPr lang="en-US" sz="1200">
                <a:solidFill>
                  <a:srgbClr val="000000"/>
                </a:solidFill>
                <a:latin typeface="Arial" charset="0"/>
              </a:rPr>
              <a:pPr eaLnBrk="1" hangingPunct="1">
                <a:buClrTx/>
                <a:buFontTx/>
                <a:buNone/>
              </a:pPr>
              <a:t>195</a:t>
            </a:fld>
            <a:endParaRPr lang="en-US" sz="1200">
              <a:solidFill>
                <a:srgbClr val="000000"/>
              </a:solidFill>
              <a:latin typeface="Arial" charset="0"/>
            </a:endParaRPr>
          </a:p>
        </p:txBody>
      </p:sp>
      <p:sp>
        <p:nvSpPr>
          <p:cNvPr id="41984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21DFD3C-BA63-1F44-B9AF-4A423DC1CE54}" type="slidenum">
              <a:rPr lang="en-US" sz="1200">
                <a:solidFill>
                  <a:srgbClr val="000000"/>
                </a:solidFill>
                <a:latin typeface="Arial" charset="0"/>
              </a:rPr>
              <a:pPr eaLnBrk="1" hangingPunct="1">
                <a:buClrTx/>
                <a:buFontTx/>
                <a:buNone/>
              </a:pPr>
              <a:t>195</a:t>
            </a:fld>
            <a:endParaRPr lang="en-US" sz="1200">
              <a:solidFill>
                <a:srgbClr val="000000"/>
              </a:solidFill>
              <a:latin typeface="Arial" charset="0"/>
            </a:endParaRPr>
          </a:p>
        </p:txBody>
      </p:sp>
      <p:sp>
        <p:nvSpPr>
          <p:cNvPr id="41984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4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1984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C40C94F-C632-DA41-8DC5-B74283F18905}" type="slidenum">
              <a:rPr lang="en-US" sz="1200">
                <a:solidFill>
                  <a:srgbClr val="000000"/>
                </a:solidFill>
                <a:latin typeface="Arial" charset="0"/>
              </a:rPr>
              <a:pPr eaLnBrk="1" hangingPunct="1">
                <a:buClrTx/>
                <a:buFontTx/>
                <a:buNone/>
              </a:pPr>
              <a:t>195</a:t>
            </a:fld>
            <a:endParaRPr lang="en-US" sz="1200">
              <a:solidFill>
                <a:srgbClr val="000000"/>
              </a:solidFill>
              <a:latin typeface="Arial"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086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0A08565-525A-FA47-990F-E5510C135FCC}" type="slidenum">
              <a:rPr lang="en-US" sz="1200">
                <a:solidFill>
                  <a:srgbClr val="000000"/>
                </a:solidFill>
                <a:latin typeface="Arial" charset="0"/>
              </a:rPr>
              <a:pPr eaLnBrk="1" hangingPunct="1">
                <a:buClrTx/>
                <a:buFontTx/>
                <a:buNone/>
              </a:pPr>
              <a:t>196</a:t>
            </a:fld>
            <a:endParaRPr lang="en-US" sz="1200">
              <a:solidFill>
                <a:srgbClr val="000000"/>
              </a:solidFill>
              <a:latin typeface="Arial" charset="0"/>
            </a:endParaRPr>
          </a:p>
        </p:txBody>
      </p:sp>
      <p:sp>
        <p:nvSpPr>
          <p:cNvPr id="42086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CCC58E4-938A-DD49-B9F8-A064EEF25A15}" type="slidenum">
              <a:rPr lang="en-US" sz="1200">
                <a:solidFill>
                  <a:srgbClr val="000000"/>
                </a:solidFill>
                <a:latin typeface="Arial" charset="0"/>
              </a:rPr>
              <a:pPr eaLnBrk="1" hangingPunct="1">
                <a:buClrTx/>
                <a:buFontTx/>
                <a:buNone/>
              </a:pPr>
              <a:t>196</a:t>
            </a:fld>
            <a:endParaRPr lang="en-US" sz="1200">
              <a:solidFill>
                <a:srgbClr val="000000"/>
              </a:solidFill>
              <a:latin typeface="Arial" charset="0"/>
            </a:endParaRPr>
          </a:p>
        </p:txBody>
      </p:sp>
      <p:sp>
        <p:nvSpPr>
          <p:cNvPr id="42086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40BE0AE-40ED-FA4B-9305-A98A98EDFD01}" type="slidenum">
              <a:rPr lang="en-US" sz="1200">
                <a:solidFill>
                  <a:srgbClr val="000000"/>
                </a:solidFill>
                <a:latin typeface="Arial" charset="0"/>
              </a:rPr>
              <a:pPr eaLnBrk="1" hangingPunct="1">
                <a:buClrTx/>
                <a:buFontTx/>
                <a:buNone/>
              </a:pPr>
              <a:t>196</a:t>
            </a:fld>
            <a:endParaRPr lang="en-US" sz="1200">
              <a:solidFill>
                <a:srgbClr val="000000"/>
              </a:solidFill>
              <a:latin typeface="Arial" charset="0"/>
            </a:endParaRPr>
          </a:p>
        </p:txBody>
      </p:sp>
      <p:sp>
        <p:nvSpPr>
          <p:cNvPr id="42086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32A8A41-A7F1-C841-8BEA-9DD338C83773}" type="slidenum">
              <a:rPr lang="en-US" sz="1200">
                <a:solidFill>
                  <a:srgbClr val="000000"/>
                </a:solidFill>
                <a:latin typeface="Arial" charset="0"/>
              </a:rPr>
              <a:pPr eaLnBrk="1" hangingPunct="1">
                <a:buClrTx/>
                <a:buFontTx/>
                <a:buNone/>
              </a:pPr>
              <a:t>196</a:t>
            </a:fld>
            <a:endParaRPr lang="en-US" sz="1200">
              <a:solidFill>
                <a:srgbClr val="000000"/>
              </a:solidFill>
              <a:latin typeface="Arial" charset="0"/>
            </a:endParaRPr>
          </a:p>
        </p:txBody>
      </p:sp>
      <p:sp>
        <p:nvSpPr>
          <p:cNvPr id="42087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2087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2087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E587364-5FEB-7541-8628-650ABBB52ADD}" type="slidenum">
              <a:rPr lang="en-US" sz="1200">
                <a:solidFill>
                  <a:srgbClr val="000000"/>
                </a:solidFill>
                <a:latin typeface="Arial" charset="0"/>
              </a:rPr>
              <a:pPr eaLnBrk="1" hangingPunct="1">
                <a:buClrTx/>
                <a:buFontTx/>
                <a:buNone/>
              </a:pPr>
              <a:t>196</a:t>
            </a:fld>
            <a:endParaRPr lang="en-US" sz="1200">
              <a:solidFill>
                <a:srgbClr val="000000"/>
              </a:solidFill>
              <a:latin typeface="Arial"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1890"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9325718-0144-CB4F-8773-2F0E84B65C7A}" type="slidenum">
              <a:rPr lang="en-US" sz="1200">
                <a:solidFill>
                  <a:srgbClr val="000000"/>
                </a:solidFill>
                <a:latin typeface="Arial" charset="0"/>
              </a:rPr>
              <a:pPr eaLnBrk="1" hangingPunct="1">
                <a:buClrTx/>
                <a:buFontTx/>
                <a:buNone/>
              </a:pPr>
              <a:t>197</a:t>
            </a:fld>
            <a:endParaRPr lang="en-US" sz="1200">
              <a:solidFill>
                <a:srgbClr val="000000"/>
              </a:solidFill>
              <a:latin typeface="Arial" charset="0"/>
            </a:endParaRPr>
          </a:p>
        </p:txBody>
      </p:sp>
      <p:sp>
        <p:nvSpPr>
          <p:cNvPr id="42189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49A8902-650F-3140-BEBB-429FFD124963}" type="slidenum">
              <a:rPr lang="en-US" sz="1200">
                <a:solidFill>
                  <a:srgbClr val="000000"/>
                </a:solidFill>
                <a:latin typeface="Arial" charset="0"/>
              </a:rPr>
              <a:pPr eaLnBrk="1" hangingPunct="1">
                <a:buClrTx/>
                <a:buFontTx/>
                <a:buNone/>
              </a:pPr>
              <a:t>197</a:t>
            </a:fld>
            <a:endParaRPr lang="en-US" sz="1200">
              <a:solidFill>
                <a:srgbClr val="000000"/>
              </a:solidFill>
              <a:latin typeface="Arial" charset="0"/>
            </a:endParaRPr>
          </a:p>
        </p:txBody>
      </p:sp>
      <p:sp>
        <p:nvSpPr>
          <p:cNvPr id="42189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ED39A1C-DD65-3343-A334-96BFB6A3C40A}" type="slidenum">
              <a:rPr lang="en-US" sz="1200">
                <a:solidFill>
                  <a:srgbClr val="000000"/>
                </a:solidFill>
                <a:latin typeface="Arial" charset="0"/>
              </a:rPr>
              <a:pPr eaLnBrk="1" hangingPunct="1">
                <a:buClrTx/>
                <a:buFontTx/>
                <a:buNone/>
              </a:pPr>
              <a:t>197</a:t>
            </a:fld>
            <a:endParaRPr lang="en-US" sz="1200">
              <a:solidFill>
                <a:srgbClr val="000000"/>
              </a:solidFill>
              <a:latin typeface="Arial" charset="0"/>
            </a:endParaRPr>
          </a:p>
        </p:txBody>
      </p:sp>
      <p:sp>
        <p:nvSpPr>
          <p:cNvPr id="42189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3BBCA71-06EA-5941-A233-E0C2DC6603DE}" type="slidenum">
              <a:rPr lang="en-US" sz="1200">
                <a:solidFill>
                  <a:srgbClr val="000000"/>
                </a:solidFill>
                <a:latin typeface="Arial" charset="0"/>
              </a:rPr>
              <a:pPr eaLnBrk="1" hangingPunct="1">
                <a:buClrTx/>
                <a:buFontTx/>
                <a:buNone/>
              </a:pPr>
              <a:t>197</a:t>
            </a:fld>
            <a:endParaRPr lang="en-US" sz="1200">
              <a:solidFill>
                <a:srgbClr val="000000"/>
              </a:solidFill>
              <a:latin typeface="Arial" charset="0"/>
            </a:endParaRPr>
          </a:p>
        </p:txBody>
      </p:sp>
      <p:sp>
        <p:nvSpPr>
          <p:cNvPr id="42189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2189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2189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90B170C-2486-F14E-B3B8-8AB807759420}" type="slidenum">
              <a:rPr lang="en-US" sz="1200">
                <a:solidFill>
                  <a:srgbClr val="000000"/>
                </a:solidFill>
                <a:latin typeface="Arial" charset="0"/>
              </a:rPr>
              <a:pPr eaLnBrk="1" hangingPunct="1">
                <a:buClrTx/>
                <a:buFontTx/>
                <a:buNone/>
              </a:pPr>
              <a:t>197</a:t>
            </a:fld>
            <a:endParaRPr lang="en-US" sz="1200">
              <a:solidFill>
                <a:srgbClr val="000000"/>
              </a:solidFill>
              <a:latin typeface="Arial"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2914"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ED74EA6-30AF-9E42-8674-FD79195F5F4E}" type="slidenum">
              <a:rPr lang="en-US" sz="1200">
                <a:solidFill>
                  <a:srgbClr val="000000"/>
                </a:solidFill>
                <a:latin typeface="Arial" charset="0"/>
              </a:rPr>
              <a:pPr eaLnBrk="1" hangingPunct="1">
                <a:buClrTx/>
                <a:buFontTx/>
                <a:buNone/>
              </a:pPr>
              <a:t>198</a:t>
            </a:fld>
            <a:endParaRPr lang="en-US" sz="1200">
              <a:solidFill>
                <a:srgbClr val="000000"/>
              </a:solidFill>
              <a:latin typeface="Arial" charset="0"/>
            </a:endParaRPr>
          </a:p>
        </p:txBody>
      </p:sp>
      <p:sp>
        <p:nvSpPr>
          <p:cNvPr id="42291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DB0AE4B-1605-6443-9C28-6DFC282EC872}" type="slidenum">
              <a:rPr lang="en-US" sz="1200">
                <a:solidFill>
                  <a:srgbClr val="000000"/>
                </a:solidFill>
                <a:latin typeface="Arial" charset="0"/>
              </a:rPr>
              <a:pPr eaLnBrk="1" hangingPunct="1">
                <a:buClrTx/>
                <a:buFontTx/>
                <a:buNone/>
              </a:pPr>
              <a:t>198</a:t>
            </a:fld>
            <a:endParaRPr lang="en-US" sz="1200">
              <a:solidFill>
                <a:srgbClr val="000000"/>
              </a:solidFill>
              <a:latin typeface="Arial" charset="0"/>
            </a:endParaRPr>
          </a:p>
        </p:txBody>
      </p:sp>
      <p:sp>
        <p:nvSpPr>
          <p:cNvPr id="42291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CD40E7A-6D44-6745-8DA9-D02882704EAB}" type="slidenum">
              <a:rPr lang="en-US" sz="1200">
                <a:solidFill>
                  <a:srgbClr val="000000"/>
                </a:solidFill>
                <a:latin typeface="Arial" charset="0"/>
              </a:rPr>
              <a:pPr eaLnBrk="1" hangingPunct="1">
                <a:buClrTx/>
                <a:buFontTx/>
                <a:buNone/>
              </a:pPr>
              <a:t>198</a:t>
            </a:fld>
            <a:endParaRPr lang="en-US" sz="1200">
              <a:solidFill>
                <a:srgbClr val="000000"/>
              </a:solidFill>
              <a:latin typeface="Arial" charset="0"/>
            </a:endParaRPr>
          </a:p>
        </p:txBody>
      </p:sp>
      <p:sp>
        <p:nvSpPr>
          <p:cNvPr id="42291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2D022E1-B48C-B94D-9129-B1D5DB5E7B32}" type="slidenum">
              <a:rPr lang="en-US" sz="1200">
                <a:solidFill>
                  <a:srgbClr val="000000"/>
                </a:solidFill>
                <a:latin typeface="Arial" charset="0"/>
              </a:rPr>
              <a:pPr eaLnBrk="1" hangingPunct="1">
                <a:buClrTx/>
                <a:buFontTx/>
                <a:buNone/>
              </a:pPr>
              <a:t>198</a:t>
            </a:fld>
            <a:endParaRPr lang="en-US" sz="1200">
              <a:solidFill>
                <a:srgbClr val="000000"/>
              </a:solidFill>
              <a:latin typeface="Arial" charset="0"/>
            </a:endParaRPr>
          </a:p>
        </p:txBody>
      </p:sp>
      <p:sp>
        <p:nvSpPr>
          <p:cNvPr id="42291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2291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2292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EFEC8CE-67C2-7142-B868-F3B4F48528CA}" type="slidenum">
              <a:rPr lang="en-US" sz="1200">
                <a:solidFill>
                  <a:srgbClr val="000000"/>
                </a:solidFill>
                <a:latin typeface="Arial" charset="0"/>
              </a:rPr>
              <a:pPr eaLnBrk="1" hangingPunct="1">
                <a:buClrTx/>
                <a:buFontTx/>
                <a:buNone/>
              </a:pPr>
              <a:t>198</a:t>
            </a:fld>
            <a:endParaRPr lang="en-US" sz="1200">
              <a:solidFill>
                <a:srgbClr val="000000"/>
              </a:solidFill>
              <a:latin typeface="Arial"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3938"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4CD6724-8D2E-A145-A691-D0DB3827F904}" type="slidenum">
              <a:rPr lang="en-US" sz="1200">
                <a:solidFill>
                  <a:srgbClr val="000000"/>
                </a:solidFill>
                <a:latin typeface="Arial" charset="0"/>
              </a:rPr>
              <a:pPr eaLnBrk="1" hangingPunct="1">
                <a:buClrTx/>
                <a:buFontTx/>
                <a:buNone/>
              </a:pPr>
              <a:t>199</a:t>
            </a:fld>
            <a:endParaRPr lang="en-US" sz="1200">
              <a:solidFill>
                <a:srgbClr val="000000"/>
              </a:solidFill>
              <a:latin typeface="Arial" charset="0"/>
            </a:endParaRPr>
          </a:p>
        </p:txBody>
      </p:sp>
      <p:sp>
        <p:nvSpPr>
          <p:cNvPr id="42393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849885C-E6B2-2A4F-9262-972AA52CC786}" type="slidenum">
              <a:rPr lang="en-US" sz="1200">
                <a:solidFill>
                  <a:srgbClr val="000000"/>
                </a:solidFill>
                <a:latin typeface="Arial" charset="0"/>
              </a:rPr>
              <a:pPr eaLnBrk="1" hangingPunct="1">
                <a:buClrTx/>
                <a:buFontTx/>
                <a:buNone/>
              </a:pPr>
              <a:t>199</a:t>
            </a:fld>
            <a:endParaRPr lang="en-US" sz="1200">
              <a:solidFill>
                <a:srgbClr val="000000"/>
              </a:solidFill>
              <a:latin typeface="Arial" charset="0"/>
            </a:endParaRPr>
          </a:p>
        </p:txBody>
      </p:sp>
      <p:sp>
        <p:nvSpPr>
          <p:cNvPr id="42394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295DEB8-7023-404B-BDCA-3092E19709CD}" type="slidenum">
              <a:rPr lang="en-US" sz="1200">
                <a:solidFill>
                  <a:srgbClr val="000000"/>
                </a:solidFill>
                <a:latin typeface="Arial" charset="0"/>
              </a:rPr>
              <a:pPr eaLnBrk="1" hangingPunct="1">
                <a:buClrTx/>
                <a:buFontTx/>
                <a:buNone/>
              </a:pPr>
              <a:t>199</a:t>
            </a:fld>
            <a:endParaRPr lang="en-US" sz="1200">
              <a:solidFill>
                <a:srgbClr val="000000"/>
              </a:solidFill>
              <a:latin typeface="Arial" charset="0"/>
            </a:endParaRPr>
          </a:p>
        </p:txBody>
      </p:sp>
      <p:sp>
        <p:nvSpPr>
          <p:cNvPr id="42394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CD09B88-074D-5F41-9F3E-A33A6014EB7B}" type="slidenum">
              <a:rPr lang="en-US" sz="1200">
                <a:solidFill>
                  <a:srgbClr val="000000"/>
                </a:solidFill>
                <a:latin typeface="Arial" charset="0"/>
              </a:rPr>
              <a:pPr eaLnBrk="1" hangingPunct="1">
                <a:buClrTx/>
                <a:buFontTx/>
                <a:buNone/>
              </a:pPr>
              <a:t>199</a:t>
            </a:fld>
            <a:endParaRPr lang="en-US" sz="1200">
              <a:solidFill>
                <a:srgbClr val="000000"/>
              </a:solidFill>
              <a:latin typeface="Arial" charset="0"/>
            </a:endParaRPr>
          </a:p>
        </p:txBody>
      </p:sp>
      <p:sp>
        <p:nvSpPr>
          <p:cNvPr id="42394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2394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2394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9F74A4B-9348-4545-88ED-5BB8C97BE0CD}" type="slidenum">
              <a:rPr lang="en-US" sz="1200">
                <a:solidFill>
                  <a:srgbClr val="000000"/>
                </a:solidFill>
                <a:latin typeface="Arial" charset="0"/>
              </a:rPr>
              <a:pPr eaLnBrk="1" hangingPunct="1">
                <a:buClrTx/>
                <a:buFontTx/>
                <a:buNone/>
              </a:pPr>
              <a:t>199</a:t>
            </a:fld>
            <a:endParaRPr lang="en-US" sz="1200">
              <a:solidFill>
                <a:srgbClr val="000000"/>
              </a:solidFill>
              <a:latin typeface="Arial"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496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8E74FF9-5679-3141-A296-84308E164E86}" type="slidenum">
              <a:rPr lang="en-US" sz="1200">
                <a:solidFill>
                  <a:srgbClr val="000000"/>
                </a:solidFill>
                <a:latin typeface="Arial" charset="0"/>
              </a:rPr>
              <a:pPr eaLnBrk="1" hangingPunct="1">
                <a:buClrTx/>
                <a:buFontTx/>
                <a:buNone/>
              </a:pPr>
              <a:t>200</a:t>
            </a:fld>
            <a:endParaRPr lang="en-US" sz="1200">
              <a:solidFill>
                <a:srgbClr val="000000"/>
              </a:solidFill>
              <a:latin typeface="Arial" charset="0"/>
            </a:endParaRPr>
          </a:p>
        </p:txBody>
      </p:sp>
      <p:sp>
        <p:nvSpPr>
          <p:cNvPr id="42496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6406FA7-CD75-C449-91C6-FAAF94458D6B}" type="slidenum">
              <a:rPr lang="en-US" sz="1200">
                <a:solidFill>
                  <a:srgbClr val="000000"/>
                </a:solidFill>
                <a:latin typeface="Arial" charset="0"/>
              </a:rPr>
              <a:pPr eaLnBrk="1" hangingPunct="1">
                <a:buClrTx/>
                <a:buFontTx/>
                <a:buNone/>
              </a:pPr>
              <a:t>200</a:t>
            </a:fld>
            <a:endParaRPr lang="en-US" sz="1200">
              <a:solidFill>
                <a:srgbClr val="000000"/>
              </a:solidFill>
              <a:latin typeface="Arial" charset="0"/>
            </a:endParaRPr>
          </a:p>
        </p:txBody>
      </p:sp>
      <p:sp>
        <p:nvSpPr>
          <p:cNvPr id="42496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2158591-B077-0041-A1C6-6EFCFB91BBA5}" type="slidenum">
              <a:rPr lang="en-US" sz="1200">
                <a:solidFill>
                  <a:srgbClr val="000000"/>
                </a:solidFill>
                <a:latin typeface="Arial" charset="0"/>
              </a:rPr>
              <a:pPr eaLnBrk="1" hangingPunct="1">
                <a:buClrTx/>
                <a:buFontTx/>
                <a:buNone/>
              </a:pPr>
              <a:t>200</a:t>
            </a:fld>
            <a:endParaRPr lang="en-US" sz="1200">
              <a:solidFill>
                <a:srgbClr val="000000"/>
              </a:solidFill>
              <a:latin typeface="Arial" charset="0"/>
            </a:endParaRPr>
          </a:p>
        </p:txBody>
      </p:sp>
      <p:sp>
        <p:nvSpPr>
          <p:cNvPr id="42496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7C8A8DB-3F23-8647-AEAF-C3298CB46634}" type="slidenum">
              <a:rPr lang="en-US" sz="1200">
                <a:solidFill>
                  <a:srgbClr val="000000"/>
                </a:solidFill>
                <a:latin typeface="Arial" charset="0"/>
              </a:rPr>
              <a:pPr eaLnBrk="1" hangingPunct="1">
                <a:buClrTx/>
                <a:buFontTx/>
                <a:buNone/>
              </a:pPr>
              <a:t>200</a:t>
            </a:fld>
            <a:endParaRPr lang="en-US" sz="1200">
              <a:solidFill>
                <a:srgbClr val="000000"/>
              </a:solidFill>
              <a:latin typeface="Arial" charset="0"/>
            </a:endParaRPr>
          </a:p>
        </p:txBody>
      </p:sp>
      <p:sp>
        <p:nvSpPr>
          <p:cNvPr id="42496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2496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2496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8918823-C208-0942-8E2E-4E85C08F7131}" type="slidenum">
              <a:rPr lang="en-US" sz="1200">
                <a:solidFill>
                  <a:srgbClr val="000000"/>
                </a:solidFill>
                <a:latin typeface="Arial" charset="0"/>
              </a:rPr>
              <a:pPr eaLnBrk="1" hangingPunct="1">
                <a:buClrTx/>
                <a:buFontTx/>
                <a:buNone/>
              </a:pPr>
              <a:t>200</a:t>
            </a:fld>
            <a:endParaRPr lang="en-US" sz="1200">
              <a:solidFill>
                <a:srgbClr val="000000"/>
              </a:solidFill>
              <a:latin typeface="Arial"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323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16910CA-BA05-064E-925E-A66B64B31222}" type="slidenum">
              <a:rPr lang="en-US" sz="1200">
                <a:solidFill>
                  <a:srgbClr val="000000"/>
                </a:solidFill>
                <a:latin typeface="Arial" charset="0"/>
              </a:rPr>
              <a:pPr eaLnBrk="1" hangingPunct="1"/>
              <a:t>3</a:t>
            </a:fld>
            <a:endParaRPr lang="en-US" sz="1200">
              <a:solidFill>
                <a:srgbClr val="000000"/>
              </a:solidFill>
              <a:latin typeface="Arial" charset="0"/>
            </a:endParaRPr>
          </a:p>
        </p:txBody>
      </p:sp>
      <p:sp>
        <p:nvSpPr>
          <p:cNvPr id="22323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2EF791B-0DF8-6544-A89D-2343E110F214}" type="slidenum">
              <a:rPr lang="en-US" sz="1200">
                <a:solidFill>
                  <a:srgbClr val="000000"/>
                </a:solidFill>
                <a:latin typeface="Arial" charset="0"/>
              </a:rPr>
              <a:pPr eaLnBrk="1" hangingPunct="1">
                <a:buClrTx/>
                <a:buFontTx/>
                <a:buNone/>
              </a:pPr>
              <a:t>3</a:t>
            </a:fld>
            <a:endParaRPr lang="en-US" sz="1200">
              <a:solidFill>
                <a:srgbClr val="000000"/>
              </a:solidFill>
              <a:latin typeface="Arial" charset="0"/>
            </a:endParaRPr>
          </a:p>
        </p:txBody>
      </p:sp>
      <p:sp>
        <p:nvSpPr>
          <p:cNvPr id="22323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0C3230D-3513-DD48-B3DD-A3A26DCAB221}" type="slidenum">
              <a:rPr lang="en-US" sz="1200">
                <a:solidFill>
                  <a:srgbClr val="000000"/>
                </a:solidFill>
                <a:latin typeface="Arial" charset="0"/>
              </a:rPr>
              <a:pPr eaLnBrk="1" hangingPunct="1">
                <a:buClrTx/>
                <a:buFontTx/>
                <a:buNone/>
              </a:pPr>
              <a:t>3</a:t>
            </a:fld>
            <a:endParaRPr lang="en-US" sz="1200">
              <a:solidFill>
                <a:srgbClr val="000000"/>
              </a:solidFill>
              <a:latin typeface="Arial" charset="0"/>
            </a:endParaRPr>
          </a:p>
        </p:txBody>
      </p:sp>
      <p:sp>
        <p:nvSpPr>
          <p:cNvPr id="22323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5FF4A43-D49C-3440-8600-A6C5F9C49F1B}" type="slidenum">
              <a:rPr lang="en-US" sz="1200">
                <a:solidFill>
                  <a:srgbClr val="000000"/>
                </a:solidFill>
                <a:latin typeface="Arial" charset="0"/>
              </a:rPr>
              <a:pPr eaLnBrk="1" hangingPunct="1">
                <a:buClrTx/>
                <a:buFontTx/>
                <a:buNone/>
              </a:pPr>
              <a:t>3</a:t>
            </a:fld>
            <a:endParaRPr lang="en-US" sz="1200">
              <a:solidFill>
                <a:srgbClr val="000000"/>
              </a:solidFill>
              <a:latin typeface="Arial" charset="0"/>
            </a:endParaRPr>
          </a:p>
        </p:txBody>
      </p:sp>
      <p:sp>
        <p:nvSpPr>
          <p:cNvPr id="22323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3239"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166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5322DDC5-E5B2-F941-A9EE-3D1710D206F3}" type="slidenum">
              <a:rPr lang="en-US" sz="1200">
                <a:solidFill>
                  <a:srgbClr val="000000"/>
                </a:solidFill>
                <a:latin typeface="Arial" charset="0"/>
              </a:rPr>
              <a:pPr eaLnBrk="1" hangingPunct="1"/>
              <a:t>21</a:t>
            </a:fld>
            <a:endParaRPr lang="en-US" sz="1200">
              <a:solidFill>
                <a:srgbClr val="000000"/>
              </a:solidFill>
              <a:latin typeface="Arial" charset="0"/>
            </a:endParaRPr>
          </a:p>
        </p:txBody>
      </p:sp>
      <p:sp>
        <p:nvSpPr>
          <p:cNvPr id="24166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31DDA25-378C-194E-9239-AE187549B628}" type="slidenum">
              <a:rPr lang="en-US" sz="1200">
                <a:solidFill>
                  <a:srgbClr val="000000"/>
                </a:solidFill>
                <a:latin typeface="Arial" charset="0"/>
              </a:rPr>
              <a:pPr eaLnBrk="1" hangingPunct="1">
                <a:buClrTx/>
                <a:buFontTx/>
                <a:buNone/>
              </a:pPr>
              <a:t>21</a:t>
            </a:fld>
            <a:endParaRPr lang="en-US" sz="1200">
              <a:solidFill>
                <a:srgbClr val="000000"/>
              </a:solidFill>
              <a:latin typeface="Arial" charset="0"/>
            </a:endParaRPr>
          </a:p>
        </p:txBody>
      </p:sp>
      <p:sp>
        <p:nvSpPr>
          <p:cNvPr id="24166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43D3FD5-FC04-6344-B240-E7BBEBAE5775}" type="slidenum">
              <a:rPr lang="en-US" sz="1200">
                <a:solidFill>
                  <a:srgbClr val="000000"/>
                </a:solidFill>
                <a:latin typeface="Arial" charset="0"/>
              </a:rPr>
              <a:pPr eaLnBrk="1" hangingPunct="1">
                <a:buClrTx/>
                <a:buFontTx/>
                <a:buNone/>
              </a:pPr>
              <a:t>21</a:t>
            </a:fld>
            <a:endParaRPr lang="en-US" sz="1200">
              <a:solidFill>
                <a:srgbClr val="000000"/>
              </a:solidFill>
              <a:latin typeface="Arial" charset="0"/>
            </a:endParaRPr>
          </a:p>
        </p:txBody>
      </p:sp>
      <p:sp>
        <p:nvSpPr>
          <p:cNvPr id="24166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A09273D-C960-844A-B3E1-B449AEFD9106}" type="slidenum">
              <a:rPr lang="en-US" sz="1200">
                <a:solidFill>
                  <a:srgbClr val="000000"/>
                </a:solidFill>
                <a:latin typeface="Arial" charset="0"/>
              </a:rPr>
              <a:pPr eaLnBrk="1" hangingPunct="1">
                <a:buClrTx/>
                <a:buFontTx/>
                <a:buNone/>
              </a:pPr>
              <a:t>21</a:t>
            </a:fld>
            <a:endParaRPr lang="en-US" sz="1200">
              <a:solidFill>
                <a:srgbClr val="000000"/>
              </a:solidFill>
              <a:latin typeface="Arial" charset="0"/>
            </a:endParaRPr>
          </a:p>
        </p:txBody>
      </p:sp>
      <p:sp>
        <p:nvSpPr>
          <p:cNvPr id="24167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1671"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598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A97C64A-F0A5-4743-88CB-D0B07CD0CE41}" type="slidenum">
              <a:rPr lang="en-US" sz="1200">
                <a:solidFill>
                  <a:srgbClr val="000000"/>
                </a:solidFill>
                <a:latin typeface="Arial" charset="0"/>
              </a:rPr>
              <a:pPr eaLnBrk="1" hangingPunct="1"/>
              <a:t>201</a:t>
            </a:fld>
            <a:endParaRPr lang="en-US" sz="1200">
              <a:solidFill>
                <a:srgbClr val="000000"/>
              </a:solidFill>
              <a:latin typeface="Arial" charset="0"/>
            </a:endParaRPr>
          </a:p>
        </p:txBody>
      </p:sp>
      <p:sp>
        <p:nvSpPr>
          <p:cNvPr id="42598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39A592B-40CC-EB44-8943-53782811DAD4}" type="slidenum">
              <a:rPr lang="en-US" sz="1200">
                <a:solidFill>
                  <a:srgbClr val="000000"/>
                </a:solidFill>
                <a:latin typeface="Arial" charset="0"/>
              </a:rPr>
              <a:pPr eaLnBrk="1" hangingPunct="1">
                <a:buClrTx/>
                <a:buFontTx/>
                <a:buNone/>
              </a:pPr>
              <a:t>201</a:t>
            </a:fld>
            <a:endParaRPr lang="en-US" sz="1200">
              <a:solidFill>
                <a:srgbClr val="000000"/>
              </a:solidFill>
              <a:latin typeface="Arial" charset="0"/>
            </a:endParaRPr>
          </a:p>
        </p:txBody>
      </p:sp>
      <p:sp>
        <p:nvSpPr>
          <p:cNvPr id="42598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FFABC69-7775-E64C-B8E3-6711B21BEB8C}" type="slidenum">
              <a:rPr lang="en-US" sz="1200">
                <a:solidFill>
                  <a:srgbClr val="000000"/>
                </a:solidFill>
                <a:latin typeface="Arial" charset="0"/>
              </a:rPr>
              <a:pPr eaLnBrk="1" hangingPunct="1">
                <a:buClrTx/>
                <a:buFontTx/>
                <a:buNone/>
              </a:pPr>
              <a:t>201</a:t>
            </a:fld>
            <a:endParaRPr lang="en-US" sz="1200">
              <a:solidFill>
                <a:srgbClr val="000000"/>
              </a:solidFill>
              <a:latin typeface="Arial" charset="0"/>
            </a:endParaRPr>
          </a:p>
        </p:txBody>
      </p:sp>
      <p:sp>
        <p:nvSpPr>
          <p:cNvPr id="42598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F0B73CA-D79E-F347-B8A1-65707E3535C8}" type="slidenum">
              <a:rPr lang="en-US" sz="1200">
                <a:solidFill>
                  <a:srgbClr val="000000"/>
                </a:solidFill>
                <a:latin typeface="Arial" charset="0"/>
              </a:rPr>
              <a:pPr eaLnBrk="1" hangingPunct="1">
                <a:buClrTx/>
                <a:buFontTx/>
                <a:buNone/>
              </a:pPr>
              <a:t>201</a:t>
            </a:fld>
            <a:endParaRPr lang="en-US" sz="1200">
              <a:solidFill>
                <a:srgbClr val="000000"/>
              </a:solidFill>
              <a:latin typeface="Arial" charset="0"/>
            </a:endParaRPr>
          </a:p>
        </p:txBody>
      </p:sp>
      <p:sp>
        <p:nvSpPr>
          <p:cNvPr id="42599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2599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2599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26FA571-3243-C84C-86C6-E8A880C95F96}" type="slidenum">
              <a:rPr lang="en-US" sz="1200">
                <a:solidFill>
                  <a:srgbClr val="000000"/>
                </a:solidFill>
                <a:latin typeface="Arial" charset="0"/>
              </a:rPr>
              <a:pPr eaLnBrk="1" hangingPunct="1">
                <a:buClrTx/>
                <a:buFontTx/>
                <a:buNone/>
              </a:pPr>
              <a:t>201</a:t>
            </a:fld>
            <a:endParaRPr lang="en-US" sz="1200">
              <a:solidFill>
                <a:srgbClr val="000000"/>
              </a:solidFill>
              <a:latin typeface="Arial"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701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1125796-2E35-8047-A349-52095BB64F33}" type="slidenum">
              <a:rPr lang="en-US" sz="1200">
                <a:solidFill>
                  <a:srgbClr val="000000"/>
                </a:solidFill>
                <a:latin typeface="Arial" charset="0"/>
              </a:rPr>
              <a:pPr eaLnBrk="1" hangingPunct="1"/>
              <a:t>202</a:t>
            </a:fld>
            <a:endParaRPr lang="en-US" sz="1200">
              <a:solidFill>
                <a:srgbClr val="000000"/>
              </a:solidFill>
              <a:latin typeface="Arial" charset="0"/>
            </a:endParaRPr>
          </a:p>
        </p:txBody>
      </p:sp>
      <p:sp>
        <p:nvSpPr>
          <p:cNvPr id="42701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E9A13E6-58A1-C94D-B3BD-8EAC8C38BBEC}" type="slidenum">
              <a:rPr lang="en-US" sz="1200">
                <a:solidFill>
                  <a:srgbClr val="000000"/>
                </a:solidFill>
                <a:latin typeface="Arial" charset="0"/>
              </a:rPr>
              <a:pPr eaLnBrk="1" hangingPunct="1">
                <a:buClrTx/>
                <a:buFontTx/>
                <a:buNone/>
              </a:pPr>
              <a:t>202</a:t>
            </a:fld>
            <a:endParaRPr lang="en-US" sz="1200">
              <a:solidFill>
                <a:srgbClr val="000000"/>
              </a:solidFill>
              <a:latin typeface="Arial" charset="0"/>
            </a:endParaRPr>
          </a:p>
        </p:txBody>
      </p:sp>
      <p:sp>
        <p:nvSpPr>
          <p:cNvPr id="42701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9EDB80C-6660-FB42-AEDC-2B09A8504506}" type="slidenum">
              <a:rPr lang="en-US" sz="1200">
                <a:solidFill>
                  <a:srgbClr val="000000"/>
                </a:solidFill>
                <a:latin typeface="Arial" charset="0"/>
              </a:rPr>
              <a:pPr eaLnBrk="1" hangingPunct="1">
                <a:buClrTx/>
                <a:buFontTx/>
                <a:buNone/>
              </a:pPr>
              <a:t>202</a:t>
            </a:fld>
            <a:endParaRPr lang="en-US" sz="1200">
              <a:solidFill>
                <a:srgbClr val="000000"/>
              </a:solidFill>
              <a:latin typeface="Arial" charset="0"/>
            </a:endParaRPr>
          </a:p>
        </p:txBody>
      </p:sp>
      <p:sp>
        <p:nvSpPr>
          <p:cNvPr id="42701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81A1C41-C972-5740-90C1-D6CA88941958}" type="slidenum">
              <a:rPr lang="en-US" sz="1200">
                <a:solidFill>
                  <a:srgbClr val="000000"/>
                </a:solidFill>
                <a:latin typeface="Arial" charset="0"/>
              </a:rPr>
              <a:pPr eaLnBrk="1" hangingPunct="1">
                <a:buClrTx/>
                <a:buFontTx/>
                <a:buNone/>
              </a:pPr>
              <a:t>202</a:t>
            </a:fld>
            <a:endParaRPr lang="en-US" sz="1200">
              <a:solidFill>
                <a:srgbClr val="000000"/>
              </a:solidFill>
              <a:latin typeface="Arial" charset="0"/>
            </a:endParaRPr>
          </a:p>
        </p:txBody>
      </p:sp>
      <p:sp>
        <p:nvSpPr>
          <p:cNvPr id="42701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2701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2701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EFADAD9-42B1-B941-ABE5-49AFD5696B1A}" type="slidenum">
              <a:rPr lang="en-US" sz="1200">
                <a:solidFill>
                  <a:srgbClr val="000000"/>
                </a:solidFill>
                <a:latin typeface="Arial" charset="0"/>
              </a:rPr>
              <a:pPr eaLnBrk="1" hangingPunct="1">
                <a:buClrTx/>
                <a:buFontTx/>
                <a:buNone/>
              </a:pPr>
              <a:t>202</a:t>
            </a:fld>
            <a:endParaRPr lang="en-US" sz="1200">
              <a:solidFill>
                <a:srgbClr val="000000"/>
              </a:solidFill>
              <a:latin typeface="Arial"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803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6E68077-0CCF-2648-B201-3EF7AE6914DF}" type="slidenum">
              <a:rPr lang="en-US" sz="1200">
                <a:solidFill>
                  <a:srgbClr val="000000"/>
                </a:solidFill>
                <a:latin typeface="Arial" charset="0"/>
              </a:rPr>
              <a:pPr eaLnBrk="1" hangingPunct="1"/>
              <a:t>203</a:t>
            </a:fld>
            <a:endParaRPr lang="en-US" sz="1200">
              <a:solidFill>
                <a:srgbClr val="000000"/>
              </a:solidFill>
              <a:latin typeface="Arial" charset="0"/>
            </a:endParaRPr>
          </a:p>
        </p:txBody>
      </p:sp>
      <p:sp>
        <p:nvSpPr>
          <p:cNvPr id="42803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052EBB9-FD3B-1041-89D6-EFBBC5EE2240}" type="slidenum">
              <a:rPr lang="en-US" sz="1200">
                <a:solidFill>
                  <a:srgbClr val="000000"/>
                </a:solidFill>
                <a:latin typeface="Arial" charset="0"/>
              </a:rPr>
              <a:pPr eaLnBrk="1" hangingPunct="1">
                <a:buClrTx/>
                <a:buFontTx/>
                <a:buNone/>
              </a:pPr>
              <a:t>203</a:t>
            </a:fld>
            <a:endParaRPr lang="en-US" sz="1200">
              <a:solidFill>
                <a:srgbClr val="000000"/>
              </a:solidFill>
              <a:latin typeface="Arial" charset="0"/>
            </a:endParaRPr>
          </a:p>
        </p:txBody>
      </p:sp>
      <p:sp>
        <p:nvSpPr>
          <p:cNvPr id="42803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9628144-0F69-744C-B720-C82065E42071}" type="slidenum">
              <a:rPr lang="en-US" sz="1200">
                <a:solidFill>
                  <a:srgbClr val="000000"/>
                </a:solidFill>
                <a:latin typeface="Arial" charset="0"/>
              </a:rPr>
              <a:pPr eaLnBrk="1" hangingPunct="1">
                <a:buClrTx/>
                <a:buFontTx/>
                <a:buNone/>
              </a:pPr>
              <a:t>203</a:t>
            </a:fld>
            <a:endParaRPr lang="en-US" sz="1200">
              <a:solidFill>
                <a:srgbClr val="000000"/>
              </a:solidFill>
              <a:latin typeface="Arial" charset="0"/>
            </a:endParaRPr>
          </a:p>
        </p:txBody>
      </p:sp>
      <p:sp>
        <p:nvSpPr>
          <p:cNvPr id="42803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DA20443-7393-A043-AEEC-EF12AE466619}" type="slidenum">
              <a:rPr lang="en-US" sz="1200">
                <a:solidFill>
                  <a:srgbClr val="000000"/>
                </a:solidFill>
                <a:latin typeface="Arial" charset="0"/>
              </a:rPr>
              <a:pPr eaLnBrk="1" hangingPunct="1">
                <a:buClrTx/>
                <a:buFontTx/>
                <a:buNone/>
              </a:pPr>
              <a:t>203</a:t>
            </a:fld>
            <a:endParaRPr lang="en-US" sz="1200">
              <a:solidFill>
                <a:srgbClr val="000000"/>
              </a:solidFill>
              <a:latin typeface="Arial" charset="0"/>
            </a:endParaRPr>
          </a:p>
        </p:txBody>
      </p:sp>
      <p:sp>
        <p:nvSpPr>
          <p:cNvPr id="42803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2803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2804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F64A291-D43D-4F40-A266-8B8DE2F74C47}" type="slidenum">
              <a:rPr lang="en-US" sz="1200">
                <a:solidFill>
                  <a:srgbClr val="000000"/>
                </a:solidFill>
                <a:latin typeface="Arial" charset="0"/>
              </a:rPr>
              <a:pPr eaLnBrk="1" hangingPunct="1">
                <a:buClrTx/>
                <a:buFontTx/>
                <a:buNone/>
              </a:pPr>
              <a:t>203</a:t>
            </a:fld>
            <a:endParaRPr lang="en-US" sz="1200">
              <a:solidFill>
                <a:srgbClr val="000000"/>
              </a:solidFill>
              <a:latin typeface="Arial"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9058"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7BA73CC-6037-114A-BE73-38DB3DBA304C}" type="slidenum">
              <a:rPr lang="en-US" sz="1200">
                <a:solidFill>
                  <a:srgbClr val="000000"/>
                </a:solidFill>
                <a:latin typeface="Arial" charset="0"/>
              </a:rPr>
              <a:pPr eaLnBrk="1" hangingPunct="1">
                <a:buClrTx/>
                <a:buFontTx/>
                <a:buNone/>
              </a:pPr>
              <a:t>204</a:t>
            </a:fld>
            <a:endParaRPr lang="en-US" sz="1200">
              <a:solidFill>
                <a:srgbClr val="000000"/>
              </a:solidFill>
              <a:latin typeface="Arial" charset="0"/>
            </a:endParaRPr>
          </a:p>
        </p:txBody>
      </p:sp>
      <p:sp>
        <p:nvSpPr>
          <p:cNvPr id="42905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5EA93A0-1BDE-D248-8AB3-9D3FC7F8BDAE}" type="slidenum">
              <a:rPr lang="en-US" sz="1200">
                <a:solidFill>
                  <a:srgbClr val="000000"/>
                </a:solidFill>
                <a:latin typeface="Arial" charset="0"/>
              </a:rPr>
              <a:pPr eaLnBrk="1" hangingPunct="1">
                <a:buClrTx/>
                <a:buFontTx/>
                <a:buNone/>
              </a:pPr>
              <a:t>204</a:t>
            </a:fld>
            <a:endParaRPr lang="en-US" sz="1200">
              <a:solidFill>
                <a:srgbClr val="000000"/>
              </a:solidFill>
              <a:latin typeface="Arial" charset="0"/>
            </a:endParaRPr>
          </a:p>
        </p:txBody>
      </p:sp>
      <p:sp>
        <p:nvSpPr>
          <p:cNvPr id="42906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2087B59-FA9C-E147-B49F-47EDEC6AEB29}" type="slidenum">
              <a:rPr lang="en-US" sz="1200">
                <a:solidFill>
                  <a:srgbClr val="000000"/>
                </a:solidFill>
                <a:latin typeface="Arial" charset="0"/>
              </a:rPr>
              <a:pPr eaLnBrk="1" hangingPunct="1">
                <a:buClrTx/>
                <a:buFontTx/>
                <a:buNone/>
              </a:pPr>
              <a:t>204</a:t>
            </a:fld>
            <a:endParaRPr lang="en-US" sz="1200">
              <a:solidFill>
                <a:srgbClr val="000000"/>
              </a:solidFill>
              <a:latin typeface="Arial" charset="0"/>
            </a:endParaRPr>
          </a:p>
        </p:txBody>
      </p:sp>
      <p:sp>
        <p:nvSpPr>
          <p:cNvPr id="42906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D09C9D9-5633-7645-AF93-6F1729A5D402}" type="slidenum">
              <a:rPr lang="en-US" sz="1200">
                <a:solidFill>
                  <a:srgbClr val="000000"/>
                </a:solidFill>
                <a:latin typeface="Arial" charset="0"/>
              </a:rPr>
              <a:pPr eaLnBrk="1" hangingPunct="1">
                <a:buClrTx/>
                <a:buFontTx/>
                <a:buNone/>
              </a:pPr>
              <a:t>204</a:t>
            </a:fld>
            <a:endParaRPr lang="en-US" sz="1200">
              <a:solidFill>
                <a:srgbClr val="000000"/>
              </a:solidFill>
              <a:latin typeface="Arial" charset="0"/>
            </a:endParaRPr>
          </a:p>
        </p:txBody>
      </p:sp>
      <p:sp>
        <p:nvSpPr>
          <p:cNvPr id="42906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2906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2906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C4D648D-861A-2647-84C6-40EE16490C01}" type="slidenum">
              <a:rPr lang="en-US" sz="1200">
                <a:solidFill>
                  <a:srgbClr val="000000"/>
                </a:solidFill>
                <a:latin typeface="Arial" charset="0"/>
              </a:rPr>
              <a:pPr eaLnBrk="1" hangingPunct="1">
                <a:buClrTx/>
                <a:buFontTx/>
                <a:buNone/>
              </a:pPr>
              <a:t>204</a:t>
            </a:fld>
            <a:endParaRPr lang="en-US" sz="1200">
              <a:solidFill>
                <a:srgbClr val="000000"/>
              </a:solidFill>
              <a:latin typeface="Arial"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8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2EA73E3-25E3-5942-AE7C-C21D95E2C211}" type="slidenum">
              <a:rPr lang="en-US" sz="1200">
                <a:solidFill>
                  <a:srgbClr val="000000"/>
                </a:solidFill>
                <a:latin typeface="Arial" charset="0"/>
              </a:rPr>
              <a:pPr eaLnBrk="1" hangingPunct="1"/>
              <a:t>205</a:t>
            </a:fld>
            <a:endParaRPr lang="en-US" sz="1200">
              <a:solidFill>
                <a:srgbClr val="000000"/>
              </a:solidFill>
              <a:latin typeface="Arial" charset="0"/>
            </a:endParaRPr>
          </a:p>
        </p:txBody>
      </p:sp>
      <p:sp>
        <p:nvSpPr>
          <p:cNvPr id="43008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5ACAAA5-45D6-2B47-BE8B-40B56631FA9E}" type="slidenum">
              <a:rPr lang="en-US" sz="1200">
                <a:solidFill>
                  <a:srgbClr val="000000"/>
                </a:solidFill>
                <a:latin typeface="Arial" charset="0"/>
              </a:rPr>
              <a:pPr eaLnBrk="1" hangingPunct="1">
                <a:buClrTx/>
                <a:buFontTx/>
                <a:buNone/>
              </a:pPr>
              <a:t>205</a:t>
            </a:fld>
            <a:endParaRPr lang="en-US" sz="1200">
              <a:solidFill>
                <a:srgbClr val="000000"/>
              </a:solidFill>
              <a:latin typeface="Arial" charset="0"/>
            </a:endParaRPr>
          </a:p>
        </p:txBody>
      </p:sp>
      <p:sp>
        <p:nvSpPr>
          <p:cNvPr id="43008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823AC6F-FE7E-B043-8497-CE1D652A2358}" type="slidenum">
              <a:rPr lang="en-US" sz="1200">
                <a:solidFill>
                  <a:srgbClr val="000000"/>
                </a:solidFill>
                <a:latin typeface="Arial" charset="0"/>
              </a:rPr>
              <a:pPr eaLnBrk="1" hangingPunct="1">
                <a:buClrTx/>
                <a:buFontTx/>
                <a:buNone/>
              </a:pPr>
              <a:t>205</a:t>
            </a:fld>
            <a:endParaRPr lang="en-US" sz="1200">
              <a:solidFill>
                <a:srgbClr val="000000"/>
              </a:solidFill>
              <a:latin typeface="Arial" charset="0"/>
            </a:endParaRPr>
          </a:p>
        </p:txBody>
      </p:sp>
      <p:sp>
        <p:nvSpPr>
          <p:cNvPr id="43008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9F4A102-AA2C-2B43-8815-DECE6DDA6CDF}" type="slidenum">
              <a:rPr lang="en-US" sz="1200">
                <a:solidFill>
                  <a:srgbClr val="000000"/>
                </a:solidFill>
                <a:latin typeface="Arial" charset="0"/>
              </a:rPr>
              <a:pPr eaLnBrk="1" hangingPunct="1">
                <a:buClrTx/>
                <a:buFontTx/>
                <a:buNone/>
              </a:pPr>
              <a:t>205</a:t>
            </a:fld>
            <a:endParaRPr lang="en-US" sz="1200">
              <a:solidFill>
                <a:srgbClr val="000000"/>
              </a:solidFill>
              <a:latin typeface="Arial" charset="0"/>
            </a:endParaRPr>
          </a:p>
        </p:txBody>
      </p:sp>
      <p:sp>
        <p:nvSpPr>
          <p:cNvPr id="43008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08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3008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97173B1-F5F7-FC41-BE01-97E97395697A}" type="slidenum">
              <a:rPr lang="en-US" sz="1200">
                <a:solidFill>
                  <a:srgbClr val="000000"/>
                </a:solidFill>
                <a:latin typeface="Arial" charset="0"/>
              </a:rPr>
              <a:pPr eaLnBrk="1" hangingPunct="1">
                <a:buClrTx/>
                <a:buFontTx/>
                <a:buNone/>
              </a:pPr>
              <a:t>205</a:t>
            </a:fld>
            <a:endParaRPr lang="en-US" sz="1200">
              <a:solidFill>
                <a:srgbClr val="000000"/>
              </a:solidFill>
              <a:latin typeface="Arial"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110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9B2F69E-0813-B34D-A9C7-4C1D22E7B4D3}" type="slidenum">
              <a:rPr lang="en-US" sz="1200">
                <a:solidFill>
                  <a:srgbClr val="000000"/>
                </a:solidFill>
                <a:latin typeface="Arial" charset="0"/>
              </a:rPr>
              <a:pPr eaLnBrk="1" hangingPunct="1">
                <a:buClrTx/>
                <a:buFontTx/>
                <a:buNone/>
              </a:pPr>
              <a:t>206</a:t>
            </a:fld>
            <a:endParaRPr lang="en-US" sz="1200">
              <a:solidFill>
                <a:srgbClr val="000000"/>
              </a:solidFill>
              <a:latin typeface="Arial" charset="0"/>
            </a:endParaRPr>
          </a:p>
        </p:txBody>
      </p:sp>
      <p:sp>
        <p:nvSpPr>
          <p:cNvPr id="43110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7A5C41B-FA04-6145-B4D6-65DC9F173CCE}" type="slidenum">
              <a:rPr lang="en-US" sz="1200">
                <a:solidFill>
                  <a:srgbClr val="000000"/>
                </a:solidFill>
                <a:latin typeface="Arial" charset="0"/>
              </a:rPr>
              <a:pPr eaLnBrk="1" hangingPunct="1">
                <a:buClrTx/>
                <a:buFontTx/>
                <a:buNone/>
              </a:pPr>
              <a:t>206</a:t>
            </a:fld>
            <a:endParaRPr lang="en-US" sz="1200">
              <a:solidFill>
                <a:srgbClr val="000000"/>
              </a:solidFill>
              <a:latin typeface="Arial" charset="0"/>
            </a:endParaRPr>
          </a:p>
        </p:txBody>
      </p:sp>
      <p:sp>
        <p:nvSpPr>
          <p:cNvPr id="43110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0AB23AE-BDF2-DC4A-A8A7-75AEF2746DB0}" type="slidenum">
              <a:rPr lang="en-US" sz="1200">
                <a:solidFill>
                  <a:srgbClr val="000000"/>
                </a:solidFill>
                <a:latin typeface="Arial" charset="0"/>
              </a:rPr>
              <a:pPr eaLnBrk="1" hangingPunct="1">
                <a:buClrTx/>
                <a:buFontTx/>
                <a:buNone/>
              </a:pPr>
              <a:t>206</a:t>
            </a:fld>
            <a:endParaRPr lang="en-US" sz="1200">
              <a:solidFill>
                <a:srgbClr val="000000"/>
              </a:solidFill>
              <a:latin typeface="Arial" charset="0"/>
            </a:endParaRPr>
          </a:p>
        </p:txBody>
      </p:sp>
      <p:sp>
        <p:nvSpPr>
          <p:cNvPr id="43110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80DB8E0-080A-4C44-8C45-BDAAFEC4CE33}" type="slidenum">
              <a:rPr lang="en-US" sz="1200">
                <a:solidFill>
                  <a:srgbClr val="000000"/>
                </a:solidFill>
                <a:latin typeface="Arial" charset="0"/>
              </a:rPr>
              <a:pPr eaLnBrk="1" hangingPunct="1">
                <a:buClrTx/>
                <a:buFontTx/>
                <a:buNone/>
              </a:pPr>
              <a:t>206</a:t>
            </a:fld>
            <a:endParaRPr lang="en-US" sz="1200">
              <a:solidFill>
                <a:srgbClr val="000000"/>
              </a:solidFill>
              <a:latin typeface="Arial" charset="0"/>
            </a:endParaRPr>
          </a:p>
        </p:txBody>
      </p:sp>
      <p:sp>
        <p:nvSpPr>
          <p:cNvPr id="43111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111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3111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7647DFF-EBDD-9141-9C72-9E5CA21FC0F0}" type="slidenum">
              <a:rPr lang="en-US" sz="1200">
                <a:solidFill>
                  <a:srgbClr val="000000"/>
                </a:solidFill>
                <a:latin typeface="Arial" charset="0"/>
              </a:rPr>
              <a:pPr eaLnBrk="1" hangingPunct="1">
                <a:buClrTx/>
                <a:buFontTx/>
                <a:buNone/>
              </a:pPr>
              <a:t>206</a:t>
            </a:fld>
            <a:endParaRPr lang="en-US" sz="1200">
              <a:solidFill>
                <a:srgbClr val="000000"/>
              </a:solidFill>
              <a:latin typeface="Arial"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213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19F7E57-6D59-6448-97DC-EA710F9F7730}" type="slidenum">
              <a:rPr lang="en-US" sz="1200">
                <a:solidFill>
                  <a:srgbClr val="000000"/>
                </a:solidFill>
                <a:latin typeface="Arial" charset="0"/>
              </a:rPr>
              <a:pPr eaLnBrk="1" hangingPunct="1"/>
              <a:t>207</a:t>
            </a:fld>
            <a:endParaRPr lang="en-US" sz="1200">
              <a:solidFill>
                <a:srgbClr val="000000"/>
              </a:solidFill>
              <a:latin typeface="Arial" charset="0"/>
            </a:endParaRPr>
          </a:p>
        </p:txBody>
      </p:sp>
      <p:sp>
        <p:nvSpPr>
          <p:cNvPr id="43213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B4B3898-4AD8-A442-B9BA-FD31DDA01548}" type="slidenum">
              <a:rPr lang="en-US" sz="1200">
                <a:solidFill>
                  <a:srgbClr val="000000"/>
                </a:solidFill>
                <a:latin typeface="Arial" charset="0"/>
              </a:rPr>
              <a:pPr eaLnBrk="1" hangingPunct="1">
                <a:buClrTx/>
                <a:buFontTx/>
                <a:buNone/>
              </a:pPr>
              <a:t>207</a:t>
            </a:fld>
            <a:endParaRPr lang="en-US" sz="1200">
              <a:solidFill>
                <a:srgbClr val="000000"/>
              </a:solidFill>
              <a:latin typeface="Arial" charset="0"/>
            </a:endParaRPr>
          </a:p>
        </p:txBody>
      </p:sp>
      <p:sp>
        <p:nvSpPr>
          <p:cNvPr id="43213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12C1E50-1886-ED4B-96B4-9C8BA1AB9F75}" type="slidenum">
              <a:rPr lang="en-US" sz="1200">
                <a:solidFill>
                  <a:srgbClr val="000000"/>
                </a:solidFill>
                <a:latin typeface="Arial" charset="0"/>
              </a:rPr>
              <a:pPr eaLnBrk="1" hangingPunct="1">
                <a:buClrTx/>
                <a:buFontTx/>
                <a:buNone/>
              </a:pPr>
              <a:t>207</a:t>
            </a:fld>
            <a:endParaRPr lang="en-US" sz="1200">
              <a:solidFill>
                <a:srgbClr val="000000"/>
              </a:solidFill>
              <a:latin typeface="Arial" charset="0"/>
            </a:endParaRPr>
          </a:p>
        </p:txBody>
      </p:sp>
      <p:sp>
        <p:nvSpPr>
          <p:cNvPr id="43213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A41D41B-822D-8A4B-8B13-802356768EF6}" type="slidenum">
              <a:rPr lang="en-US" sz="1200">
                <a:solidFill>
                  <a:srgbClr val="000000"/>
                </a:solidFill>
                <a:latin typeface="Arial" charset="0"/>
              </a:rPr>
              <a:pPr eaLnBrk="1" hangingPunct="1">
                <a:buClrTx/>
                <a:buFontTx/>
                <a:buNone/>
              </a:pPr>
              <a:t>207</a:t>
            </a:fld>
            <a:endParaRPr lang="en-US" sz="1200">
              <a:solidFill>
                <a:srgbClr val="000000"/>
              </a:solidFill>
              <a:latin typeface="Arial" charset="0"/>
            </a:endParaRPr>
          </a:p>
        </p:txBody>
      </p:sp>
      <p:sp>
        <p:nvSpPr>
          <p:cNvPr id="432134" name="Rectangle 5"/>
          <p:cNvSpPr>
            <a:spLocks noGrp="1" noRot="1" noChangeAspect="1" noChangeArrowheads="1" noTextEdit="1"/>
          </p:cNvSpPr>
          <p:nvPr>
            <p:ph type="sldImg"/>
          </p:nvPr>
        </p:nvSpPr>
        <p:spPr>
          <a:xfrm>
            <a:off x="1184275" y="698500"/>
            <a:ext cx="4654550" cy="3490913"/>
          </a:xfrm>
          <a:ln/>
        </p:spPr>
      </p:sp>
      <p:sp>
        <p:nvSpPr>
          <p:cNvPr id="43213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3213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CF3567A-54FA-7048-9B67-F29D7C8944DF}" type="slidenum">
              <a:rPr lang="en-US" sz="1200">
                <a:solidFill>
                  <a:srgbClr val="000000"/>
                </a:solidFill>
                <a:latin typeface="Arial" charset="0"/>
              </a:rPr>
              <a:pPr eaLnBrk="1" hangingPunct="1">
                <a:buClrTx/>
                <a:buFontTx/>
                <a:buNone/>
              </a:pPr>
              <a:t>207</a:t>
            </a:fld>
            <a:endParaRPr lang="en-US" sz="1200">
              <a:solidFill>
                <a:srgbClr val="000000"/>
              </a:solidFill>
              <a:latin typeface="Arial"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315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7D106B5-8094-3944-9899-EEF183B0A663}" type="slidenum">
              <a:rPr lang="en-US" sz="1200">
                <a:solidFill>
                  <a:srgbClr val="000000"/>
                </a:solidFill>
                <a:latin typeface="Arial" charset="0"/>
              </a:rPr>
              <a:pPr eaLnBrk="1" hangingPunct="1"/>
              <a:t>208</a:t>
            </a:fld>
            <a:endParaRPr lang="en-US" sz="1200">
              <a:solidFill>
                <a:srgbClr val="000000"/>
              </a:solidFill>
              <a:latin typeface="Arial" charset="0"/>
            </a:endParaRPr>
          </a:p>
        </p:txBody>
      </p:sp>
      <p:sp>
        <p:nvSpPr>
          <p:cNvPr id="43315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0C897D0-356D-5341-9256-AFFD82ABFCAE}" type="slidenum">
              <a:rPr lang="en-US" sz="1200">
                <a:solidFill>
                  <a:srgbClr val="000000"/>
                </a:solidFill>
                <a:latin typeface="Arial" charset="0"/>
              </a:rPr>
              <a:pPr eaLnBrk="1" hangingPunct="1">
                <a:buClrTx/>
                <a:buFontTx/>
                <a:buNone/>
              </a:pPr>
              <a:t>208</a:t>
            </a:fld>
            <a:endParaRPr lang="en-US" sz="1200">
              <a:solidFill>
                <a:srgbClr val="000000"/>
              </a:solidFill>
              <a:latin typeface="Arial" charset="0"/>
            </a:endParaRPr>
          </a:p>
        </p:txBody>
      </p:sp>
      <p:sp>
        <p:nvSpPr>
          <p:cNvPr id="43315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CE0240D-D1BF-824B-9686-884CA2BD5F15}" type="slidenum">
              <a:rPr lang="en-US" sz="1200">
                <a:solidFill>
                  <a:srgbClr val="000000"/>
                </a:solidFill>
                <a:latin typeface="Arial" charset="0"/>
              </a:rPr>
              <a:pPr eaLnBrk="1" hangingPunct="1">
                <a:buClrTx/>
                <a:buFontTx/>
                <a:buNone/>
              </a:pPr>
              <a:t>208</a:t>
            </a:fld>
            <a:endParaRPr lang="en-US" sz="1200">
              <a:solidFill>
                <a:srgbClr val="000000"/>
              </a:solidFill>
              <a:latin typeface="Arial" charset="0"/>
            </a:endParaRPr>
          </a:p>
        </p:txBody>
      </p:sp>
      <p:sp>
        <p:nvSpPr>
          <p:cNvPr id="43315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7B78E46-0A9F-834D-93EC-FBE360A5A33D}" type="slidenum">
              <a:rPr lang="en-US" sz="1200">
                <a:solidFill>
                  <a:srgbClr val="000000"/>
                </a:solidFill>
                <a:latin typeface="Arial" charset="0"/>
              </a:rPr>
              <a:pPr eaLnBrk="1" hangingPunct="1">
                <a:buClrTx/>
                <a:buFontTx/>
                <a:buNone/>
              </a:pPr>
              <a:t>208</a:t>
            </a:fld>
            <a:endParaRPr lang="en-US" sz="1200">
              <a:solidFill>
                <a:srgbClr val="000000"/>
              </a:solidFill>
              <a:latin typeface="Arial" charset="0"/>
            </a:endParaRPr>
          </a:p>
        </p:txBody>
      </p:sp>
      <p:sp>
        <p:nvSpPr>
          <p:cNvPr id="43315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315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3316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E24969D-34C9-6F45-BC70-16163E827A48}" type="slidenum">
              <a:rPr lang="en-US" sz="1200">
                <a:solidFill>
                  <a:srgbClr val="000000"/>
                </a:solidFill>
                <a:latin typeface="Arial" charset="0"/>
              </a:rPr>
              <a:pPr eaLnBrk="1" hangingPunct="1">
                <a:buClrTx/>
                <a:buFontTx/>
                <a:buNone/>
              </a:pPr>
              <a:t>208</a:t>
            </a:fld>
            <a:endParaRPr lang="en-US" sz="1200">
              <a:solidFill>
                <a:srgbClr val="000000"/>
              </a:solidFill>
              <a:latin typeface="Arial"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417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F91F811-1562-1749-9E47-D93D678B1F37}" type="slidenum">
              <a:rPr lang="en-US" sz="1200">
                <a:solidFill>
                  <a:srgbClr val="000000"/>
                </a:solidFill>
                <a:latin typeface="Arial" charset="0"/>
              </a:rPr>
              <a:pPr eaLnBrk="1" hangingPunct="1"/>
              <a:t>209</a:t>
            </a:fld>
            <a:endParaRPr lang="en-US" sz="1200">
              <a:solidFill>
                <a:srgbClr val="000000"/>
              </a:solidFill>
              <a:latin typeface="Arial" charset="0"/>
            </a:endParaRPr>
          </a:p>
        </p:txBody>
      </p:sp>
      <p:sp>
        <p:nvSpPr>
          <p:cNvPr id="43417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4BA7E55-DB2E-7A4F-819E-922415D69B24}" type="slidenum">
              <a:rPr lang="en-US" sz="1200">
                <a:solidFill>
                  <a:srgbClr val="000000"/>
                </a:solidFill>
                <a:latin typeface="Arial" charset="0"/>
              </a:rPr>
              <a:pPr eaLnBrk="1" hangingPunct="1">
                <a:buClrTx/>
                <a:buFontTx/>
                <a:buNone/>
              </a:pPr>
              <a:t>209</a:t>
            </a:fld>
            <a:endParaRPr lang="en-US" sz="1200">
              <a:solidFill>
                <a:srgbClr val="000000"/>
              </a:solidFill>
              <a:latin typeface="Arial" charset="0"/>
            </a:endParaRPr>
          </a:p>
        </p:txBody>
      </p:sp>
      <p:sp>
        <p:nvSpPr>
          <p:cNvPr id="43418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A75377A-1910-A74C-9D40-7EC6C8137E5B}" type="slidenum">
              <a:rPr lang="en-US" sz="1200">
                <a:solidFill>
                  <a:srgbClr val="000000"/>
                </a:solidFill>
                <a:latin typeface="Arial" charset="0"/>
              </a:rPr>
              <a:pPr eaLnBrk="1" hangingPunct="1">
                <a:buClrTx/>
                <a:buFontTx/>
                <a:buNone/>
              </a:pPr>
              <a:t>209</a:t>
            </a:fld>
            <a:endParaRPr lang="en-US" sz="1200">
              <a:solidFill>
                <a:srgbClr val="000000"/>
              </a:solidFill>
              <a:latin typeface="Arial" charset="0"/>
            </a:endParaRPr>
          </a:p>
        </p:txBody>
      </p:sp>
      <p:sp>
        <p:nvSpPr>
          <p:cNvPr id="43418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318904C-AAFB-2A4D-8008-0F00A5474830}" type="slidenum">
              <a:rPr lang="en-US" sz="1200">
                <a:solidFill>
                  <a:srgbClr val="000000"/>
                </a:solidFill>
                <a:latin typeface="Arial" charset="0"/>
              </a:rPr>
              <a:pPr eaLnBrk="1" hangingPunct="1">
                <a:buClrTx/>
                <a:buFontTx/>
                <a:buNone/>
              </a:pPr>
              <a:t>209</a:t>
            </a:fld>
            <a:endParaRPr lang="en-US" sz="1200">
              <a:solidFill>
                <a:srgbClr val="000000"/>
              </a:solidFill>
              <a:latin typeface="Arial" charset="0"/>
            </a:endParaRPr>
          </a:p>
        </p:txBody>
      </p:sp>
      <p:sp>
        <p:nvSpPr>
          <p:cNvPr id="43418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418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3418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E59647A-4E13-B049-ACD5-A676936C034B}" type="slidenum">
              <a:rPr lang="en-US" sz="1200">
                <a:solidFill>
                  <a:srgbClr val="000000"/>
                </a:solidFill>
                <a:latin typeface="Arial" charset="0"/>
              </a:rPr>
              <a:pPr eaLnBrk="1" hangingPunct="1">
                <a:buClrTx/>
                <a:buFontTx/>
                <a:buNone/>
              </a:pPr>
              <a:t>209</a:t>
            </a:fld>
            <a:endParaRPr lang="en-US" sz="1200">
              <a:solidFill>
                <a:srgbClr val="000000"/>
              </a:solidFill>
              <a:latin typeface="Arial"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520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FDC1A03-C669-AB45-AC9A-FBFAE1F0B9D5}" type="slidenum">
              <a:rPr lang="en-US" sz="1200">
                <a:solidFill>
                  <a:srgbClr val="000000"/>
                </a:solidFill>
                <a:latin typeface="Arial" charset="0"/>
              </a:rPr>
              <a:pPr eaLnBrk="1" hangingPunct="1"/>
              <a:t>210</a:t>
            </a:fld>
            <a:endParaRPr lang="en-US" sz="1200">
              <a:solidFill>
                <a:srgbClr val="000000"/>
              </a:solidFill>
              <a:latin typeface="Arial" charset="0"/>
            </a:endParaRPr>
          </a:p>
        </p:txBody>
      </p:sp>
      <p:sp>
        <p:nvSpPr>
          <p:cNvPr id="43520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8C0C8CA-D9D6-F942-8DC7-73B39A8EE9E6}" type="slidenum">
              <a:rPr lang="en-US" sz="1200">
                <a:solidFill>
                  <a:srgbClr val="000000"/>
                </a:solidFill>
                <a:latin typeface="Arial" charset="0"/>
              </a:rPr>
              <a:pPr eaLnBrk="1" hangingPunct="1">
                <a:buClrTx/>
                <a:buFontTx/>
                <a:buNone/>
              </a:pPr>
              <a:t>210</a:t>
            </a:fld>
            <a:endParaRPr lang="en-US" sz="1200">
              <a:solidFill>
                <a:srgbClr val="000000"/>
              </a:solidFill>
              <a:latin typeface="Arial" charset="0"/>
            </a:endParaRPr>
          </a:p>
        </p:txBody>
      </p:sp>
      <p:sp>
        <p:nvSpPr>
          <p:cNvPr id="43520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2A7D943-8FEA-8B4C-B585-AE6C4C0CCBDC}" type="slidenum">
              <a:rPr lang="en-US" sz="1200">
                <a:solidFill>
                  <a:srgbClr val="000000"/>
                </a:solidFill>
                <a:latin typeface="Arial" charset="0"/>
              </a:rPr>
              <a:pPr eaLnBrk="1" hangingPunct="1">
                <a:buClrTx/>
                <a:buFontTx/>
                <a:buNone/>
              </a:pPr>
              <a:t>210</a:t>
            </a:fld>
            <a:endParaRPr lang="en-US" sz="1200">
              <a:solidFill>
                <a:srgbClr val="000000"/>
              </a:solidFill>
              <a:latin typeface="Arial" charset="0"/>
            </a:endParaRPr>
          </a:p>
        </p:txBody>
      </p:sp>
      <p:sp>
        <p:nvSpPr>
          <p:cNvPr id="43520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2676BBA-1E91-0047-9114-6A9ACD464B74}" type="slidenum">
              <a:rPr lang="en-US" sz="1200">
                <a:solidFill>
                  <a:srgbClr val="000000"/>
                </a:solidFill>
                <a:latin typeface="Arial" charset="0"/>
              </a:rPr>
              <a:pPr eaLnBrk="1" hangingPunct="1">
                <a:buClrTx/>
                <a:buFontTx/>
                <a:buNone/>
              </a:pPr>
              <a:t>210</a:t>
            </a:fld>
            <a:endParaRPr lang="en-US" sz="1200">
              <a:solidFill>
                <a:srgbClr val="000000"/>
              </a:solidFill>
              <a:latin typeface="Arial" charset="0"/>
            </a:endParaRPr>
          </a:p>
        </p:txBody>
      </p:sp>
      <p:sp>
        <p:nvSpPr>
          <p:cNvPr id="43520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520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3520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5073402-6556-9F47-9368-2452FE3DA9B6}" type="slidenum">
              <a:rPr lang="en-US" sz="1200">
                <a:solidFill>
                  <a:srgbClr val="000000"/>
                </a:solidFill>
                <a:latin typeface="Arial" charset="0"/>
              </a:rPr>
              <a:pPr eaLnBrk="1" hangingPunct="1">
                <a:buClrTx/>
                <a:buFontTx/>
                <a:buNone/>
              </a:pPr>
              <a:t>210</a:t>
            </a:fld>
            <a:endParaRPr lang="en-US" sz="1200">
              <a:solidFill>
                <a:srgbClr val="000000"/>
              </a:solidFill>
              <a:latin typeface="Arial"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269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6C7A12E0-8B05-4A4B-9789-E0A9E7958A11}" type="slidenum">
              <a:rPr lang="en-US" sz="1200">
                <a:solidFill>
                  <a:srgbClr val="000000"/>
                </a:solidFill>
                <a:latin typeface="Arial" charset="0"/>
              </a:rPr>
              <a:pPr eaLnBrk="1" hangingPunct="1"/>
              <a:t>22</a:t>
            </a:fld>
            <a:endParaRPr lang="en-US" sz="1200">
              <a:solidFill>
                <a:srgbClr val="000000"/>
              </a:solidFill>
              <a:latin typeface="Arial" charset="0"/>
            </a:endParaRPr>
          </a:p>
        </p:txBody>
      </p:sp>
      <p:sp>
        <p:nvSpPr>
          <p:cNvPr id="24269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1C86421-5F99-7F4C-99F1-3A7069B5FB67}" type="slidenum">
              <a:rPr lang="en-US" sz="1200">
                <a:solidFill>
                  <a:srgbClr val="000000"/>
                </a:solidFill>
                <a:latin typeface="Arial" charset="0"/>
              </a:rPr>
              <a:pPr eaLnBrk="1" hangingPunct="1">
                <a:buClrTx/>
                <a:buFontTx/>
                <a:buNone/>
              </a:pPr>
              <a:t>22</a:t>
            </a:fld>
            <a:endParaRPr lang="en-US" sz="1200">
              <a:solidFill>
                <a:srgbClr val="000000"/>
              </a:solidFill>
              <a:latin typeface="Arial" charset="0"/>
            </a:endParaRPr>
          </a:p>
        </p:txBody>
      </p:sp>
      <p:sp>
        <p:nvSpPr>
          <p:cNvPr id="24269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B8BDCCC-35F9-0549-8458-AEBFCB5DBE0D}" type="slidenum">
              <a:rPr lang="en-US" sz="1200">
                <a:solidFill>
                  <a:srgbClr val="000000"/>
                </a:solidFill>
                <a:latin typeface="Arial" charset="0"/>
              </a:rPr>
              <a:pPr eaLnBrk="1" hangingPunct="1">
                <a:buClrTx/>
                <a:buFontTx/>
                <a:buNone/>
              </a:pPr>
              <a:t>22</a:t>
            </a:fld>
            <a:endParaRPr lang="en-US" sz="1200">
              <a:solidFill>
                <a:srgbClr val="000000"/>
              </a:solidFill>
              <a:latin typeface="Arial" charset="0"/>
            </a:endParaRPr>
          </a:p>
        </p:txBody>
      </p:sp>
      <p:sp>
        <p:nvSpPr>
          <p:cNvPr id="24269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E9637F1-E359-D843-88FC-98FDE21046E3}" type="slidenum">
              <a:rPr lang="en-US" sz="1200">
                <a:solidFill>
                  <a:srgbClr val="000000"/>
                </a:solidFill>
                <a:latin typeface="Arial" charset="0"/>
              </a:rPr>
              <a:pPr eaLnBrk="1" hangingPunct="1">
                <a:buClrTx/>
                <a:buFontTx/>
                <a:buNone/>
              </a:pPr>
              <a:t>22</a:t>
            </a:fld>
            <a:endParaRPr lang="en-US" sz="1200">
              <a:solidFill>
                <a:srgbClr val="000000"/>
              </a:solidFill>
              <a:latin typeface="Arial" charset="0"/>
            </a:endParaRPr>
          </a:p>
        </p:txBody>
      </p:sp>
      <p:sp>
        <p:nvSpPr>
          <p:cNvPr id="24269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2695"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622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2F4F586-DA47-C749-BC1D-C96D165E4708}" type="slidenum">
              <a:rPr lang="en-US" sz="1200">
                <a:solidFill>
                  <a:srgbClr val="000000"/>
                </a:solidFill>
                <a:latin typeface="Arial" charset="0"/>
              </a:rPr>
              <a:pPr eaLnBrk="1" hangingPunct="1"/>
              <a:t>211</a:t>
            </a:fld>
            <a:endParaRPr lang="en-US" sz="1200">
              <a:solidFill>
                <a:srgbClr val="000000"/>
              </a:solidFill>
              <a:latin typeface="Arial" charset="0"/>
            </a:endParaRPr>
          </a:p>
        </p:txBody>
      </p:sp>
      <p:sp>
        <p:nvSpPr>
          <p:cNvPr id="43622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5CB051D-2095-2943-9C15-8893D6C2FF27}" type="slidenum">
              <a:rPr lang="en-US" sz="1200">
                <a:solidFill>
                  <a:srgbClr val="000000"/>
                </a:solidFill>
                <a:latin typeface="Arial" charset="0"/>
              </a:rPr>
              <a:pPr eaLnBrk="1" hangingPunct="1">
                <a:buClrTx/>
                <a:buFontTx/>
                <a:buNone/>
              </a:pPr>
              <a:t>211</a:t>
            </a:fld>
            <a:endParaRPr lang="en-US" sz="1200">
              <a:solidFill>
                <a:srgbClr val="000000"/>
              </a:solidFill>
              <a:latin typeface="Arial" charset="0"/>
            </a:endParaRPr>
          </a:p>
        </p:txBody>
      </p:sp>
      <p:sp>
        <p:nvSpPr>
          <p:cNvPr id="43622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6150015-1645-4545-8CB9-C928AB9730CB}" type="slidenum">
              <a:rPr lang="en-US" sz="1200">
                <a:solidFill>
                  <a:srgbClr val="000000"/>
                </a:solidFill>
                <a:latin typeface="Arial" charset="0"/>
              </a:rPr>
              <a:pPr eaLnBrk="1" hangingPunct="1">
                <a:buClrTx/>
                <a:buFontTx/>
                <a:buNone/>
              </a:pPr>
              <a:t>211</a:t>
            </a:fld>
            <a:endParaRPr lang="en-US" sz="1200">
              <a:solidFill>
                <a:srgbClr val="000000"/>
              </a:solidFill>
              <a:latin typeface="Arial" charset="0"/>
            </a:endParaRPr>
          </a:p>
        </p:txBody>
      </p:sp>
      <p:sp>
        <p:nvSpPr>
          <p:cNvPr id="43622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F2A63F4-8C37-474C-8F4B-45F445DE2BAF}" type="slidenum">
              <a:rPr lang="en-US" sz="1200">
                <a:solidFill>
                  <a:srgbClr val="000000"/>
                </a:solidFill>
                <a:latin typeface="Arial" charset="0"/>
              </a:rPr>
              <a:pPr eaLnBrk="1" hangingPunct="1">
                <a:buClrTx/>
                <a:buFontTx/>
                <a:buNone/>
              </a:pPr>
              <a:t>211</a:t>
            </a:fld>
            <a:endParaRPr lang="en-US" sz="1200">
              <a:solidFill>
                <a:srgbClr val="000000"/>
              </a:solidFill>
              <a:latin typeface="Arial" charset="0"/>
            </a:endParaRPr>
          </a:p>
        </p:txBody>
      </p:sp>
      <p:sp>
        <p:nvSpPr>
          <p:cNvPr id="436230" name="Rectangle 5"/>
          <p:cNvSpPr>
            <a:spLocks noGrp="1" noRot="1" noChangeAspect="1" noChangeArrowheads="1" noTextEdit="1"/>
          </p:cNvSpPr>
          <p:nvPr>
            <p:ph type="sldImg"/>
          </p:nvPr>
        </p:nvSpPr>
        <p:spPr>
          <a:xfrm>
            <a:off x="1184275" y="698500"/>
            <a:ext cx="4654550" cy="3490913"/>
          </a:xfrm>
          <a:ln/>
        </p:spPr>
      </p:sp>
      <p:sp>
        <p:nvSpPr>
          <p:cNvPr id="43623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atin typeface="Times New Roman" charset="0"/>
            </a:endParaRPr>
          </a:p>
        </p:txBody>
      </p:sp>
      <p:sp>
        <p:nvSpPr>
          <p:cNvPr id="43623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84176DF-6F90-AA47-BDBA-81257A513EC5}" type="slidenum">
              <a:rPr lang="en-US" sz="1200">
                <a:solidFill>
                  <a:srgbClr val="000000"/>
                </a:solidFill>
                <a:latin typeface="Arial" charset="0"/>
              </a:rPr>
              <a:pPr eaLnBrk="1" hangingPunct="1">
                <a:buClrTx/>
                <a:buFontTx/>
                <a:buNone/>
              </a:pPr>
              <a:t>211</a:t>
            </a:fld>
            <a:endParaRPr lang="en-US" sz="1200">
              <a:solidFill>
                <a:srgbClr val="000000"/>
              </a:solidFill>
              <a:latin typeface="Arial"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725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F8A425D-885E-DF42-B5A6-810838548922}" type="slidenum">
              <a:rPr lang="en-US" sz="1200">
                <a:solidFill>
                  <a:srgbClr val="000000"/>
                </a:solidFill>
                <a:latin typeface="Arial" charset="0"/>
              </a:rPr>
              <a:pPr eaLnBrk="1" hangingPunct="1"/>
              <a:t>212</a:t>
            </a:fld>
            <a:endParaRPr lang="en-US" sz="1200">
              <a:solidFill>
                <a:srgbClr val="000000"/>
              </a:solidFill>
              <a:latin typeface="Arial" charset="0"/>
            </a:endParaRPr>
          </a:p>
        </p:txBody>
      </p:sp>
      <p:sp>
        <p:nvSpPr>
          <p:cNvPr id="43725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B84D43D-56C8-C34C-943E-678E17DD282C}" type="slidenum">
              <a:rPr lang="en-US" sz="1200">
                <a:solidFill>
                  <a:srgbClr val="000000"/>
                </a:solidFill>
                <a:latin typeface="Arial" charset="0"/>
              </a:rPr>
              <a:pPr eaLnBrk="1" hangingPunct="1">
                <a:buClrTx/>
                <a:buFontTx/>
                <a:buNone/>
              </a:pPr>
              <a:t>212</a:t>
            </a:fld>
            <a:endParaRPr lang="en-US" sz="1200">
              <a:solidFill>
                <a:srgbClr val="000000"/>
              </a:solidFill>
              <a:latin typeface="Arial" charset="0"/>
            </a:endParaRPr>
          </a:p>
        </p:txBody>
      </p:sp>
      <p:sp>
        <p:nvSpPr>
          <p:cNvPr id="43725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948B566-DE11-4E4E-BB60-0426E36B3693}" type="slidenum">
              <a:rPr lang="en-US" sz="1200">
                <a:solidFill>
                  <a:srgbClr val="000000"/>
                </a:solidFill>
                <a:latin typeface="Arial" charset="0"/>
              </a:rPr>
              <a:pPr eaLnBrk="1" hangingPunct="1">
                <a:buClrTx/>
                <a:buFontTx/>
                <a:buNone/>
              </a:pPr>
              <a:t>212</a:t>
            </a:fld>
            <a:endParaRPr lang="en-US" sz="1200">
              <a:solidFill>
                <a:srgbClr val="000000"/>
              </a:solidFill>
              <a:latin typeface="Arial" charset="0"/>
            </a:endParaRPr>
          </a:p>
        </p:txBody>
      </p:sp>
      <p:sp>
        <p:nvSpPr>
          <p:cNvPr id="43725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589FA35-B69D-D345-B808-7ECD0FCBFB6A}" type="slidenum">
              <a:rPr lang="en-US" sz="1200">
                <a:solidFill>
                  <a:srgbClr val="000000"/>
                </a:solidFill>
                <a:latin typeface="Arial" charset="0"/>
              </a:rPr>
              <a:pPr eaLnBrk="1" hangingPunct="1">
                <a:buClrTx/>
                <a:buFontTx/>
                <a:buNone/>
              </a:pPr>
              <a:t>212</a:t>
            </a:fld>
            <a:endParaRPr lang="en-US" sz="1200">
              <a:solidFill>
                <a:srgbClr val="000000"/>
              </a:solidFill>
              <a:latin typeface="Arial" charset="0"/>
            </a:endParaRPr>
          </a:p>
        </p:txBody>
      </p:sp>
      <p:sp>
        <p:nvSpPr>
          <p:cNvPr id="43725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725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43725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13060D6-26BF-3843-AF5B-2D575A9AC3A6}" type="slidenum">
              <a:rPr lang="en-US" sz="1200">
                <a:solidFill>
                  <a:srgbClr val="000000"/>
                </a:solidFill>
                <a:latin typeface="Arial" charset="0"/>
              </a:rPr>
              <a:pPr eaLnBrk="1" hangingPunct="1">
                <a:buClrTx/>
                <a:buFontTx/>
                <a:buNone/>
              </a:pPr>
              <a:t>212</a:t>
            </a:fld>
            <a:endParaRPr lang="en-US" sz="1200">
              <a:solidFill>
                <a:srgbClr val="000000"/>
              </a:solidFill>
              <a:latin typeface="Arial"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827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D1A90E2-AEF7-BB41-8641-3FF9227A369F}" type="slidenum">
              <a:rPr lang="en-US" sz="1200">
                <a:solidFill>
                  <a:srgbClr val="000000"/>
                </a:solidFill>
                <a:latin typeface="Arial" charset="0"/>
              </a:rPr>
              <a:pPr eaLnBrk="1" hangingPunct="1"/>
              <a:t>213</a:t>
            </a:fld>
            <a:endParaRPr lang="en-US" sz="1200">
              <a:solidFill>
                <a:srgbClr val="000000"/>
              </a:solidFill>
              <a:latin typeface="Arial" charset="0"/>
            </a:endParaRPr>
          </a:p>
        </p:txBody>
      </p:sp>
      <p:sp>
        <p:nvSpPr>
          <p:cNvPr id="43827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7078B6E-1DCF-834D-8C54-EC13BDF3DF5F}" type="slidenum">
              <a:rPr lang="en-US" sz="1200">
                <a:solidFill>
                  <a:srgbClr val="000000"/>
                </a:solidFill>
                <a:latin typeface="Arial" charset="0"/>
              </a:rPr>
              <a:pPr eaLnBrk="1" hangingPunct="1">
                <a:buClrTx/>
                <a:buFontTx/>
                <a:buNone/>
              </a:pPr>
              <a:t>213</a:t>
            </a:fld>
            <a:endParaRPr lang="en-US" sz="1200">
              <a:solidFill>
                <a:srgbClr val="000000"/>
              </a:solidFill>
              <a:latin typeface="Arial" charset="0"/>
            </a:endParaRPr>
          </a:p>
        </p:txBody>
      </p:sp>
      <p:sp>
        <p:nvSpPr>
          <p:cNvPr id="43827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0D6123F-5E23-5B45-B0A1-A3A0256D93D1}" type="slidenum">
              <a:rPr lang="en-US" sz="1200">
                <a:solidFill>
                  <a:srgbClr val="000000"/>
                </a:solidFill>
                <a:latin typeface="Arial" charset="0"/>
              </a:rPr>
              <a:pPr eaLnBrk="1" hangingPunct="1">
                <a:buClrTx/>
                <a:buFontTx/>
                <a:buNone/>
              </a:pPr>
              <a:t>213</a:t>
            </a:fld>
            <a:endParaRPr lang="en-US" sz="1200">
              <a:solidFill>
                <a:srgbClr val="000000"/>
              </a:solidFill>
              <a:latin typeface="Arial" charset="0"/>
            </a:endParaRPr>
          </a:p>
        </p:txBody>
      </p:sp>
      <p:sp>
        <p:nvSpPr>
          <p:cNvPr id="43827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1576E21-0F9E-3342-A82B-784A32F722EC}" type="slidenum">
              <a:rPr lang="en-US" sz="1200">
                <a:solidFill>
                  <a:srgbClr val="000000"/>
                </a:solidFill>
                <a:latin typeface="Arial" charset="0"/>
              </a:rPr>
              <a:pPr eaLnBrk="1" hangingPunct="1">
                <a:buClrTx/>
                <a:buFontTx/>
                <a:buNone/>
              </a:pPr>
              <a:t>213</a:t>
            </a:fld>
            <a:endParaRPr lang="en-US" sz="1200">
              <a:solidFill>
                <a:srgbClr val="000000"/>
              </a:solidFill>
              <a:latin typeface="Arial" charset="0"/>
            </a:endParaRPr>
          </a:p>
        </p:txBody>
      </p:sp>
      <p:sp>
        <p:nvSpPr>
          <p:cNvPr id="43827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8279"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371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509449E6-6531-9D40-8D2F-BACE3447E443}" type="slidenum">
              <a:rPr lang="en-US" sz="1200">
                <a:solidFill>
                  <a:srgbClr val="000000"/>
                </a:solidFill>
                <a:latin typeface="Arial" charset="0"/>
              </a:rPr>
              <a:pPr eaLnBrk="1" hangingPunct="1"/>
              <a:t>23</a:t>
            </a:fld>
            <a:endParaRPr lang="en-US" sz="1200">
              <a:solidFill>
                <a:srgbClr val="000000"/>
              </a:solidFill>
              <a:latin typeface="Arial" charset="0"/>
            </a:endParaRPr>
          </a:p>
        </p:txBody>
      </p:sp>
      <p:sp>
        <p:nvSpPr>
          <p:cNvPr id="24371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D4CA3C7-DEEB-EB47-9FF7-5A7D409C5970}" type="slidenum">
              <a:rPr lang="en-US" sz="1200">
                <a:solidFill>
                  <a:srgbClr val="000000"/>
                </a:solidFill>
                <a:latin typeface="Arial" charset="0"/>
              </a:rPr>
              <a:pPr eaLnBrk="1" hangingPunct="1">
                <a:buClrTx/>
                <a:buFontTx/>
                <a:buNone/>
              </a:pPr>
              <a:t>23</a:t>
            </a:fld>
            <a:endParaRPr lang="en-US" sz="1200">
              <a:solidFill>
                <a:srgbClr val="000000"/>
              </a:solidFill>
              <a:latin typeface="Arial" charset="0"/>
            </a:endParaRPr>
          </a:p>
        </p:txBody>
      </p:sp>
      <p:sp>
        <p:nvSpPr>
          <p:cNvPr id="24371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C0BD960-13AD-394D-9AA5-93652C493FC1}" type="slidenum">
              <a:rPr lang="en-US" sz="1200">
                <a:solidFill>
                  <a:srgbClr val="000000"/>
                </a:solidFill>
                <a:latin typeface="Arial" charset="0"/>
              </a:rPr>
              <a:pPr eaLnBrk="1" hangingPunct="1">
                <a:buClrTx/>
                <a:buFontTx/>
                <a:buNone/>
              </a:pPr>
              <a:t>23</a:t>
            </a:fld>
            <a:endParaRPr lang="en-US" sz="1200">
              <a:solidFill>
                <a:srgbClr val="000000"/>
              </a:solidFill>
              <a:latin typeface="Arial" charset="0"/>
            </a:endParaRPr>
          </a:p>
        </p:txBody>
      </p:sp>
      <p:sp>
        <p:nvSpPr>
          <p:cNvPr id="24371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0803A9D-E9AD-BF48-ACE8-6E04F6893A04}" type="slidenum">
              <a:rPr lang="en-US" sz="1200">
                <a:solidFill>
                  <a:srgbClr val="000000"/>
                </a:solidFill>
                <a:latin typeface="Arial" charset="0"/>
              </a:rPr>
              <a:pPr eaLnBrk="1" hangingPunct="1">
                <a:buClrTx/>
                <a:buFontTx/>
                <a:buNone/>
              </a:pPr>
              <a:t>23</a:t>
            </a:fld>
            <a:endParaRPr lang="en-US" sz="1200">
              <a:solidFill>
                <a:srgbClr val="000000"/>
              </a:solidFill>
              <a:latin typeface="Arial" charset="0"/>
            </a:endParaRPr>
          </a:p>
        </p:txBody>
      </p:sp>
      <p:sp>
        <p:nvSpPr>
          <p:cNvPr id="24371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3719"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473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52C7B310-D3AB-A045-A076-3DF69722E983}" type="slidenum">
              <a:rPr lang="en-US" sz="1200">
                <a:solidFill>
                  <a:srgbClr val="000000"/>
                </a:solidFill>
                <a:latin typeface="Arial" charset="0"/>
              </a:rPr>
              <a:pPr eaLnBrk="1" hangingPunct="1"/>
              <a:t>24</a:t>
            </a:fld>
            <a:endParaRPr lang="en-US" sz="1200">
              <a:solidFill>
                <a:srgbClr val="000000"/>
              </a:solidFill>
              <a:latin typeface="Arial" charset="0"/>
            </a:endParaRPr>
          </a:p>
        </p:txBody>
      </p:sp>
      <p:sp>
        <p:nvSpPr>
          <p:cNvPr id="24473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7475807-BD0B-2F4C-87B6-0E358E66D6D3}" type="slidenum">
              <a:rPr lang="en-US" sz="1200">
                <a:solidFill>
                  <a:srgbClr val="000000"/>
                </a:solidFill>
                <a:latin typeface="Arial" charset="0"/>
              </a:rPr>
              <a:pPr eaLnBrk="1" hangingPunct="1">
                <a:buClrTx/>
                <a:buFontTx/>
                <a:buNone/>
              </a:pPr>
              <a:t>24</a:t>
            </a:fld>
            <a:endParaRPr lang="en-US" sz="1200">
              <a:solidFill>
                <a:srgbClr val="000000"/>
              </a:solidFill>
              <a:latin typeface="Arial" charset="0"/>
            </a:endParaRPr>
          </a:p>
        </p:txBody>
      </p:sp>
      <p:sp>
        <p:nvSpPr>
          <p:cNvPr id="24474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4345CEC-096F-E844-85D4-06D2900965C1}" type="slidenum">
              <a:rPr lang="en-US" sz="1200">
                <a:solidFill>
                  <a:srgbClr val="000000"/>
                </a:solidFill>
                <a:latin typeface="Arial" charset="0"/>
              </a:rPr>
              <a:pPr eaLnBrk="1" hangingPunct="1">
                <a:buClrTx/>
                <a:buFontTx/>
                <a:buNone/>
              </a:pPr>
              <a:t>24</a:t>
            </a:fld>
            <a:endParaRPr lang="en-US" sz="1200">
              <a:solidFill>
                <a:srgbClr val="000000"/>
              </a:solidFill>
              <a:latin typeface="Arial" charset="0"/>
            </a:endParaRPr>
          </a:p>
        </p:txBody>
      </p:sp>
      <p:sp>
        <p:nvSpPr>
          <p:cNvPr id="24474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67FC33E-399F-1245-B717-B3135C03C76E}" type="slidenum">
              <a:rPr lang="en-US" sz="1200">
                <a:solidFill>
                  <a:srgbClr val="000000"/>
                </a:solidFill>
                <a:latin typeface="Arial" charset="0"/>
              </a:rPr>
              <a:pPr eaLnBrk="1" hangingPunct="1">
                <a:buClrTx/>
                <a:buFontTx/>
                <a:buNone/>
              </a:pPr>
              <a:t>24</a:t>
            </a:fld>
            <a:endParaRPr lang="en-US" sz="1200">
              <a:solidFill>
                <a:srgbClr val="000000"/>
              </a:solidFill>
              <a:latin typeface="Arial" charset="0"/>
            </a:endParaRPr>
          </a:p>
        </p:txBody>
      </p:sp>
      <p:sp>
        <p:nvSpPr>
          <p:cNvPr id="24474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4743"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6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28C0FED-0717-A144-B69B-74E2FE35B000}" type="slidenum">
              <a:rPr lang="en-US" sz="1200">
                <a:solidFill>
                  <a:srgbClr val="000000"/>
                </a:solidFill>
                <a:latin typeface="Arial" charset="0"/>
              </a:rPr>
              <a:pPr eaLnBrk="1" hangingPunct="1">
                <a:buClrTx/>
                <a:buFontTx/>
                <a:buNone/>
              </a:pPr>
              <a:t>25</a:t>
            </a:fld>
            <a:endParaRPr lang="en-US" sz="1200">
              <a:solidFill>
                <a:srgbClr val="000000"/>
              </a:solidFill>
              <a:latin typeface="Arial" charset="0"/>
            </a:endParaRPr>
          </a:p>
        </p:txBody>
      </p:sp>
      <p:sp>
        <p:nvSpPr>
          <p:cNvPr id="24576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3D35A6A-F690-8C46-B1D7-A547E54CBDEB}" type="slidenum">
              <a:rPr lang="en-US" sz="1200">
                <a:solidFill>
                  <a:srgbClr val="000000"/>
                </a:solidFill>
                <a:latin typeface="Arial" charset="0"/>
              </a:rPr>
              <a:pPr eaLnBrk="1" hangingPunct="1">
                <a:buClrTx/>
                <a:buFontTx/>
                <a:buNone/>
              </a:pPr>
              <a:t>25</a:t>
            </a:fld>
            <a:endParaRPr lang="en-US" sz="1200">
              <a:solidFill>
                <a:srgbClr val="000000"/>
              </a:solidFill>
              <a:latin typeface="Arial" charset="0"/>
            </a:endParaRPr>
          </a:p>
        </p:txBody>
      </p:sp>
      <p:sp>
        <p:nvSpPr>
          <p:cNvPr id="24576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6A65630-A94F-EC48-9533-7D970B6B3662}" type="slidenum">
              <a:rPr lang="en-US" sz="1200">
                <a:solidFill>
                  <a:srgbClr val="000000"/>
                </a:solidFill>
                <a:latin typeface="Arial" charset="0"/>
              </a:rPr>
              <a:pPr eaLnBrk="1" hangingPunct="1">
                <a:buClrTx/>
                <a:buFontTx/>
                <a:buNone/>
              </a:pPr>
              <a:t>25</a:t>
            </a:fld>
            <a:endParaRPr lang="en-US" sz="1200">
              <a:solidFill>
                <a:srgbClr val="000000"/>
              </a:solidFill>
              <a:latin typeface="Arial" charset="0"/>
            </a:endParaRPr>
          </a:p>
        </p:txBody>
      </p:sp>
      <p:sp>
        <p:nvSpPr>
          <p:cNvPr id="24576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4A9377B-7963-B944-B755-BD3FFF610F83}" type="slidenum">
              <a:rPr lang="en-US" sz="1200">
                <a:solidFill>
                  <a:srgbClr val="000000"/>
                </a:solidFill>
                <a:latin typeface="Arial" charset="0"/>
              </a:rPr>
              <a:pPr eaLnBrk="1" hangingPunct="1">
                <a:buClrTx/>
                <a:buFontTx/>
                <a:buNone/>
              </a:pPr>
              <a:t>25</a:t>
            </a:fld>
            <a:endParaRPr lang="en-US" sz="1200">
              <a:solidFill>
                <a:srgbClr val="000000"/>
              </a:solidFill>
              <a:latin typeface="Arial" charset="0"/>
            </a:endParaRPr>
          </a:p>
        </p:txBody>
      </p:sp>
      <p:sp>
        <p:nvSpPr>
          <p:cNvPr id="24576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67"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678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30D3205-C954-544C-BE9B-94BB18DCFBE1}" type="slidenum">
              <a:rPr lang="en-US" sz="1200">
                <a:solidFill>
                  <a:srgbClr val="000000"/>
                </a:solidFill>
                <a:latin typeface="Arial" charset="0"/>
              </a:rPr>
              <a:pPr eaLnBrk="1" hangingPunct="1"/>
              <a:t>26</a:t>
            </a:fld>
            <a:endParaRPr lang="en-US" sz="1200">
              <a:solidFill>
                <a:srgbClr val="000000"/>
              </a:solidFill>
              <a:latin typeface="Arial" charset="0"/>
            </a:endParaRPr>
          </a:p>
        </p:txBody>
      </p:sp>
      <p:sp>
        <p:nvSpPr>
          <p:cNvPr id="24678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7DD8263-0C9B-F04C-984F-BFA3EEE266B0}" type="slidenum">
              <a:rPr lang="en-US" sz="1200">
                <a:solidFill>
                  <a:srgbClr val="000000"/>
                </a:solidFill>
                <a:latin typeface="Arial" charset="0"/>
              </a:rPr>
              <a:pPr eaLnBrk="1" hangingPunct="1">
                <a:buClrTx/>
                <a:buFontTx/>
                <a:buNone/>
              </a:pPr>
              <a:t>26</a:t>
            </a:fld>
            <a:endParaRPr lang="en-US" sz="1200">
              <a:solidFill>
                <a:srgbClr val="000000"/>
              </a:solidFill>
              <a:latin typeface="Arial" charset="0"/>
            </a:endParaRPr>
          </a:p>
        </p:txBody>
      </p:sp>
      <p:sp>
        <p:nvSpPr>
          <p:cNvPr id="24678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F31A302-8828-5642-BD48-F63A6FD6CB64}" type="slidenum">
              <a:rPr lang="en-US" sz="1200">
                <a:solidFill>
                  <a:srgbClr val="000000"/>
                </a:solidFill>
                <a:latin typeface="Arial" charset="0"/>
              </a:rPr>
              <a:pPr eaLnBrk="1" hangingPunct="1">
                <a:buClrTx/>
                <a:buFontTx/>
                <a:buNone/>
              </a:pPr>
              <a:t>26</a:t>
            </a:fld>
            <a:endParaRPr lang="en-US" sz="1200">
              <a:solidFill>
                <a:srgbClr val="000000"/>
              </a:solidFill>
              <a:latin typeface="Arial" charset="0"/>
            </a:endParaRPr>
          </a:p>
        </p:txBody>
      </p:sp>
      <p:sp>
        <p:nvSpPr>
          <p:cNvPr id="24678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5142460-563A-4D44-81FF-17DFEA71F7C2}" type="slidenum">
              <a:rPr lang="en-US" sz="1200">
                <a:solidFill>
                  <a:srgbClr val="000000"/>
                </a:solidFill>
                <a:latin typeface="Arial" charset="0"/>
              </a:rPr>
              <a:pPr eaLnBrk="1" hangingPunct="1">
                <a:buClrTx/>
                <a:buFontTx/>
                <a:buNone/>
              </a:pPr>
              <a:t>26</a:t>
            </a:fld>
            <a:endParaRPr lang="en-US" sz="1200">
              <a:solidFill>
                <a:srgbClr val="000000"/>
              </a:solidFill>
              <a:latin typeface="Arial" charset="0"/>
            </a:endParaRPr>
          </a:p>
        </p:txBody>
      </p:sp>
      <p:sp>
        <p:nvSpPr>
          <p:cNvPr id="24679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6791"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781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63E817C-EDFD-0C40-95D2-01AB539B9B48}" type="slidenum">
              <a:rPr lang="en-US" sz="1200">
                <a:solidFill>
                  <a:srgbClr val="000000"/>
                </a:solidFill>
                <a:latin typeface="Arial" charset="0"/>
              </a:rPr>
              <a:pPr eaLnBrk="1" hangingPunct="1"/>
              <a:t>27</a:t>
            </a:fld>
            <a:endParaRPr lang="en-US" sz="1200">
              <a:solidFill>
                <a:srgbClr val="000000"/>
              </a:solidFill>
              <a:latin typeface="Arial" charset="0"/>
            </a:endParaRPr>
          </a:p>
        </p:txBody>
      </p:sp>
      <p:sp>
        <p:nvSpPr>
          <p:cNvPr id="24781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7AF6181-9D2E-B840-A79D-C9CF9E95453D}" type="slidenum">
              <a:rPr lang="en-US" sz="1200">
                <a:solidFill>
                  <a:srgbClr val="000000"/>
                </a:solidFill>
                <a:latin typeface="Arial" charset="0"/>
              </a:rPr>
              <a:pPr eaLnBrk="1" hangingPunct="1">
                <a:buClrTx/>
                <a:buFontTx/>
                <a:buNone/>
              </a:pPr>
              <a:t>27</a:t>
            </a:fld>
            <a:endParaRPr lang="en-US" sz="1200">
              <a:solidFill>
                <a:srgbClr val="000000"/>
              </a:solidFill>
              <a:latin typeface="Arial" charset="0"/>
            </a:endParaRPr>
          </a:p>
        </p:txBody>
      </p:sp>
      <p:sp>
        <p:nvSpPr>
          <p:cNvPr id="24781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6DC4CE8-BEC7-0541-9461-5670FA5BA828}" type="slidenum">
              <a:rPr lang="en-US" sz="1200">
                <a:solidFill>
                  <a:srgbClr val="000000"/>
                </a:solidFill>
                <a:latin typeface="Arial" charset="0"/>
              </a:rPr>
              <a:pPr eaLnBrk="1" hangingPunct="1">
                <a:buClrTx/>
                <a:buFontTx/>
                <a:buNone/>
              </a:pPr>
              <a:t>27</a:t>
            </a:fld>
            <a:endParaRPr lang="en-US" sz="1200">
              <a:solidFill>
                <a:srgbClr val="000000"/>
              </a:solidFill>
              <a:latin typeface="Arial" charset="0"/>
            </a:endParaRPr>
          </a:p>
        </p:txBody>
      </p:sp>
      <p:sp>
        <p:nvSpPr>
          <p:cNvPr id="24781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235FBCF-7580-884C-84E4-4C5E47197BE7}" type="slidenum">
              <a:rPr lang="en-US" sz="1200">
                <a:solidFill>
                  <a:srgbClr val="000000"/>
                </a:solidFill>
                <a:latin typeface="Arial" charset="0"/>
              </a:rPr>
              <a:pPr eaLnBrk="1" hangingPunct="1">
                <a:buClrTx/>
                <a:buFontTx/>
                <a:buNone/>
              </a:pPr>
              <a:t>27</a:t>
            </a:fld>
            <a:endParaRPr lang="en-US" sz="1200">
              <a:solidFill>
                <a:srgbClr val="000000"/>
              </a:solidFill>
              <a:latin typeface="Arial" charset="0"/>
            </a:endParaRPr>
          </a:p>
        </p:txBody>
      </p:sp>
      <p:sp>
        <p:nvSpPr>
          <p:cNvPr id="24781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7815"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883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B2B2610-FD68-B145-B009-A075401AC90B}" type="slidenum">
              <a:rPr lang="en-US" sz="1200">
                <a:solidFill>
                  <a:srgbClr val="000000"/>
                </a:solidFill>
                <a:latin typeface="Arial" charset="0"/>
              </a:rPr>
              <a:pPr eaLnBrk="1" hangingPunct="1"/>
              <a:t>28</a:t>
            </a:fld>
            <a:endParaRPr lang="en-US" sz="1200">
              <a:solidFill>
                <a:srgbClr val="000000"/>
              </a:solidFill>
              <a:latin typeface="Arial" charset="0"/>
            </a:endParaRPr>
          </a:p>
        </p:txBody>
      </p:sp>
      <p:sp>
        <p:nvSpPr>
          <p:cNvPr id="24883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8B87942-BB54-6144-B56A-C8AEDD10D8DC}" type="slidenum">
              <a:rPr lang="en-US" sz="1200">
                <a:solidFill>
                  <a:srgbClr val="000000"/>
                </a:solidFill>
                <a:latin typeface="Arial" charset="0"/>
              </a:rPr>
              <a:pPr eaLnBrk="1" hangingPunct="1">
                <a:buClrTx/>
                <a:buFontTx/>
                <a:buNone/>
              </a:pPr>
              <a:t>28</a:t>
            </a:fld>
            <a:endParaRPr lang="en-US" sz="1200">
              <a:solidFill>
                <a:srgbClr val="000000"/>
              </a:solidFill>
              <a:latin typeface="Arial" charset="0"/>
            </a:endParaRPr>
          </a:p>
        </p:txBody>
      </p:sp>
      <p:sp>
        <p:nvSpPr>
          <p:cNvPr id="24883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0A9C24F-81BF-BF42-B498-32FC07D7E550}" type="slidenum">
              <a:rPr lang="en-US" sz="1200">
                <a:solidFill>
                  <a:srgbClr val="000000"/>
                </a:solidFill>
                <a:latin typeface="Arial" charset="0"/>
              </a:rPr>
              <a:pPr eaLnBrk="1" hangingPunct="1">
                <a:buClrTx/>
                <a:buFontTx/>
                <a:buNone/>
              </a:pPr>
              <a:t>28</a:t>
            </a:fld>
            <a:endParaRPr lang="en-US" sz="1200">
              <a:solidFill>
                <a:srgbClr val="000000"/>
              </a:solidFill>
              <a:latin typeface="Arial" charset="0"/>
            </a:endParaRPr>
          </a:p>
        </p:txBody>
      </p:sp>
      <p:sp>
        <p:nvSpPr>
          <p:cNvPr id="24883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551D362-C2B5-C44E-9440-AA80A9894FAD}" type="slidenum">
              <a:rPr lang="en-US" sz="1200">
                <a:solidFill>
                  <a:srgbClr val="000000"/>
                </a:solidFill>
                <a:latin typeface="Arial" charset="0"/>
              </a:rPr>
              <a:pPr eaLnBrk="1" hangingPunct="1">
                <a:buClrTx/>
                <a:buFontTx/>
                <a:buNone/>
              </a:pPr>
              <a:t>28</a:t>
            </a:fld>
            <a:endParaRPr lang="en-US" sz="1200">
              <a:solidFill>
                <a:srgbClr val="000000"/>
              </a:solidFill>
              <a:latin typeface="Arial" charset="0"/>
            </a:endParaRPr>
          </a:p>
        </p:txBody>
      </p:sp>
      <p:sp>
        <p:nvSpPr>
          <p:cNvPr id="24883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8839"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985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396FCCA2-1EA5-564F-A43D-9A328F896AED}" type="slidenum">
              <a:rPr lang="en-US" sz="1200">
                <a:solidFill>
                  <a:srgbClr val="000000"/>
                </a:solidFill>
                <a:latin typeface="Arial" charset="0"/>
              </a:rPr>
              <a:pPr eaLnBrk="1" hangingPunct="1"/>
              <a:t>29</a:t>
            </a:fld>
            <a:endParaRPr lang="en-US" sz="1200">
              <a:solidFill>
                <a:srgbClr val="000000"/>
              </a:solidFill>
              <a:latin typeface="Arial" charset="0"/>
            </a:endParaRPr>
          </a:p>
        </p:txBody>
      </p:sp>
      <p:sp>
        <p:nvSpPr>
          <p:cNvPr id="24985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AD9C2FB-EC85-0F4E-8BF1-7A2C0F81928A}" type="slidenum">
              <a:rPr lang="en-US" sz="1200">
                <a:solidFill>
                  <a:srgbClr val="000000"/>
                </a:solidFill>
                <a:latin typeface="Arial" charset="0"/>
              </a:rPr>
              <a:pPr eaLnBrk="1" hangingPunct="1">
                <a:buClrTx/>
                <a:buFontTx/>
                <a:buNone/>
              </a:pPr>
              <a:t>29</a:t>
            </a:fld>
            <a:endParaRPr lang="en-US" sz="1200">
              <a:solidFill>
                <a:srgbClr val="000000"/>
              </a:solidFill>
              <a:latin typeface="Arial" charset="0"/>
            </a:endParaRPr>
          </a:p>
        </p:txBody>
      </p:sp>
      <p:sp>
        <p:nvSpPr>
          <p:cNvPr id="24986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4EC6B6B-6C2C-DC47-8F20-6CF248DD91D9}" type="slidenum">
              <a:rPr lang="en-US" sz="1200">
                <a:solidFill>
                  <a:srgbClr val="000000"/>
                </a:solidFill>
                <a:latin typeface="Arial" charset="0"/>
              </a:rPr>
              <a:pPr eaLnBrk="1" hangingPunct="1">
                <a:buClrTx/>
                <a:buFontTx/>
                <a:buNone/>
              </a:pPr>
              <a:t>29</a:t>
            </a:fld>
            <a:endParaRPr lang="en-US" sz="1200">
              <a:solidFill>
                <a:srgbClr val="000000"/>
              </a:solidFill>
              <a:latin typeface="Arial" charset="0"/>
            </a:endParaRPr>
          </a:p>
        </p:txBody>
      </p:sp>
      <p:sp>
        <p:nvSpPr>
          <p:cNvPr id="24986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3754916-2103-7F45-B3E0-2B202DF7E65A}" type="slidenum">
              <a:rPr lang="en-US" sz="1200">
                <a:solidFill>
                  <a:srgbClr val="000000"/>
                </a:solidFill>
                <a:latin typeface="Arial" charset="0"/>
              </a:rPr>
              <a:pPr eaLnBrk="1" hangingPunct="1">
                <a:buClrTx/>
                <a:buFontTx/>
                <a:buNone/>
              </a:pPr>
              <a:t>29</a:t>
            </a:fld>
            <a:endParaRPr lang="en-US" sz="1200">
              <a:solidFill>
                <a:srgbClr val="000000"/>
              </a:solidFill>
              <a:latin typeface="Arial" charset="0"/>
            </a:endParaRPr>
          </a:p>
        </p:txBody>
      </p:sp>
      <p:sp>
        <p:nvSpPr>
          <p:cNvPr id="24986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9863"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088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B22E21A-48A0-5C4D-8A47-9EA5E4DEF646}" type="slidenum">
              <a:rPr lang="en-US" sz="1200">
                <a:solidFill>
                  <a:srgbClr val="000000"/>
                </a:solidFill>
                <a:latin typeface="Arial" charset="0"/>
              </a:rPr>
              <a:pPr eaLnBrk="1" hangingPunct="1"/>
              <a:t>30</a:t>
            </a:fld>
            <a:endParaRPr lang="en-US" sz="1200">
              <a:solidFill>
                <a:srgbClr val="000000"/>
              </a:solidFill>
              <a:latin typeface="Arial" charset="0"/>
            </a:endParaRPr>
          </a:p>
        </p:txBody>
      </p:sp>
      <p:sp>
        <p:nvSpPr>
          <p:cNvPr id="25088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C1C95A5-641F-C444-88CE-FD09C4988757}" type="slidenum">
              <a:rPr lang="en-US" sz="1200">
                <a:solidFill>
                  <a:srgbClr val="000000"/>
                </a:solidFill>
                <a:latin typeface="Arial" charset="0"/>
              </a:rPr>
              <a:pPr eaLnBrk="1" hangingPunct="1">
                <a:buClrTx/>
                <a:buFontTx/>
                <a:buNone/>
              </a:pPr>
              <a:t>30</a:t>
            </a:fld>
            <a:endParaRPr lang="en-US" sz="1200">
              <a:solidFill>
                <a:srgbClr val="000000"/>
              </a:solidFill>
              <a:latin typeface="Arial" charset="0"/>
            </a:endParaRPr>
          </a:p>
        </p:txBody>
      </p:sp>
      <p:sp>
        <p:nvSpPr>
          <p:cNvPr id="25088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0C67048-6909-5B49-9033-F49E06DAE62B}" type="slidenum">
              <a:rPr lang="en-US" sz="1200">
                <a:solidFill>
                  <a:srgbClr val="000000"/>
                </a:solidFill>
                <a:latin typeface="Arial" charset="0"/>
              </a:rPr>
              <a:pPr eaLnBrk="1" hangingPunct="1">
                <a:buClrTx/>
                <a:buFontTx/>
                <a:buNone/>
              </a:pPr>
              <a:t>30</a:t>
            </a:fld>
            <a:endParaRPr lang="en-US" sz="1200">
              <a:solidFill>
                <a:srgbClr val="000000"/>
              </a:solidFill>
              <a:latin typeface="Arial" charset="0"/>
            </a:endParaRPr>
          </a:p>
        </p:txBody>
      </p:sp>
      <p:sp>
        <p:nvSpPr>
          <p:cNvPr id="25088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4FC45B0-CDF0-C04C-BC0C-132E0612F840}" type="slidenum">
              <a:rPr lang="en-US" sz="1200">
                <a:solidFill>
                  <a:srgbClr val="000000"/>
                </a:solidFill>
                <a:latin typeface="Arial" charset="0"/>
              </a:rPr>
              <a:pPr eaLnBrk="1" hangingPunct="1">
                <a:buClrTx/>
                <a:buFontTx/>
                <a:buNone/>
              </a:pPr>
              <a:t>30</a:t>
            </a:fld>
            <a:endParaRPr lang="en-US" sz="1200">
              <a:solidFill>
                <a:srgbClr val="000000"/>
              </a:solidFill>
              <a:latin typeface="Arial" charset="0"/>
            </a:endParaRPr>
          </a:p>
        </p:txBody>
      </p:sp>
      <p:sp>
        <p:nvSpPr>
          <p:cNvPr id="25088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0887"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425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CB430E8-38AB-774E-BAA3-A26D849E1E8D}" type="slidenum">
              <a:rPr lang="en-US" sz="1200">
                <a:solidFill>
                  <a:srgbClr val="000000"/>
                </a:solidFill>
                <a:latin typeface="Arial" charset="0"/>
              </a:rPr>
              <a:pPr eaLnBrk="1" hangingPunct="1"/>
              <a:t>4</a:t>
            </a:fld>
            <a:endParaRPr lang="en-US" sz="1200">
              <a:solidFill>
                <a:srgbClr val="000000"/>
              </a:solidFill>
              <a:latin typeface="Arial" charset="0"/>
            </a:endParaRPr>
          </a:p>
        </p:txBody>
      </p:sp>
      <p:sp>
        <p:nvSpPr>
          <p:cNvPr id="22425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F57F7CE-5C4C-9849-BB73-6D37F33019F3}" type="slidenum">
              <a:rPr lang="en-US" sz="1200">
                <a:solidFill>
                  <a:srgbClr val="000000"/>
                </a:solidFill>
                <a:latin typeface="Arial" charset="0"/>
              </a:rPr>
              <a:pPr eaLnBrk="1" hangingPunct="1">
                <a:buClrTx/>
                <a:buFontTx/>
                <a:buNone/>
              </a:pPr>
              <a:t>4</a:t>
            </a:fld>
            <a:endParaRPr lang="en-US" sz="1200">
              <a:solidFill>
                <a:srgbClr val="000000"/>
              </a:solidFill>
              <a:latin typeface="Arial" charset="0"/>
            </a:endParaRPr>
          </a:p>
        </p:txBody>
      </p:sp>
      <p:sp>
        <p:nvSpPr>
          <p:cNvPr id="22426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FA9E9EA-ACF5-1E46-BDEF-11E8CDCD9AEA}" type="slidenum">
              <a:rPr lang="en-US" sz="1200">
                <a:solidFill>
                  <a:srgbClr val="000000"/>
                </a:solidFill>
                <a:latin typeface="Arial" charset="0"/>
              </a:rPr>
              <a:pPr eaLnBrk="1" hangingPunct="1">
                <a:buClrTx/>
                <a:buFontTx/>
                <a:buNone/>
              </a:pPr>
              <a:t>4</a:t>
            </a:fld>
            <a:endParaRPr lang="en-US" sz="1200">
              <a:solidFill>
                <a:srgbClr val="000000"/>
              </a:solidFill>
              <a:latin typeface="Arial" charset="0"/>
            </a:endParaRPr>
          </a:p>
        </p:txBody>
      </p:sp>
      <p:sp>
        <p:nvSpPr>
          <p:cNvPr id="22426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8D84065-30E7-6045-96D9-3CCA25EC53E3}" type="slidenum">
              <a:rPr lang="en-US" sz="1200">
                <a:solidFill>
                  <a:srgbClr val="000000"/>
                </a:solidFill>
                <a:latin typeface="Arial" charset="0"/>
              </a:rPr>
              <a:pPr eaLnBrk="1" hangingPunct="1">
                <a:buClrTx/>
                <a:buFontTx/>
                <a:buNone/>
              </a:pPr>
              <a:t>4</a:t>
            </a:fld>
            <a:endParaRPr lang="en-US" sz="1200">
              <a:solidFill>
                <a:srgbClr val="000000"/>
              </a:solidFill>
              <a:latin typeface="Arial" charset="0"/>
            </a:endParaRPr>
          </a:p>
        </p:txBody>
      </p:sp>
      <p:sp>
        <p:nvSpPr>
          <p:cNvPr id="22426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4263"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1906" name="Rectangle 10"/>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defRPr/>
            </a:pPr>
            <a:fld id="{085FECCF-5472-C04B-8DCC-23151A2EC935}" type="slidenum">
              <a:rPr lang="en-US" sz="1200" smtClean="0">
                <a:solidFill>
                  <a:srgbClr val="000000"/>
                </a:solidFill>
                <a:latin typeface="Arial" charset="0"/>
              </a:rPr>
              <a:pPr eaLnBrk="1" hangingPunct="1">
                <a:defRPr/>
              </a:pPr>
              <a:t>31</a:t>
            </a:fld>
            <a:endParaRPr lang="en-US" sz="1200" smtClean="0">
              <a:solidFill>
                <a:srgbClr val="000000"/>
              </a:solidFill>
              <a:latin typeface="Arial" charset="0"/>
            </a:endParaRPr>
          </a:p>
        </p:txBody>
      </p:sp>
      <p:sp>
        <p:nvSpPr>
          <p:cNvPr id="25190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6FABD055-A9A3-8C42-AC4B-084BD29F5202}" type="slidenum">
              <a:rPr lang="en-US" sz="1200" smtClean="0">
                <a:solidFill>
                  <a:srgbClr val="000000"/>
                </a:solidFill>
                <a:latin typeface="Arial" charset="0"/>
              </a:rPr>
              <a:pPr eaLnBrk="1" hangingPunct="1">
                <a:buClrTx/>
                <a:buFontTx/>
                <a:buNone/>
                <a:defRPr/>
              </a:pPr>
              <a:t>31</a:t>
            </a:fld>
            <a:endParaRPr lang="en-US" sz="1200" smtClean="0">
              <a:solidFill>
                <a:srgbClr val="000000"/>
              </a:solidFill>
              <a:latin typeface="Arial" charset="0"/>
            </a:endParaRPr>
          </a:p>
        </p:txBody>
      </p:sp>
      <p:sp>
        <p:nvSpPr>
          <p:cNvPr id="25190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E0D378B0-E6D4-6D4E-8949-FEA1CD4D3ACD}" type="slidenum">
              <a:rPr lang="en-US" sz="1200" smtClean="0">
                <a:solidFill>
                  <a:srgbClr val="000000"/>
                </a:solidFill>
                <a:latin typeface="Arial" charset="0"/>
              </a:rPr>
              <a:pPr eaLnBrk="1" hangingPunct="1">
                <a:buClrTx/>
                <a:buFontTx/>
                <a:buNone/>
                <a:defRPr/>
              </a:pPr>
              <a:t>31</a:t>
            </a:fld>
            <a:endParaRPr lang="en-US" sz="1200" smtClean="0">
              <a:solidFill>
                <a:srgbClr val="000000"/>
              </a:solidFill>
              <a:latin typeface="Arial" charset="0"/>
            </a:endParaRPr>
          </a:p>
        </p:txBody>
      </p:sp>
      <p:sp>
        <p:nvSpPr>
          <p:cNvPr id="25190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E5ECE12E-FE25-9C4B-9D2C-8C57FCE516D5}" type="slidenum">
              <a:rPr lang="en-US" sz="1200" smtClean="0">
                <a:solidFill>
                  <a:srgbClr val="000000"/>
                </a:solidFill>
                <a:latin typeface="Arial" charset="0"/>
              </a:rPr>
              <a:pPr eaLnBrk="1" hangingPunct="1">
                <a:buClrTx/>
                <a:buFontTx/>
                <a:buNone/>
                <a:defRPr/>
              </a:pPr>
              <a:t>31</a:t>
            </a:fld>
            <a:endParaRPr lang="en-US" sz="1200" smtClean="0">
              <a:solidFill>
                <a:srgbClr val="000000"/>
              </a:solidFill>
              <a:latin typeface="Arial" charset="0"/>
            </a:endParaRPr>
          </a:p>
        </p:txBody>
      </p:sp>
      <p:sp>
        <p:nvSpPr>
          <p:cNvPr id="5126" name="Rectangle 4"/>
          <p:cNvSpPr>
            <a:spLocks noGrp="1" noRot="1" noChangeAspect="1" noChangeArrowheads="1" noTextEdit="1"/>
          </p:cNvSpPr>
          <p:nvPr>
            <p:ph type="sldImg"/>
          </p:nvPr>
        </p:nvSpPr>
        <p:spPr>
          <a:xfrm>
            <a:off x="1184275" y="698500"/>
            <a:ext cx="4654550" cy="3490913"/>
          </a:xfrm>
          <a:solidFill>
            <a:srgbClr val="FFFFFF"/>
          </a:solidFill>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7" name="Rectangle 5"/>
          <p:cNvSpPr>
            <a:spLocks noGrp="1" noChangeArrowheads="1"/>
          </p:cNvSpPr>
          <p:nvPr>
            <p:ph type="body" idx="1"/>
          </p:nvPr>
        </p:nvSpPr>
        <p:spPr>
          <a:xfrm>
            <a:off x="936625" y="4421188"/>
            <a:ext cx="5145088" cy="4184650"/>
          </a:xfrm>
          <a:no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2930" name="Rectangle 10"/>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defRPr/>
            </a:pPr>
            <a:fld id="{9C5C9B0F-C2DE-E042-BB18-EBE6F0FEC339}" type="slidenum">
              <a:rPr lang="en-US" sz="1200" smtClean="0">
                <a:solidFill>
                  <a:srgbClr val="000000"/>
                </a:solidFill>
                <a:latin typeface="Arial" charset="0"/>
              </a:rPr>
              <a:pPr eaLnBrk="1" hangingPunct="1">
                <a:defRPr/>
              </a:pPr>
              <a:t>32</a:t>
            </a:fld>
            <a:endParaRPr lang="en-US" sz="1200" smtClean="0">
              <a:solidFill>
                <a:srgbClr val="000000"/>
              </a:solidFill>
              <a:latin typeface="Arial" charset="0"/>
            </a:endParaRPr>
          </a:p>
        </p:txBody>
      </p:sp>
      <p:sp>
        <p:nvSpPr>
          <p:cNvPr id="25293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A223AF93-01FD-DD49-9847-E861F7EEF34C}" type="slidenum">
              <a:rPr lang="en-US" sz="1200" smtClean="0">
                <a:solidFill>
                  <a:srgbClr val="000000"/>
                </a:solidFill>
                <a:latin typeface="Arial" charset="0"/>
              </a:rPr>
              <a:pPr eaLnBrk="1" hangingPunct="1">
                <a:buClrTx/>
                <a:buFontTx/>
                <a:buNone/>
                <a:defRPr/>
              </a:pPr>
              <a:t>32</a:t>
            </a:fld>
            <a:endParaRPr lang="en-US" sz="1200" smtClean="0">
              <a:solidFill>
                <a:srgbClr val="000000"/>
              </a:solidFill>
              <a:latin typeface="Arial" charset="0"/>
            </a:endParaRPr>
          </a:p>
        </p:txBody>
      </p:sp>
      <p:sp>
        <p:nvSpPr>
          <p:cNvPr id="25293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A90A7BD7-7585-1745-B3C2-5B40B8323EB3}" type="slidenum">
              <a:rPr lang="en-US" sz="1200" smtClean="0">
                <a:solidFill>
                  <a:srgbClr val="000000"/>
                </a:solidFill>
                <a:latin typeface="Arial" charset="0"/>
              </a:rPr>
              <a:pPr eaLnBrk="1" hangingPunct="1">
                <a:buClrTx/>
                <a:buFontTx/>
                <a:buNone/>
                <a:defRPr/>
              </a:pPr>
              <a:t>32</a:t>
            </a:fld>
            <a:endParaRPr lang="en-US" sz="1200" smtClean="0">
              <a:solidFill>
                <a:srgbClr val="000000"/>
              </a:solidFill>
              <a:latin typeface="Arial" charset="0"/>
            </a:endParaRPr>
          </a:p>
        </p:txBody>
      </p:sp>
      <p:sp>
        <p:nvSpPr>
          <p:cNvPr id="25293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76713063-C1CE-4540-B37A-BB657152048B}" type="slidenum">
              <a:rPr lang="en-US" sz="1200" smtClean="0">
                <a:solidFill>
                  <a:srgbClr val="000000"/>
                </a:solidFill>
                <a:latin typeface="Arial" charset="0"/>
              </a:rPr>
              <a:pPr eaLnBrk="1" hangingPunct="1">
                <a:buClrTx/>
                <a:buFontTx/>
                <a:buNone/>
                <a:defRPr/>
              </a:pPr>
              <a:t>32</a:t>
            </a:fld>
            <a:endParaRPr lang="en-US" sz="1200" smtClean="0">
              <a:solidFill>
                <a:srgbClr val="000000"/>
              </a:solidFill>
              <a:latin typeface="Arial" charset="0"/>
            </a:endParaRPr>
          </a:p>
        </p:txBody>
      </p:sp>
      <p:sp>
        <p:nvSpPr>
          <p:cNvPr id="7174" name="Rectangle 4"/>
          <p:cNvSpPr>
            <a:spLocks noGrp="1" noRot="1" noChangeAspect="1" noChangeArrowheads="1" noTextEdit="1"/>
          </p:cNvSpPr>
          <p:nvPr>
            <p:ph type="sldImg"/>
          </p:nvPr>
        </p:nvSpPr>
        <p:spPr>
          <a:xfrm>
            <a:off x="1184275" y="698500"/>
            <a:ext cx="4654550" cy="3490913"/>
          </a:xfrm>
          <a:solidFill>
            <a:srgbClr val="FFFFFF"/>
          </a:solidFill>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7175" name="Rectangle 5"/>
          <p:cNvSpPr>
            <a:spLocks noGrp="1" noChangeArrowheads="1"/>
          </p:cNvSpPr>
          <p:nvPr>
            <p:ph type="body" idx="1"/>
          </p:nvPr>
        </p:nvSpPr>
        <p:spPr>
          <a:xfrm>
            <a:off x="936625" y="4421188"/>
            <a:ext cx="5145088" cy="4184650"/>
          </a:xfrm>
          <a:no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3954" name="Rectangle 10"/>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defRPr/>
            </a:pPr>
            <a:fld id="{8293EF83-7FE8-FA45-A6F3-4047D608145F}" type="slidenum">
              <a:rPr lang="en-US" sz="1200" smtClean="0">
                <a:solidFill>
                  <a:srgbClr val="000000"/>
                </a:solidFill>
                <a:latin typeface="Arial" charset="0"/>
              </a:rPr>
              <a:pPr eaLnBrk="1" hangingPunct="1">
                <a:defRPr/>
              </a:pPr>
              <a:t>33</a:t>
            </a:fld>
            <a:endParaRPr lang="en-US" sz="1200" smtClean="0">
              <a:solidFill>
                <a:srgbClr val="000000"/>
              </a:solidFill>
              <a:latin typeface="Arial" charset="0"/>
            </a:endParaRPr>
          </a:p>
        </p:txBody>
      </p:sp>
      <p:sp>
        <p:nvSpPr>
          <p:cNvPr id="25395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DF69222F-EBC9-A449-84E4-2CA51A17F43D}" type="slidenum">
              <a:rPr lang="en-US" sz="1200" smtClean="0">
                <a:solidFill>
                  <a:srgbClr val="000000"/>
                </a:solidFill>
                <a:latin typeface="Arial" charset="0"/>
              </a:rPr>
              <a:pPr eaLnBrk="1" hangingPunct="1">
                <a:buClrTx/>
                <a:buFontTx/>
                <a:buNone/>
                <a:defRPr/>
              </a:pPr>
              <a:t>33</a:t>
            </a:fld>
            <a:endParaRPr lang="en-US" sz="1200" smtClean="0">
              <a:solidFill>
                <a:srgbClr val="000000"/>
              </a:solidFill>
              <a:latin typeface="Arial" charset="0"/>
            </a:endParaRPr>
          </a:p>
        </p:txBody>
      </p:sp>
      <p:sp>
        <p:nvSpPr>
          <p:cNvPr id="25395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88C3CE21-C7E7-AF43-AD00-53C85F6C4869}" type="slidenum">
              <a:rPr lang="en-US" sz="1200" smtClean="0">
                <a:solidFill>
                  <a:srgbClr val="000000"/>
                </a:solidFill>
                <a:latin typeface="Arial" charset="0"/>
              </a:rPr>
              <a:pPr eaLnBrk="1" hangingPunct="1">
                <a:buClrTx/>
                <a:buFontTx/>
                <a:buNone/>
                <a:defRPr/>
              </a:pPr>
              <a:t>33</a:t>
            </a:fld>
            <a:endParaRPr lang="en-US" sz="1200" smtClean="0">
              <a:solidFill>
                <a:srgbClr val="000000"/>
              </a:solidFill>
              <a:latin typeface="Arial" charset="0"/>
            </a:endParaRPr>
          </a:p>
        </p:txBody>
      </p:sp>
      <p:sp>
        <p:nvSpPr>
          <p:cNvPr id="25395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0D234FAC-75F3-BE47-8832-FC863C9A7B18}" type="slidenum">
              <a:rPr lang="en-US" sz="1200" smtClean="0">
                <a:solidFill>
                  <a:srgbClr val="000000"/>
                </a:solidFill>
                <a:latin typeface="Arial" charset="0"/>
              </a:rPr>
              <a:pPr eaLnBrk="1" hangingPunct="1">
                <a:buClrTx/>
                <a:buFontTx/>
                <a:buNone/>
                <a:defRPr/>
              </a:pPr>
              <a:t>33</a:t>
            </a:fld>
            <a:endParaRPr lang="en-US" sz="1200" smtClean="0">
              <a:solidFill>
                <a:srgbClr val="000000"/>
              </a:solidFill>
              <a:latin typeface="Arial" charset="0"/>
            </a:endParaRPr>
          </a:p>
        </p:txBody>
      </p:sp>
      <p:sp>
        <p:nvSpPr>
          <p:cNvPr id="9222" name="Rectangle 4"/>
          <p:cNvSpPr>
            <a:spLocks noGrp="1" noRot="1" noChangeAspect="1" noChangeArrowheads="1" noTextEdit="1"/>
          </p:cNvSpPr>
          <p:nvPr>
            <p:ph type="sldImg"/>
          </p:nvPr>
        </p:nvSpPr>
        <p:spPr>
          <a:xfrm>
            <a:off x="1184275" y="698500"/>
            <a:ext cx="4654550" cy="3490913"/>
          </a:xfrm>
          <a:solidFill>
            <a:srgbClr val="FFFFFF"/>
          </a:solidFill>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9223" name="Rectangle 5"/>
          <p:cNvSpPr>
            <a:spLocks noGrp="1" noChangeArrowheads="1"/>
          </p:cNvSpPr>
          <p:nvPr>
            <p:ph type="body" idx="1"/>
          </p:nvPr>
        </p:nvSpPr>
        <p:spPr>
          <a:xfrm>
            <a:off x="936625" y="4421188"/>
            <a:ext cx="5145088" cy="4184650"/>
          </a:xfrm>
          <a:no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4978" name="Rectangle 10"/>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defRPr/>
            </a:pPr>
            <a:fld id="{562B45DC-106A-9943-97E3-65AFA7EA571F}" type="slidenum">
              <a:rPr lang="en-US" sz="1200" smtClean="0">
                <a:solidFill>
                  <a:srgbClr val="000000"/>
                </a:solidFill>
                <a:latin typeface="Arial" charset="0"/>
              </a:rPr>
              <a:pPr eaLnBrk="1" hangingPunct="1">
                <a:defRPr/>
              </a:pPr>
              <a:t>34</a:t>
            </a:fld>
            <a:endParaRPr lang="en-US" sz="1200" smtClean="0">
              <a:solidFill>
                <a:srgbClr val="000000"/>
              </a:solidFill>
              <a:latin typeface="Arial" charset="0"/>
            </a:endParaRPr>
          </a:p>
        </p:txBody>
      </p:sp>
      <p:sp>
        <p:nvSpPr>
          <p:cNvPr id="25497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02C02457-A2BC-3341-8EE6-C3EE525B996A}" type="slidenum">
              <a:rPr lang="en-US" sz="1200" smtClean="0">
                <a:solidFill>
                  <a:srgbClr val="000000"/>
                </a:solidFill>
                <a:latin typeface="Arial" charset="0"/>
              </a:rPr>
              <a:pPr eaLnBrk="1" hangingPunct="1">
                <a:buClrTx/>
                <a:buFontTx/>
                <a:buNone/>
                <a:defRPr/>
              </a:pPr>
              <a:t>34</a:t>
            </a:fld>
            <a:endParaRPr lang="en-US" sz="1200" smtClean="0">
              <a:solidFill>
                <a:srgbClr val="000000"/>
              </a:solidFill>
              <a:latin typeface="Arial" charset="0"/>
            </a:endParaRPr>
          </a:p>
        </p:txBody>
      </p:sp>
      <p:sp>
        <p:nvSpPr>
          <p:cNvPr id="25498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5AC4FD79-75C8-9441-BDAD-BB86D98EDF1E}" type="slidenum">
              <a:rPr lang="en-US" sz="1200" smtClean="0">
                <a:solidFill>
                  <a:srgbClr val="000000"/>
                </a:solidFill>
                <a:latin typeface="Arial" charset="0"/>
              </a:rPr>
              <a:pPr eaLnBrk="1" hangingPunct="1">
                <a:buClrTx/>
                <a:buFontTx/>
                <a:buNone/>
                <a:defRPr/>
              </a:pPr>
              <a:t>34</a:t>
            </a:fld>
            <a:endParaRPr lang="en-US" sz="1200" smtClean="0">
              <a:solidFill>
                <a:srgbClr val="000000"/>
              </a:solidFill>
              <a:latin typeface="Arial" charset="0"/>
            </a:endParaRPr>
          </a:p>
        </p:txBody>
      </p:sp>
      <p:sp>
        <p:nvSpPr>
          <p:cNvPr id="25498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D8D1A326-E89E-1640-935E-CF3FB1C4D098}" type="slidenum">
              <a:rPr lang="en-US" sz="1200" smtClean="0">
                <a:solidFill>
                  <a:srgbClr val="000000"/>
                </a:solidFill>
                <a:latin typeface="Arial" charset="0"/>
              </a:rPr>
              <a:pPr eaLnBrk="1" hangingPunct="1">
                <a:buClrTx/>
                <a:buFontTx/>
                <a:buNone/>
                <a:defRPr/>
              </a:pPr>
              <a:t>34</a:t>
            </a:fld>
            <a:endParaRPr lang="en-US" sz="1200" smtClean="0">
              <a:solidFill>
                <a:srgbClr val="000000"/>
              </a:solidFill>
              <a:latin typeface="Arial" charset="0"/>
            </a:endParaRPr>
          </a:p>
        </p:txBody>
      </p:sp>
      <p:sp>
        <p:nvSpPr>
          <p:cNvPr id="11270" name="Rectangle 4"/>
          <p:cNvSpPr>
            <a:spLocks noGrp="1" noRot="1" noChangeAspect="1" noChangeArrowheads="1" noTextEdit="1"/>
          </p:cNvSpPr>
          <p:nvPr>
            <p:ph type="sldImg"/>
          </p:nvPr>
        </p:nvSpPr>
        <p:spPr>
          <a:xfrm>
            <a:off x="1184275" y="698500"/>
            <a:ext cx="4654550" cy="3490913"/>
          </a:xfrm>
          <a:solidFill>
            <a:srgbClr val="FFFFFF"/>
          </a:solidFill>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271" name="Rectangle 5"/>
          <p:cNvSpPr>
            <a:spLocks noGrp="1" noChangeArrowheads="1"/>
          </p:cNvSpPr>
          <p:nvPr>
            <p:ph type="body" idx="1"/>
          </p:nvPr>
        </p:nvSpPr>
        <p:spPr>
          <a:xfrm>
            <a:off x="936625" y="4421188"/>
            <a:ext cx="5145088" cy="4184650"/>
          </a:xfrm>
          <a:no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02" name="Rectangle 10"/>
          <p:cNvSpPr>
            <a:spLocks noGrp="1" noChangeArrowheads="1"/>
          </p:cNvSpPr>
          <p:nvPr>
            <p:ph type="sldNum" sz="quarter"/>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defRPr/>
            </a:pPr>
            <a:fld id="{45E5915A-D079-C342-A0E2-CCB4FC6F0866}" type="slidenum">
              <a:rPr lang="en-US" sz="1200" smtClean="0">
                <a:solidFill>
                  <a:srgbClr val="000000"/>
                </a:solidFill>
                <a:latin typeface="Arial" charset="0"/>
              </a:rPr>
              <a:pPr eaLnBrk="1" hangingPunct="1">
                <a:defRPr/>
              </a:pPr>
              <a:t>35</a:t>
            </a:fld>
            <a:endParaRPr lang="en-US" sz="1200" dirty="0" smtClean="0">
              <a:solidFill>
                <a:srgbClr val="000000"/>
              </a:solidFill>
              <a:latin typeface="Arial" charset="0"/>
            </a:endParaRPr>
          </a:p>
        </p:txBody>
      </p:sp>
      <p:sp>
        <p:nvSpPr>
          <p:cNvPr id="25600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4624FA4F-6BB5-7A4B-8EAE-7833675AC322}" type="slidenum">
              <a:rPr lang="en-US" sz="1200" smtClean="0">
                <a:solidFill>
                  <a:srgbClr val="000000"/>
                </a:solidFill>
                <a:latin typeface="Arial" charset="0"/>
              </a:rPr>
              <a:pPr eaLnBrk="1" hangingPunct="1">
                <a:buClrTx/>
                <a:buFontTx/>
                <a:buNone/>
                <a:defRPr/>
              </a:pPr>
              <a:t>35</a:t>
            </a:fld>
            <a:endParaRPr lang="en-US" sz="1200" dirty="0" smtClean="0">
              <a:solidFill>
                <a:srgbClr val="000000"/>
              </a:solidFill>
              <a:latin typeface="Arial" charset="0"/>
            </a:endParaRPr>
          </a:p>
        </p:txBody>
      </p:sp>
      <p:sp>
        <p:nvSpPr>
          <p:cNvPr id="25600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506FA448-1233-3744-AB43-0BADFB7CED12}" type="slidenum">
              <a:rPr lang="en-US" sz="1200" smtClean="0">
                <a:solidFill>
                  <a:srgbClr val="000000"/>
                </a:solidFill>
                <a:latin typeface="Arial" charset="0"/>
              </a:rPr>
              <a:pPr eaLnBrk="1" hangingPunct="1">
                <a:buClrTx/>
                <a:buFontTx/>
                <a:buNone/>
                <a:defRPr/>
              </a:pPr>
              <a:t>35</a:t>
            </a:fld>
            <a:endParaRPr lang="en-US" sz="1200" dirty="0" smtClean="0">
              <a:solidFill>
                <a:srgbClr val="000000"/>
              </a:solidFill>
              <a:latin typeface="Arial" charset="0"/>
            </a:endParaRPr>
          </a:p>
        </p:txBody>
      </p:sp>
      <p:sp>
        <p:nvSpPr>
          <p:cNvPr id="25600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defRPr/>
            </a:pPr>
            <a:fld id="{A690064F-9523-494E-A529-482BE0044ED9}" type="slidenum">
              <a:rPr lang="en-US" sz="1200" smtClean="0">
                <a:solidFill>
                  <a:srgbClr val="000000"/>
                </a:solidFill>
                <a:latin typeface="Arial" charset="0"/>
              </a:rPr>
              <a:pPr eaLnBrk="1" hangingPunct="1">
                <a:buClrTx/>
                <a:buFontTx/>
                <a:buNone/>
                <a:defRPr/>
              </a:pPr>
              <a:t>35</a:t>
            </a:fld>
            <a:endParaRPr lang="en-US" sz="1200" dirty="0" smtClean="0">
              <a:solidFill>
                <a:srgbClr val="000000"/>
              </a:solidFill>
              <a:latin typeface="Arial" charset="0"/>
            </a:endParaRPr>
          </a:p>
        </p:txBody>
      </p:sp>
      <p:sp>
        <p:nvSpPr>
          <p:cNvPr id="13318" name="Rectangle 4"/>
          <p:cNvSpPr>
            <a:spLocks noGrp="1" noRot="1" noChangeAspect="1" noChangeArrowheads="1" noTextEdit="1"/>
          </p:cNvSpPr>
          <p:nvPr>
            <p:ph type="sldImg"/>
          </p:nvPr>
        </p:nvSpPr>
        <p:spPr>
          <a:xfrm>
            <a:off x="1184275" y="698500"/>
            <a:ext cx="4654550" cy="3490913"/>
          </a:xfrm>
          <a:solidFill>
            <a:srgbClr val="FFFFFF"/>
          </a:solidFill>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3319" name="Rectangle 5"/>
          <p:cNvSpPr>
            <a:spLocks noGrp="1" noChangeArrowheads="1"/>
          </p:cNvSpPr>
          <p:nvPr>
            <p:ph type="body" idx="1"/>
          </p:nvPr>
        </p:nvSpPr>
        <p:spPr>
          <a:xfrm>
            <a:off x="936625" y="4421188"/>
            <a:ext cx="5145088" cy="4184650"/>
          </a:xfrm>
          <a:no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dirty="0">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702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78964FC0-3C41-124C-9A30-2E63E02A2936}" type="slidenum">
              <a:rPr lang="en-US" sz="1200">
                <a:solidFill>
                  <a:srgbClr val="000000"/>
                </a:solidFill>
                <a:latin typeface="Arial" charset="0"/>
              </a:rPr>
              <a:pPr eaLnBrk="1" hangingPunct="1"/>
              <a:t>36</a:t>
            </a:fld>
            <a:endParaRPr lang="en-US" sz="1200">
              <a:solidFill>
                <a:srgbClr val="000000"/>
              </a:solidFill>
              <a:latin typeface="Arial" charset="0"/>
            </a:endParaRPr>
          </a:p>
        </p:txBody>
      </p:sp>
      <p:sp>
        <p:nvSpPr>
          <p:cNvPr id="25702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AAAACE9-9B8E-7141-AB1A-0359843CCCAD}" type="slidenum">
              <a:rPr lang="en-US" sz="1200">
                <a:solidFill>
                  <a:srgbClr val="000000"/>
                </a:solidFill>
                <a:latin typeface="Arial" charset="0"/>
              </a:rPr>
              <a:pPr eaLnBrk="1" hangingPunct="1">
                <a:buClrTx/>
                <a:buFontTx/>
                <a:buNone/>
              </a:pPr>
              <a:t>36</a:t>
            </a:fld>
            <a:endParaRPr lang="en-US" sz="1200">
              <a:solidFill>
                <a:srgbClr val="000000"/>
              </a:solidFill>
              <a:latin typeface="Arial" charset="0"/>
            </a:endParaRPr>
          </a:p>
        </p:txBody>
      </p:sp>
      <p:sp>
        <p:nvSpPr>
          <p:cNvPr id="25702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27F353C-D140-C947-9D98-3530607A55A0}" type="slidenum">
              <a:rPr lang="en-US" sz="1200">
                <a:solidFill>
                  <a:srgbClr val="000000"/>
                </a:solidFill>
                <a:latin typeface="Arial" charset="0"/>
              </a:rPr>
              <a:pPr eaLnBrk="1" hangingPunct="1">
                <a:buClrTx/>
                <a:buFontTx/>
                <a:buNone/>
              </a:pPr>
              <a:t>36</a:t>
            </a:fld>
            <a:endParaRPr lang="en-US" sz="1200">
              <a:solidFill>
                <a:srgbClr val="000000"/>
              </a:solidFill>
              <a:latin typeface="Arial" charset="0"/>
            </a:endParaRPr>
          </a:p>
        </p:txBody>
      </p:sp>
      <p:sp>
        <p:nvSpPr>
          <p:cNvPr id="25702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BAC9FBA-4982-3244-BE7C-4093AF1F879E}" type="slidenum">
              <a:rPr lang="en-US" sz="1200">
                <a:solidFill>
                  <a:srgbClr val="000000"/>
                </a:solidFill>
                <a:latin typeface="Arial" charset="0"/>
              </a:rPr>
              <a:pPr eaLnBrk="1" hangingPunct="1">
                <a:buClrTx/>
                <a:buFontTx/>
                <a:buNone/>
              </a:pPr>
              <a:t>36</a:t>
            </a:fld>
            <a:endParaRPr lang="en-US" sz="1200">
              <a:solidFill>
                <a:srgbClr val="000000"/>
              </a:solidFill>
              <a:latin typeface="Arial" charset="0"/>
            </a:endParaRPr>
          </a:p>
        </p:txBody>
      </p:sp>
      <p:sp>
        <p:nvSpPr>
          <p:cNvPr id="25703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7031"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805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177FF8B-1949-104D-AB20-4729C0D5C617}" type="slidenum">
              <a:rPr lang="en-US" sz="1200">
                <a:solidFill>
                  <a:srgbClr val="000000"/>
                </a:solidFill>
                <a:latin typeface="Arial" charset="0"/>
              </a:rPr>
              <a:pPr eaLnBrk="1" hangingPunct="1"/>
              <a:t>37</a:t>
            </a:fld>
            <a:endParaRPr lang="en-US" sz="1200">
              <a:solidFill>
                <a:srgbClr val="000000"/>
              </a:solidFill>
              <a:latin typeface="Arial" charset="0"/>
            </a:endParaRPr>
          </a:p>
        </p:txBody>
      </p:sp>
      <p:sp>
        <p:nvSpPr>
          <p:cNvPr id="25805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95344B4-E5AC-F640-ACDE-6A52B1C2273A}" type="slidenum">
              <a:rPr lang="en-US" sz="1200">
                <a:solidFill>
                  <a:srgbClr val="000000"/>
                </a:solidFill>
                <a:latin typeface="Arial" charset="0"/>
              </a:rPr>
              <a:pPr eaLnBrk="1" hangingPunct="1">
                <a:buClrTx/>
                <a:buFontTx/>
                <a:buNone/>
              </a:pPr>
              <a:t>37</a:t>
            </a:fld>
            <a:endParaRPr lang="en-US" sz="1200">
              <a:solidFill>
                <a:srgbClr val="000000"/>
              </a:solidFill>
              <a:latin typeface="Arial" charset="0"/>
            </a:endParaRPr>
          </a:p>
        </p:txBody>
      </p:sp>
      <p:sp>
        <p:nvSpPr>
          <p:cNvPr id="25805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FE9BBC4-ECD5-3E41-9A89-34A551A8AEB9}" type="slidenum">
              <a:rPr lang="en-US" sz="1200">
                <a:solidFill>
                  <a:srgbClr val="000000"/>
                </a:solidFill>
                <a:latin typeface="Arial" charset="0"/>
              </a:rPr>
              <a:pPr eaLnBrk="1" hangingPunct="1">
                <a:buClrTx/>
                <a:buFontTx/>
                <a:buNone/>
              </a:pPr>
              <a:t>37</a:t>
            </a:fld>
            <a:endParaRPr lang="en-US" sz="1200">
              <a:solidFill>
                <a:srgbClr val="000000"/>
              </a:solidFill>
              <a:latin typeface="Arial" charset="0"/>
            </a:endParaRPr>
          </a:p>
        </p:txBody>
      </p:sp>
      <p:sp>
        <p:nvSpPr>
          <p:cNvPr id="25805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2FF0522-5D1C-364A-A9CE-146DAEFA17F0}" type="slidenum">
              <a:rPr lang="en-US" sz="1200">
                <a:solidFill>
                  <a:srgbClr val="000000"/>
                </a:solidFill>
                <a:latin typeface="Arial" charset="0"/>
              </a:rPr>
              <a:pPr eaLnBrk="1" hangingPunct="1">
                <a:buClrTx/>
                <a:buFontTx/>
                <a:buNone/>
              </a:pPr>
              <a:t>37</a:t>
            </a:fld>
            <a:endParaRPr lang="en-US" sz="1200">
              <a:solidFill>
                <a:srgbClr val="000000"/>
              </a:solidFill>
              <a:latin typeface="Arial" charset="0"/>
            </a:endParaRPr>
          </a:p>
        </p:txBody>
      </p:sp>
      <p:sp>
        <p:nvSpPr>
          <p:cNvPr id="25805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8055"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9074"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661B518-64DF-9E46-843D-4CBCE8BE5972}" type="slidenum">
              <a:rPr lang="en-US" sz="1200">
                <a:solidFill>
                  <a:srgbClr val="000000"/>
                </a:solidFill>
                <a:latin typeface="Arial" charset="0"/>
              </a:rPr>
              <a:pPr eaLnBrk="1" hangingPunct="1">
                <a:buClrTx/>
                <a:buFontTx/>
                <a:buNone/>
              </a:pPr>
              <a:t>38</a:t>
            </a:fld>
            <a:endParaRPr lang="en-US" sz="1200">
              <a:solidFill>
                <a:srgbClr val="000000"/>
              </a:solidFill>
              <a:latin typeface="Arial" charset="0"/>
            </a:endParaRPr>
          </a:p>
        </p:txBody>
      </p:sp>
      <p:sp>
        <p:nvSpPr>
          <p:cNvPr id="25907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B0A38CC-B235-4843-B244-3DECBA55F38D}" type="slidenum">
              <a:rPr lang="en-US" sz="1200">
                <a:solidFill>
                  <a:srgbClr val="000000"/>
                </a:solidFill>
                <a:latin typeface="Arial" charset="0"/>
              </a:rPr>
              <a:pPr eaLnBrk="1" hangingPunct="1">
                <a:buClrTx/>
                <a:buFontTx/>
                <a:buNone/>
              </a:pPr>
              <a:t>38</a:t>
            </a:fld>
            <a:endParaRPr lang="en-US" sz="1200">
              <a:solidFill>
                <a:srgbClr val="000000"/>
              </a:solidFill>
              <a:latin typeface="Arial" charset="0"/>
            </a:endParaRPr>
          </a:p>
        </p:txBody>
      </p:sp>
      <p:sp>
        <p:nvSpPr>
          <p:cNvPr id="25907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87D6406-9CB1-BA4D-B33C-2ACF53666915}" type="slidenum">
              <a:rPr lang="en-US" sz="1200">
                <a:solidFill>
                  <a:srgbClr val="000000"/>
                </a:solidFill>
                <a:latin typeface="Arial" charset="0"/>
              </a:rPr>
              <a:pPr eaLnBrk="1" hangingPunct="1">
                <a:buClrTx/>
                <a:buFontTx/>
                <a:buNone/>
              </a:pPr>
              <a:t>38</a:t>
            </a:fld>
            <a:endParaRPr lang="en-US" sz="1200">
              <a:solidFill>
                <a:srgbClr val="000000"/>
              </a:solidFill>
              <a:latin typeface="Arial" charset="0"/>
            </a:endParaRPr>
          </a:p>
        </p:txBody>
      </p:sp>
      <p:sp>
        <p:nvSpPr>
          <p:cNvPr id="25907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D9B5D59-7D25-004F-B23D-6A0222DC5CE0}" type="slidenum">
              <a:rPr lang="en-US" sz="1200">
                <a:solidFill>
                  <a:srgbClr val="000000"/>
                </a:solidFill>
                <a:latin typeface="Arial" charset="0"/>
              </a:rPr>
              <a:pPr eaLnBrk="1" hangingPunct="1">
                <a:buClrTx/>
                <a:buFontTx/>
                <a:buNone/>
              </a:pPr>
              <a:t>38</a:t>
            </a:fld>
            <a:endParaRPr lang="en-US" sz="1200">
              <a:solidFill>
                <a:srgbClr val="000000"/>
              </a:solidFill>
              <a:latin typeface="Arial" charset="0"/>
            </a:endParaRPr>
          </a:p>
        </p:txBody>
      </p:sp>
      <p:sp>
        <p:nvSpPr>
          <p:cNvPr id="25907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9079"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0098"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3C18AF9-4FAB-7C43-B07C-88F5C9239959}" type="slidenum">
              <a:rPr lang="en-US" sz="1200">
                <a:solidFill>
                  <a:srgbClr val="000000"/>
                </a:solidFill>
                <a:latin typeface="Arial" charset="0"/>
              </a:rPr>
              <a:pPr eaLnBrk="1" hangingPunct="1">
                <a:buClrTx/>
                <a:buFontTx/>
                <a:buNone/>
              </a:pPr>
              <a:t>39</a:t>
            </a:fld>
            <a:endParaRPr lang="en-US" sz="1200">
              <a:solidFill>
                <a:srgbClr val="000000"/>
              </a:solidFill>
              <a:latin typeface="Arial" charset="0"/>
            </a:endParaRPr>
          </a:p>
        </p:txBody>
      </p:sp>
      <p:sp>
        <p:nvSpPr>
          <p:cNvPr id="26009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3730801-EDDE-AA43-9604-8A8B55107952}" type="slidenum">
              <a:rPr lang="en-US" sz="1200">
                <a:solidFill>
                  <a:srgbClr val="000000"/>
                </a:solidFill>
                <a:latin typeface="Arial" charset="0"/>
              </a:rPr>
              <a:pPr eaLnBrk="1" hangingPunct="1">
                <a:buClrTx/>
                <a:buFontTx/>
                <a:buNone/>
              </a:pPr>
              <a:t>39</a:t>
            </a:fld>
            <a:endParaRPr lang="en-US" sz="1200">
              <a:solidFill>
                <a:srgbClr val="000000"/>
              </a:solidFill>
              <a:latin typeface="Arial" charset="0"/>
            </a:endParaRPr>
          </a:p>
        </p:txBody>
      </p:sp>
      <p:sp>
        <p:nvSpPr>
          <p:cNvPr id="26010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DEFE756-44BB-9449-985E-FD09FB2FC84D}" type="slidenum">
              <a:rPr lang="en-US" sz="1200">
                <a:solidFill>
                  <a:srgbClr val="000000"/>
                </a:solidFill>
                <a:latin typeface="Arial" charset="0"/>
              </a:rPr>
              <a:pPr eaLnBrk="1" hangingPunct="1">
                <a:buClrTx/>
                <a:buFontTx/>
                <a:buNone/>
              </a:pPr>
              <a:t>39</a:t>
            </a:fld>
            <a:endParaRPr lang="en-US" sz="1200">
              <a:solidFill>
                <a:srgbClr val="000000"/>
              </a:solidFill>
              <a:latin typeface="Arial" charset="0"/>
            </a:endParaRPr>
          </a:p>
        </p:txBody>
      </p:sp>
      <p:sp>
        <p:nvSpPr>
          <p:cNvPr id="26010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DDC65E0-868F-0947-9C5C-655165DD3FF1}" type="slidenum">
              <a:rPr lang="en-US" sz="1200">
                <a:solidFill>
                  <a:srgbClr val="000000"/>
                </a:solidFill>
                <a:latin typeface="Arial" charset="0"/>
              </a:rPr>
              <a:pPr eaLnBrk="1" hangingPunct="1">
                <a:buClrTx/>
                <a:buFontTx/>
                <a:buNone/>
              </a:pPr>
              <a:t>39</a:t>
            </a:fld>
            <a:endParaRPr lang="en-US" sz="1200">
              <a:solidFill>
                <a:srgbClr val="000000"/>
              </a:solidFill>
              <a:latin typeface="Arial" charset="0"/>
            </a:endParaRPr>
          </a:p>
        </p:txBody>
      </p:sp>
      <p:sp>
        <p:nvSpPr>
          <p:cNvPr id="26010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0103"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112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30223830-6122-664A-8940-C80AD86DA7C9}" type="slidenum">
              <a:rPr lang="en-US" sz="1200">
                <a:solidFill>
                  <a:srgbClr val="000000"/>
                </a:solidFill>
                <a:latin typeface="Arial" charset="0"/>
              </a:rPr>
              <a:pPr eaLnBrk="1" hangingPunct="1"/>
              <a:t>40</a:t>
            </a:fld>
            <a:endParaRPr lang="en-US" sz="1200">
              <a:solidFill>
                <a:srgbClr val="000000"/>
              </a:solidFill>
              <a:latin typeface="Arial" charset="0"/>
            </a:endParaRPr>
          </a:p>
        </p:txBody>
      </p:sp>
      <p:sp>
        <p:nvSpPr>
          <p:cNvPr id="26112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DCAF7CD-26EA-6842-89C7-A1D207346821}" type="slidenum">
              <a:rPr lang="en-US" sz="1200">
                <a:solidFill>
                  <a:srgbClr val="000000"/>
                </a:solidFill>
                <a:latin typeface="Arial" charset="0"/>
              </a:rPr>
              <a:pPr eaLnBrk="1" hangingPunct="1">
                <a:buClrTx/>
                <a:buFontTx/>
                <a:buNone/>
              </a:pPr>
              <a:t>40</a:t>
            </a:fld>
            <a:endParaRPr lang="en-US" sz="1200">
              <a:solidFill>
                <a:srgbClr val="000000"/>
              </a:solidFill>
              <a:latin typeface="Arial" charset="0"/>
            </a:endParaRPr>
          </a:p>
        </p:txBody>
      </p:sp>
      <p:sp>
        <p:nvSpPr>
          <p:cNvPr id="26112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FB6B988-E21E-914A-8926-625BFD9B77B2}" type="slidenum">
              <a:rPr lang="en-US" sz="1200">
                <a:solidFill>
                  <a:srgbClr val="000000"/>
                </a:solidFill>
                <a:latin typeface="Arial" charset="0"/>
              </a:rPr>
              <a:pPr eaLnBrk="1" hangingPunct="1">
                <a:buClrTx/>
                <a:buFontTx/>
                <a:buNone/>
              </a:pPr>
              <a:t>40</a:t>
            </a:fld>
            <a:endParaRPr lang="en-US" sz="1200">
              <a:solidFill>
                <a:srgbClr val="000000"/>
              </a:solidFill>
              <a:latin typeface="Arial" charset="0"/>
            </a:endParaRPr>
          </a:p>
        </p:txBody>
      </p:sp>
      <p:sp>
        <p:nvSpPr>
          <p:cNvPr id="26112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345DA5B-A758-DB4C-9311-42B6FAC4293C}" type="slidenum">
              <a:rPr lang="en-US" sz="1200">
                <a:solidFill>
                  <a:srgbClr val="000000"/>
                </a:solidFill>
                <a:latin typeface="Arial" charset="0"/>
              </a:rPr>
              <a:pPr eaLnBrk="1" hangingPunct="1">
                <a:buClrTx/>
                <a:buFontTx/>
                <a:buNone/>
              </a:pPr>
              <a:t>40</a:t>
            </a:fld>
            <a:endParaRPr lang="en-US" sz="1200">
              <a:solidFill>
                <a:srgbClr val="000000"/>
              </a:solidFill>
              <a:latin typeface="Arial" charset="0"/>
            </a:endParaRPr>
          </a:p>
        </p:txBody>
      </p:sp>
      <p:sp>
        <p:nvSpPr>
          <p:cNvPr id="26112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112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atin typeface="Times New Roman" charset="0"/>
            </a:endParaRPr>
          </a:p>
        </p:txBody>
      </p:sp>
      <p:sp>
        <p:nvSpPr>
          <p:cNvPr id="26112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6C50BD4-3BA4-704D-A29C-7222B4AB89EC}" type="slidenum">
              <a:rPr lang="en-US" sz="1200">
                <a:solidFill>
                  <a:srgbClr val="000000"/>
                </a:solidFill>
                <a:latin typeface="Arial" charset="0"/>
              </a:rPr>
              <a:pPr eaLnBrk="1" hangingPunct="1">
                <a:buClrTx/>
                <a:buFontTx/>
                <a:buNone/>
              </a:pPr>
              <a:t>40</a:t>
            </a:fld>
            <a:endParaRPr lang="en-US" sz="1200">
              <a:solidFill>
                <a:srgbClr val="000000"/>
              </a:solidFill>
              <a:latin typeface="Arial"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8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39BAB4D6-650C-EC49-B355-9E06AE41D56F}" type="slidenum">
              <a:rPr lang="en-US" sz="1200">
                <a:solidFill>
                  <a:srgbClr val="000000"/>
                </a:solidFill>
                <a:latin typeface="Arial" charset="0"/>
              </a:rPr>
              <a:pPr eaLnBrk="1" hangingPunct="1"/>
              <a:t>5</a:t>
            </a:fld>
            <a:endParaRPr lang="en-US" sz="1200">
              <a:solidFill>
                <a:srgbClr val="000000"/>
              </a:solidFill>
              <a:latin typeface="Arial" charset="0"/>
            </a:endParaRPr>
          </a:p>
        </p:txBody>
      </p:sp>
      <p:sp>
        <p:nvSpPr>
          <p:cNvPr id="22528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4896CEA-FEF3-F24E-8852-A20329EB8FD4}" type="slidenum">
              <a:rPr lang="en-US" sz="1200">
                <a:solidFill>
                  <a:srgbClr val="000000"/>
                </a:solidFill>
                <a:latin typeface="Arial" charset="0"/>
              </a:rPr>
              <a:pPr eaLnBrk="1" hangingPunct="1">
                <a:buClrTx/>
                <a:buFontTx/>
                <a:buNone/>
              </a:pPr>
              <a:t>5</a:t>
            </a:fld>
            <a:endParaRPr lang="en-US" sz="1200">
              <a:solidFill>
                <a:srgbClr val="000000"/>
              </a:solidFill>
              <a:latin typeface="Arial" charset="0"/>
            </a:endParaRPr>
          </a:p>
        </p:txBody>
      </p:sp>
      <p:sp>
        <p:nvSpPr>
          <p:cNvPr id="22528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B2E8115-68C6-274B-8EFD-5CB07D5AA73E}" type="slidenum">
              <a:rPr lang="en-US" sz="1200">
                <a:solidFill>
                  <a:srgbClr val="000000"/>
                </a:solidFill>
                <a:latin typeface="Arial" charset="0"/>
              </a:rPr>
              <a:pPr eaLnBrk="1" hangingPunct="1">
                <a:buClrTx/>
                <a:buFontTx/>
                <a:buNone/>
              </a:pPr>
              <a:t>5</a:t>
            </a:fld>
            <a:endParaRPr lang="en-US" sz="1200">
              <a:solidFill>
                <a:srgbClr val="000000"/>
              </a:solidFill>
              <a:latin typeface="Arial" charset="0"/>
            </a:endParaRPr>
          </a:p>
        </p:txBody>
      </p:sp>
      <p:sp>
        <p:nvSpPr>
          <p:cNvPr id="22528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C8F1FBB-AB3E-3D41-AAB3-FA1511926137}" type="slidenum">
              <a:rPr lang="en-US" sz="1200">
                <a:solidFill>
                  <a:srgbClr val="000000"/>
                </a:solidFill>
                <a:latin typeface="Arial" charset="0"/>
              </a:rPr>
              <a:pPr eaLnBrk="1" hangingPunct="1">
                <a:buClrTx/>
                <a:buFontTx/>
                <a:buNone/>
              </a:pPr>
              <a:t>5</a:t>
            </a:fld>
            <a:endParaRPr lang="en-US" sz="1200">
              <a:solidFill>
                <a:srgbClr val="000000"/>
              </a:solidFill>
              <a:latin typeface="Arial" charset="0"/>
            </a:endParaRPr>
          </a:p>
        </p:txBody>
      </p:sp>
      <p:sp>
        <p:nvSpPr>
          <p:cNvPr id="22528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287"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214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0393C46-A9B5-E344-A213-79012F8888BD}" type="slidenum">
              <a:rPr lang="en-US" sz="1200">
                <a:solidFill>
                  <a:srgbClr val="000000"/>
                </a:solidFill>
                <a:latin typeface="Arial" charset="0"/>
              </a:rPr>
              <a:pPr eaLnBrk="1" hangingPunct="1">
                <a:buClrTx/>
                <a:buFontTx/>
                <a:buNone/>
              </a:pPr>
              <a:t>41</a:t>
            </a:fld>
            <a:endParaRPr lang="en-US" sz="1200">
              <a:solidFill>
                <a:srgbClr val="000000"/>
              </a:solidFill>
              <a:latin typeface="Arial" charset="0"/>
            </a:endParaRPr>
          </a:p>
        </p:txBody>
      </p:sp>
      <p:sp>
        <p:nvSpPr>
          <p:cNvPr id="26214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692C18B-8053-D445-A3F1-B68C7973F05B}" type="slidenum">
              <a:rPr lang="en-US" sz="1200">
                <a:solidFill>
                  <a:srgbClr val="000000"/>
                </a:solidFill>
                <a:latin typeface="Arial" charset="0"/>
              </a:rPr>
              <a:pPr eaLnBrk="1" hangingPunct="1">
                <a:buClrTx/>
                <a:buFontTx/>
                <a:buNone/>
              </a:pPr>
              <a:t>41</a:t>
            </a:fld>
            <a:endParaRPr lang="en-US" sz="1200">
              <a:solidFill>
                <a:srgbClr val="000000"/>
              </a:solidFill>
              <a:latin typeface="Arial" charset="0"/>
            </a:endParaRPr>
          </a:p>
        </p:txBody>
      </p:sp>
      <p:sp>
        <p:nvSpPr>
          <p:cNvPr id="26214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DDAF1E9-B353-C147-884F-552C4F8C5A8E}" type="slidenum">
              <a:rPr lang="en-US" sz="1200">
                <a:solidFill>
                  <a:srgbClr val="000000"/>
                </a:solidFill>
                <a:latin typeface="Arial" charset="0"/>
              </a:rPr>
              <a:pPr eaLnBrk="1" hangingPunct="1">
                <a:buClrTx/>
                <a:buFontTx/>
                <a:buNone/>
              </a:pPr>
              <a:t>41</a:t>
            </a:fld>
            <a:endParaRPr lang="en-US" sz="1200">
              <a:solidFill>
                <a:srgbClr val="000000"/>
              </a:solidFill>
              <a:latin typeface="Arial" charset="0"/>
            </a:endParaRPr>
          </a:p>
        </p:txBody>
      </p:sp>
      <p:sp>
        <p:nvSpPr>
          <p:cNvPr id="26214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7EAF00E-F51B-7E4B-A1E4-2B456A283C5D}" type="slidenum">
              <a:rPr lang="en-US" sz="1200">
                <a:solidFill>
                  <a:srgbClr val="000000"/>
                </a:solidFill>
                <a:latin typeface="Arial" charset="0"/>
              </a:rPr>
              <a:pPr eaLnBrk="1" hangingPunct="1">
                <a:buClrTx/>
                <a:buFontTx/>
                <a:buNone/>
              </a:pPr>
              <a:t>41</a:t>
            </a:fld>
            <a:endParaRPr lang="en-US" sz="1200">
              <a:solidFill>
                <a:srgbClr val="000000"/>
              </a:solidFill>
              <a:latin typeface="Arial" charset="0"/>
            </a:endParaRPr>
          </a:p>
        </p:txBody>
      </p:sp>
      <p:sp>
        <p:nvSpPr>
          <p:cNvPr id="26215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215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atin typeface="Times New Roman" charset="0"/>
            </a:endParaRPr>
          </a:p>
        </p:txBody>
      </p:sp>
      <p:sp>
        <p:nvSpPr>
          <p:cNvPr id="26215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9C04321-5F00-5648-B56C-C387FA9418CD}" type="slidenum">
              <a:rPr lang="en-US" sz="1200">
                <a:solidFill>
                  <a:srgbClr val="000000"/>
                </a:solidFill>
                <a:latin typeface="Arial" charset="0"/>
              </a:rPr>
              <a:pPr eaLnBrk="1" hangingPunct="1">
                <a:buClrTx/>
                <a:buFontTx/>
                <a:buNone/>
              </a:pPr>
              <a:t>41</a:t>
            </a:fld>
            <a:endParaRPr lang="en-US" sz="1200">
              <a:solidFill>
                <a:srgbClr val="000000"/>
              </a:solidFill>
              <a:latin typeface="Arial"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317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A77E5AB-8B3A-F244-AD42-F16ED0C6B5A4}" type="slidenum">
              <a:rPr lang="en-US" sz="1200">
                <a:solidFill>
                  <a:srgbClr val="000000"/>
                </a:solidFill>
                <a:latin typeface="Arial" charset="0"/>
              </a:rPr>
              <a:pPr eaLnBrk="1" hangingPunct="1"/>
              <a:t>42</a:t>
            </a:fld>
            <a:endParaRPr lang="en-US" sz="1200">
              <a:solidFill>
                <a:srgbClr val="000000"/>
              </a:solidFill>
              <a:latin typeface="Arial" charset="0"/>
            </a:endParaRPr>
          </a:p>
        </p:txBody>
      </p:sp>
      <p:sp>
        <p:nvSpPr>
          <p:cNvPr id="26317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65FA946-A77B-D842-9B63-6215D26AF6E6}" type="slidenum">
              <a:rPr lang="en-US" sz="1200">
                <a:solidFill>
                  <a:srgbClr val="000000"/>
                </a:solidFill>
                <a:latin typeface="Arial" charset="0"/>
              </a:rPr>
              <a:pPr eaLnBrk="1" hangingPunct="1">
                <a:buClrTx/>
                <a:buFontTx/>
                <a:buNone/>
              </a:pPr>
              <a:t>42</a:t>
            </a:fld>
            <a:endParaRPr lang="en-US" sz="1200">
              <a:solidFill>
                <a:srgbClr val="000000"/>
              </a:solidFill>
              <a:latin typeface="Arial" charset="0"/>
            </a:endParaRPr>
          </a:p>
        </p:txBody>
      </p:sp>
      <p:sp>
        <p:nvSpPr>
          <p:cNvPr id="26317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9994EAE-EBFD-4E40-83E1-56719A03B31D}" type="slidenum">
              <a:rPr lang="en-US" sz="1200">
                <a:solidFill>
                  <a:srgbClr val="000000"/>
                </a:solidFill>
                <a:latin typeface="Arial" charset="0"/>
              </a:rPr>
              <a:pPr eaLnBrk="1" hangingPunct="1">
                <a:buClrTx/>
                <a:buFontTx/>
                <a:buNone/>
              </a:pPr>
              <a:t>42</a:t>
            </a:fld>
            <a:endParaRPr lang="en-US" sz="1200">
              <a:solidFill>
                <a:srgbClr val="000000"/>
              </a:solidFill>
              <a:latin typeface="Arial" charset="0"/>
            </a:endParaRPr>
          </a:p>
        </p:txBody>
      </p:sp>
      <p:sp>
        <p:nvSpPr>
          <p:cNvPr id="26317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5D5F213-8C56-D448-85B1-E9E96035FCF6}" type="slidenum">
              <a:rPr lang="en-US" sz="1200">
                <a:solidFill>
                  <a:srgbClr val="000000"/>
                </a:solidFill>
                <a:latin typeface="Arial" charset="0"/>
              </a:rPr>
              <a:pPr eaLnBrk="1" hangingPunct="1">
                <a:buClrTx/>
                <a:buFontTx/>
                <a:buNone/>
              </a:pPr>
              <a:t>42</a:t>
            </a:fld>
            <a:endParaRPr lang="en-US" sz="1200">
              <a:solidFill>
                <a:srgbClr val="000000"/>
              </a:solidFill>
              <a:latin typeface="Arial" charset="0"/>
            </a:endParaRPr>
          </a:p>
        </p:txBody>
      </p:sp>
      <p:sp>
        <p:nvSpPr>
          <p:cNvPr id="263174" name="Rectangle 5"/>
          <p:cNvSpPr>
            <a:spLocks noGrp="1" noRot="1" noChangeAspect="1" noChangeArrowheads="1" noTextEdit="1"/>
          </p:cNvSpPr>
          <p:nvPr>
            <p:ph type="sldImg"/>
          </p:nvPr>
        </p:nvSpPr>
        <p:spPr>
          <a:xfrm>
            <a:off x="1184275" y="698500"/>
            <a:ext cx="4654550" cy="3490913"/>
          </a:xfrm>
          <a:ln/>
        </p:spPr>
      </p:sp>
      <p:sp>
        <p:nvSpPr>
          <p:cNvPr id="26317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6317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101EE70-DDD1-9B4C-8A04-FA33CB85822D}" type="slidenum">
              <a:rPr lang="en-US" sz="1200">
                <a:solidFill>
                  <a:srgbClr val="000000"/>
                </a:solidFill>
                <a:latin typeface="Arial" charset="0"/>
              </a:rPr>
              <a:pPr eaLnBrk="1" hangingPunct="1">
                <a:buClrTx/>
                <a:buFontTx/>
                <a:buNone/>
              </a:pPr>
              <a:t>42</a:t>
            </a:fld>
            <a:endParaRPr lang="en-US" sz="1200">
              <a:solidFill>
                <a:srgbClr val="000000"/>
              </a:solidFill>
              <a:latin typeface="Arial"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419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FB6921B-3831-8B41-9ECF-DE984B4F58C1}" type="slidenum">
              <a:rPr lang="en-US" sz="1200">
                <a:solidFill>
                  <a:srgbClr val="000000"/>
                </a:solidFill>
                <a:latin typeface="Arial" charset="0"/>
              </a:rPr>
              <a:pPr eaLnBrk="1" hangingPunct="1"/>
              <a:t>43</a:t>
            </a:fld>
            <a:endParaRPr lang="en-US" sz="1200">
              <a:solidFill>
                <a:srgbClr val="000000"/>
              </a:solidFill>
              <a:latin typeface="Arial" charset="0"/>
            </a:endParaRPr>
          </a:p>
        </p:txBody>
      </p:sp>
      <p:sp>
        <p:nvSpPr>
          <p:cNvPr id="26419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FA96C4C-5B01-DB46-B679-5E2E56D31195}" type="slidenum">
              <a:rPr lang="en-US" sz="1200">
                <a:solidFill>
                  <a:srgbClr val="000000"/>
                </a:solidFill>
                <a:latin typeface="Arial" charset="0"/>
              </a:rPr>
              <a:pPr eaLnBrk="1" hangingPunct="1">
                <a:buClrTx/>
                <a:buFontTx/>
                <a:buNone/>
              </a:pPr>
              <a:t>43</a:t>
            </a:fld>
            <a:endParaRPr lang="en-US" sz="1200">
              <a:solidFill>
                <a:srgbClr val="000000"/>
              </a:solidFill>
              <a:latin typeface="Arial" charset="0"/>
            </a:endParaRPr>
          </a:p>
        </p:txBody>
      </p:sp>
      <p:sp>
        <p:nvSpPr>
          <p:cNvPr id="26419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AA6FCAC-8A16-814C-83FE-73570CAA6196}" type="slidenum">
              <a:rPr lang="en-US" sz="1200">
                <a:solidFill>
                  <a:srgbClr val="000000"/>
                </a:solidFill>
                <a:latin typeface="Arial" charset="0"/>
              </a:rPr>
              <a:pPr eaLnBrk="1" hangingPunct="1">
                <a:buClrTx/>
                <a:buFontTx/>
                <a:buNone/>
              </a:pPr>
              <a:t>43</a:t>
            </a:fld>
            <a:endParaRPr lang="en-US" sz="1200">
              <a:solidFill>
                <a:srgbClr val="000000"/>
              </a:solidFill>
              <a:latin typeface="Arial" charset="0"/>
            </a:endParaRPr>
          </a:p>
        </p:txBody>
      </p:sp>
      <p:sp>
        <p:nvSpPr>
          <p:cNvPr id="26419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37612FB-97D3-A84D-AA55-4CE0CC491F5D}" type="slidenum">
              <a:rPr lang="en-US" sz="1200">
                <a:solidFill>
                  <a:srgbClr val="000000"/>
                </a:solidFill>
                <a:latin typeface="Arial" charset="0"/>
              </a:rPr>
              <a:pPr eaLnBrk="1" hangingPunct="1">
                <a:buClrTx/>
                <a:buFontTx/>
                <a:buNone/>
              </a:pPr>
              <a:t>43</a:t>
            </a:fld>
            <a:endParaRPr lang="en-US" sz="1200">
              <a:solidFill>
                <a:srgbClr val="000000"/>
              </a:solidFill>
              <a:latin typeface="Arial" charset="0"/>
            </a:endParaRPr>
          </a:p>
        </p:txBody>
      </p:sp>
      <p:sp>
        <p:nvSpPr>
          <p:cNvPr id="264198" name="Rectangle 5"/>
          <p:cNvSpPr>
            <a:spLocks noGrp="1" noRot="1" noChangeAspect="1" noChangeArrowheads="1" noTextEdit="1"/>
          </p:cNvSpPr>
          <p:nvPr>
            <p:ph type="sldImg"/>
          </p:nvPr>
        </p:nvSpPr>
        <p:spPr>
          <a:xfrm>
            <a:off x="1184275" y="698500"/>
            <a:ext cx="4654550" cy="3490913"/>
          </a:xfrm>
          <a:ln/>
        </p:spPr>
      </p:sp>
      <p:sp>
        <p:nvSpPr>
          <p:cNvPr id="26419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6420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3777C98-C78C-8F4C-8A85-DE7B09D2A018}" type="slidenum">
              <a:rPr lang="en-US" sz="1200">
                <a:solidFill>
                  <a:srgbClr val="000000"/>
                </a:solidFill>
                <a:latin typeface="Arial" charset="0"/>
              </a:rPr>
              <a:pPr eaLnBrk="1" hangingPunct="1">
                <a:buClrTx/>
                <a:buFontTx/>
                <a:buNone/>
              </a:pPr>
              <a:t>43</a:t>
            </a:fld>
            <a:endParaRPr lang="en-US" sz="1200">
              <a:solidFill>
                <a:srgbClr val="000000"/>
              </a:solidFill>
              <a:latin typeface="Arial"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521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6D7A045F-4FD7-5B44-99C7-295623B7C154}" type="slidenum">
              <a:rPr lang="en-US" sz="1200">
                <a:solidFill>
                  <a:srgbClr val="000000"/>
                </a:solidFill>
                <a:latin typeface="Arial" charset="0"/>
              </a:rPr>
              <a:pPr eaLnBrk="1" hangingPunct="1"/>
              <a:t>44</a:t>
            </a:fld>
            <a:endParaRPr lang="en-US" sz="1200">
              <a:solidFill>
                <a:srgbClr val="000000"/>
              </a:solidFill>
              <a:latin typeface="Arial" charset="0"/>
            </a:endParaRPr>
          </a:p>
        </p:txBody>
      </p:sp>
      <p:sp>
        <p:nvSpPr>
          <p:cNvPr id="26521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77B9093-A93A-F04D-8317-B85F0BEB13B7}" type="slidenum">
              <a:rPr lang="en-US" sz="1200">
                <a:solidFill>
                  <a:srgbClr val="000000"/>
                </a:solidFill>
                <a:latin typeface="Arial" charset="0"/>
              </a:rPr>
              <a:pPr eaLnBrk="1" hangingPunct="1">
                <a:buClrTx/>
                <a:buFontTx/>
                <a:buNone/>
              </a:pPr>
              <a:t>44</a:t>
            </a:fld>
            <a:endParaRPr lang="en-US" sz="1200">
              <a:solidFill>
                <a:srgbClr val="000000"/>
              </a:solidFill>
              <a:latin typeface="Arial" charset="0"/>
            </a:endParaRPr>
          </a:p>
        </p:txBody>
      </p:sp>
      <p:sp>
        <p:nvSpPr>
          <p:cNvPr id="26522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9E9CE53-A153-084B-BB21-9EE08EC2D249}" type="slidenum">
              <a:rPr lang="en-US" sz="1200">
                <a:solidFill>
                  <a:srgbClr val="000000"/>
                </a:solidFill>
                <a:latin typeface="Arial" charset="0"/>
              </a:rPr>
              <a:pPr eaLnBrk="1" hangingPunct="1">
                <a:buClrTx/>
                <a:buFontTx/>
                <a:buNone/>
              </a:pPr>
              <a:t>44</a:t>
            </a:fld>
            <a:endParaRPr lang="en-US" sz="1200">
              <a:solidFill>
                <a:srgbClr val="000000"/>
              </a:solidFill>
              <a:latin typeface="Arial" charset="0"/>
            </a:endParaRPr>
          </a:p>
        </p:txBody>
      </p:sp>
      <p:sp>
        <p:nvSpPr>
          <p:cNvPr id="26522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2F4E87D-C276-0040-9734-82B9DD3063B5}" type="slidenum">
              <a:rPr lang="en-US" sz="1200">
                <a:solidFill>
                  <a:srgbClr val="000000"/>
                </a:solidFill>
                <a:latin typeface="Arial" charset="0"/>
              </a:rPr>
              <a:pPr eaLnBrk="1" hangingPunct="1">
                <a:buClrTx/>
                <a:buFontTx/>
                <a:buNone/>
              </a:pPr>
              <a:t>44</a:t>
            </a:fld>
            <a:endParaRPr lang="en-US" sz="1200">
              <a:solidFill>
                <a:srgbClr val="000000"/>
              </a:solidFill>
              <a:latin typeface="Arial" charset="0"/>
            </a:endParaRPr>
          </a:p>
        </p:txBody>
      </p:sp>
      <p:sp>
        <p:nvSpPr>
          <p:cNvPr id="265222" name="Rectangle 5"/>
          <p:cNvSpPr>
            <a:spLocks noGrp="1" noRot="1" noChangeAspect="1" noChangeArrowheads="1" noTextEdit="1"/>
          </p:cNvSpPr>
          <p:nvPr>
            <p:ph type="sldImg"/>
          </p:nvPr>
        </p:nvSpPr>
        <p:spPr>
          <a:xfrm>
            <a:off x="1184275" y="698500"/>
            <a:ext cx="4654550" cy="3490913"/>
          </a:xfrm>
          <a:ln/>
        </p:spPr>
      </p:sp>
      <p:sp>
        <p:nvSpPr>
          <p:cNvPr id="26522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6522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98FB8FD-2DEA-AB48-8F35-C3E4C48C73B0}" type="slidenum">
              <a:rPr lang="en-US" sz="1200">
                <a:solidFill>
                  <a:srgbClr val="000000"/>
                </a:solidFill>
                <a:latin typeface="Arial" charset="0"/>
              </a:rPr>
              <a:pPr eaLnBrk="1" hangingPunct="1">
                <a:buClrTx/>
                <a:buFontTx/>
                <a:buNone/>
              </a:pPr>
              <a:t>44</a:t>
            </a:fld>
            <a:endParaRPr lang="en-US" sz="1200">
              <a:solidFill>
                <a:srgbClr val="000000"/>
              </a:solidFill>
              <a:latin typeface="Arial"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4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AD395B8E-C3D1-D543-B1D7-ABDB9A714C07}" type="slidenum">
              <a:rPr lang="en-US" sz="1200">
                <a:solidFill>
                  <a:srgbClr val="000000"/>
                </a:solidFill>
                <a:latin typeface="Arial" charset="0"/>
              </a:rPr>
              <a:pPr eaLnBrk="1" hangingPunct="1"/>
              <a:t>45</a:t>
            </a:fld>
            <a:endParaRPr lang="en-US" sz="1200">
              <a:solidFill>
                <a:srgbClr val="000000"/>
              </a:solidFill>
              <a:latin typeface="Arial" charset="0"/>
            </a:endParaRPr>
          </a:p>
        </p:txBody>
      </p:sp>
      <p:sp>
        <p:nvSpPr>
          <p:cNvPr id="26624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443C274-00C0-4544-98ED-CA7F1BE41025}" type="slidenum">
              <a:rPr lang="en-US" sz="1200">
                <a:solidFill>
                  <a:srgbClr val="000000"/>
                </a:solidFill>
                <a:latin typeface="Arial" charset="0"/>
              </a:rPr>
              <a:pPr eaLnBrk="1" hangingPunct="1">
                <a:buClrTx/>
                <a:buFontTx/>
                <a:buNone/>
              </a:pPr>
              <a:t>45</a:t>
            </a:fld>
            <a:endParaRPr lang="en-US" sz="1200">
              <a:solidFill>
                <a:srgbClr val="000000"/>
              </a:solidFill>
              <a:latin typeface="Arial" charset="0"/>
            </a:endParaRPr>
          </a:p>
        </p:txBody>
      </p:sp>
      <p:sp>
        <p:nvSpPr>
          <p:cNvPr id="26624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A2D52D7-CFA8-9548-823A-31729C48D0B4}" type="slidenum">
              <a:rPr lang="en-US" sz="1200">
                <a:solidFill>
                  <a:srgbClr val="000000"/>
                </a:solidFill>
                <a:latin typeface="Arial" charset="0"/>
              </a:rPr>
              <a:pPr eaLnBrk="1" hangingPunct="1">
                <a:buClrTx/>
                <a:buFontTx/>
                <a:buNone/>
              </a:pPr>
              <a:t>45</a:t>
            </a:fld>
            <a:endParaRPr lang="en-US" sz="1200">
              <a:solidFill>
                <a:srgbClr val="000000"/>
              </a:solidFill>
              <a:latin typeface="Arial" charset="0"/>
            </a:endParaRPr>
          </a:p>
        </p:txBody>
      </p:sp>
      <p:sp>
        <p:nvSpPr>
          <p:cNvPr id="26624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D3471AA-B10A-B14A-8604-D685F7FCEE76}" type="slidenum">
              <a:rPr lang="en-US" sz="1200">
                <a:solidFill>
                  <a:srgbClr val="000000"/>
                </a:solidFill>
                <a:latin typeface="Arial" charset="0"/>
              </a:rPr>
              <a:pPr eaLnBrk="1" hangingPunct="1">
                <a:buClrTx/>
                <a:buFontTx/>
                <a:buNone/>
              </a:pPr>
              <a:t>45</a:t>
            </a:fld>
            <a:endParaRPr lang="en-US" sz="1200">
              <a:solidFill>
                <a:srgbClr val="000000"/>
              </a:solidFill>
              <a:latin typeface="Arial" charset="0"/>
            </a:endParaRPr>
          </a:p>
        </p:txBody>
      </p:sp>
      <p:sp>
        <p:nvSpPr>
          <p:cNvPr id="266246" name="Rectangle 5"/>
          <p:cNvSpPr>
            <a:spLocks noGrp="1" noRot="1" noChangeAspect="1" noChangeArrowheads="1" noTextEdit="1"/>
          </p:cNvSpPr>
          <p:nvPr>
            <p:ph type="sldImg"/>
          </p:nvPr>
        </p:nvSpPr>
        <p:spPr>
          <a:xfrm>
            <a:off x="1184275" y="698500"/>
            <a:ext cx="4654550" cy="3490913"/>
          </a:xfrm>
          <a:ln/>
        </p:spPr>
      </p:sp>
      <p:sp>
        <p:nvSpPr>
          <p:cNvPr id="26624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6624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FA7B971-1B29-A746-AA57-87E2BA01B4E1}" type="slidenum">
              <a:rPr lang="en-US" sz="1200">
                <a:solidFill>
                  <a:srgbClr val="000000"/>
                </a:solidFill>
                <a:latin typeface="Arial" charset="0"/>
              </a:rPr>
              <a:pPr eaLnBrk="1" hangingPunct="1">
                <a:buClrTx/>
                <a:buFontTx/>
                <a:buNone/>
              </a:pPr>
              <a:t>45</a:t>
            </a:fld>
            <a:endParaRPr lang="en-US" sz="1200">
              <a:solidFill>
                <a:srgbClr val="000000"/>
              </a:solidFill>
              <a:latin typeface="Arial"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726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6301065E-5476-4E45-AEAF-2E928C2555C9}" type="slidenum">
              <a:rPr lang="en-US" sz="1200">
                <a:solidFill>
                  <a:srgbClr val="000000"/>
                </a:solidFill>
                <a:latin typeface="Arial" charset="0"/>
              </a:rPr>
              <a:pPr eaLnBrk="1" hangingPunct="1"/>
              <a:t>46</a:t>
            </a:fld>
            <a:endParaRPr lang="en-US" sz="1200">
              <a:solidFill>
                <a:srgbClr val="000000"/>
              </a:solidFill>
              <a:latin typeface="Arial" charset="0"/>
            </a:endParaRPr>
          </a:p>
        </p:txBody>
      </p:sp>
      <p:sp>
        <p:nvSpPr>
          <p:cNvPr id="26726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A2933D0-B43A-9B41-8FD9-ACAD10728B43}" type="slidenum">
              <a:rPr lang="en-US" sz="1200">
                <a:solidFill>
                  <a:srgbClr val="000000"/>
                </a:solidFill>
                <a:latin typeface="Arial" charset="0"/>
              </a:rPr>
              <a:pPr eaLnBrk="1" hangingPunct="1">
                <a:buClrTx/>
                <a:buFontTx/>
                <a:buNone/>
              </a:pPr>
              <a:t>46</a:t>
            </a:fld>
            <a:endParaRPr lang="en-US" sz="1200">
              <a:solidFill>
                <a:srgbClr val="000000"/>
              </a:solidFill>
              <a:latin typeface="Arial" charset="0"/>
            </a:endParaRPr>
          </a:p>
        </p:txBody>
      </p:sp>
      <p:sp>
        <p:nvSpPr>
          <p:cNvPr id="26726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BF1AFD2-5327-AB4D-BBC5-D069984B79A2}" type="slidenum">
              <a:rPr lang="en-US" sz="1200">
                <a:solidFill>
                  <a:srgbClr val="000000"/>
                </a:solidFill>
                <a:latin typeface="Arial" charset="0"/>
              </a:rPr>
              <a:pPr eaLnBrk="1" hangingPunct="1">
                <a:buClrTx/>
                <a:buFontTx/>
                <a:buNone/>
              </a:pPr>
              <a:t>46</a:t>
            </a:fld>
            <a:endParaRPr lang="en-US" sz="1200">
              <a:solidFill>
                <a:srgbClr val="000000"/>
              </a:solidFill>
              <a:latin typeface="Arial" charset="0"/>
            </a:endParaRPr>
          </a:p>
        </p:txBody>
      </p:sp>
      <p:sp>
        <p:nvSpPr>
          <p:cNvPr id="26726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D8D9FC5-1408-604B-8FC1-C1B827377042}" type="slidenum">
              <a:rPr lang="en-US" sz="1200">
                <a:solidFill>
                  <a:srgbClr val="000000"/>
                </a:solidFill>
                <a:latin typeface="Arial" charset="0"/>
              </a:rPr>
              <a:pPr eaLnBrk="1" hangingPunct="1">
                <a:buClrTx/>
                <a:buFontTx/>
                <a:buNone/>
              </a:pPr>
              <a:t>46</a:t>
            </a:fld>
            <a:endParaRPr lang="en-US" sz="1200">
              <a:solidFill>
                <a:srgbClr val="000000"/>
              </a:solidFill>
              <a:latin typeface="Arial" charset="0"/>
            </a:endParaRPr>
          </a:p>
        </p:txBody>
      </p:sp>
      <p:sp>
        <p:nvSpPr>
          <p:cNvPr id="267270" name="Rectangle 5"/>
          <p:cNvSpPr>
            <a:spLocks noGrp="1" noRot="1" noChangeAspect="1" noChangeArrowheads="1" noTextEdit="1"/>
          </p:cNvSpPr>
          <p:nvPr>
            <p:ph type="sldImg"/>
          </p:nvPr>
        </p:nvSpPr>
        <p:spPr>
          <a:xfrm>
            <a:off x="1184275" y="698500"/>
            <a:ext cx="4654550" cy="3490913"/>
          </a:xfrm>
          <a:ln/>
        </p:spPr>
      </p:sp>
      <p:sp>
        <p:nvSpPr>
          <p:cNvPr id="26727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6727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89A0286-DDE8-904B-8267-299CC2AE52F3}" type="slidenum">
              <a:rPr lang="en-US" sz="1200">
                <a:solidFill>
                  <a:srgbClr val="000000"/>
                </a:solidFill>
                <a:latin typeface="Arial" charset="0"/>
              </a:rPr>
              <a:pPr eaLnBrk="1" hangingPunct="1">
                <a:buClrTx/>
                <a:buFontTx/>
                <a:buNone/>
              </a:pPr>
              <a:t>46</a:t>
            </a:fld>
            <a:endParaRPr lang="en-US" sz="1200">
              <a:solidFill>
                <a:srgbClr val="000000"/>
              </a:solidFill>
              <a:latin typeface="Arial"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829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D7BB182-2AE5-384C-8CAC-A6215EC956F5}" type="slidenum">
              <a:rPr lang="en-US" sz="1200">
                <a:solidFill>
                  <a:srgbClr val="000000"/>
                </a:solidFill>
                <a:latin typeface="Arial" charset="0"/>
              </a:rPr>
              <a:pPr eaLnBrk="1" hangingPunct="1"/>
              <a:t>47</a:t>
            </a:fld>
            <a:endParaRPr lang="en-US" sz="1200">
              <a:solidFill>
                <a:srgbClr val="000000"/>
              </a:solidFill>
              <a:latin typeface="Arial" charset="0"/>
            </a:endParaRPr>
          </a:p>
        </p:txBody>
      </p:sp>
      <p:sp>
        <p:nvSpPr>
          <p:cNvPr id="26829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9380E2D-8DB9-234C-84B7-9F4F91123A25}" type="slidenum">
              <a:rPr lang="en-US" sz="1200">
                <a:solidFill>
                  <a:srgbClr val="000000"/>
                </a:solidFill>
                <a:latin typeface="Arial" charset="0"/>
              </a:rPr>
              <a:pPr eaLnBrk="1" hangingPunct="1">
                <a:buClrTx/>
                <a:buFontTx/>
                <a:buNone/>
              </a:pPr>
              <a:t>47</a:t>
            </a:fld>
            <a:endParaRPr lang="en-US" sz="1200">
              <a:solidFill>
                <a:srgbClr val="000000"/>
              </a:solidFill>
              <a:latin typeface="Arial" charset="0"/>
            </a:endParaRPr>
          </a:p>
        </p:txBody>
      </p:sp>
      <p:sp>
        <p:nvSpPr>
          <p:cNvPr id="26829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B17146A-74A2-214B-9F09-FEC29CA9DA58}" type="slidenum">
              <a:rPr lang="en-US" sz="1200">
                <a:solidFill>
                  <a:srgbClr val="000000"/>
                </a:solidFill>
                <a:latin typeface="Arial" charset="0"/>
              </a:rPr>
              <a:pPr eaLnBrk="1" hangingPunct="1">
                <a:buClrTx/>
                <a:buFontTx/>
                <a:buNone/>
              </a:pPr>
              <a:t>47</a:t>
            </a:fld>
            <a:endParaRPr lang="en-US" sz="1200">
              <a:solidFill>
                <a:srgbClr val="000000"/>
              </a:solidFill>
              <a:latin typeface="Arial" charset="0"/>
            </a:endParaRPr>
          </a:p>
        </p:txBody>
      </p:sp>
      <p:sp>
        <p:nvSpPr>
          <p:cNvPr id="26829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6A1D8D5-F112-D04B-88AD-A9F05B62EC6B}" type="slidenum">
              <a:rPr lang="en-US" sz="1200">
                <a:solidFill>
                  <a:srgbClr val="000000"/>
                </a:solidFill>
                <a:latin typeface="Arial" charset="0"/>
              </a:rPr>
              <a:pPr eaLnBrk="1" hangingPunct="1">
                <a:buClrTx/>
                <a:buFontTx/>
                <a:buNone/>
              </a:pPr>
              <a:t>47</a:t>
            </a:fld>
            <a:endParaRPr lang="en-US" sz="1200">
              <a:solidFill>
                <a:srgbClr val="000000"/>
              </a:solidFill>
              <a:latin typeface="Arial" charset="0"/>
            </a:endParaRPr>
          </a:p>
        </p:txBody>
      </p:sp>
      <p:sp>
        <p:nvSpPr>
          <p:cNvPr id="26829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829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6829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1E0089E-6384-7849-A7F2-D14747562BA5}" type="slidenum">
              <a:rPr lang="en-US" sz="1200">
                <a:solidFill>
                  <a:srgbClr val="000000"/>
                </a:solidFill>
                <a:latin typeface="Arial" charset="0"/>
              </a:rPr>
              <a:pPr eaLnBrk="1" hangingPunct="1">
                <a:buClrTx/>
                <a:buFontTx/>
                <a:buNone/>
              </a:pPr>
              <a:t>47</a:t>
            </a:fld>
            <a:endParaRPr lang="en-US" sz="1200">
              <a:solidFill>
                <a:srgbClr val="000000"/>
              </a:solidFill>
              <a:latin typeface="Arial"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931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C2473DD-0D91-CC47-BAC7-4B6FB9EFA95C}" type="slidenum">
              <a:rPr lang="en-US" sz="1200">
                <a:solidFill>
                  <a:srgbClr val="000000"/>
                </a:solidFill>
                <a:latin typeface="Arial" charset="0"/>
              </a:rPr>
              <a:pPr eaLnBrk="1" hangingPunct="1"/>
              <a:t>48</a:t>
            </a:fld>
            <a:endParaRPr lang="en-US" sz="1200">
              <a:solidFill>
                <a:srgbClr val="000000"/>
              </a:solidFill>
              <a:latin typeface="Arial" charset="0"/>
            </a:endParaRPr>
          </a:p>
        </p:txBody>
      </p:sp>
      <p:sp>
        <p:nvSpPr>
          <p:cNvPr id="26931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92AD81F-B3D3-FF42-A366-5F8201FE6788}" type="slidenum">
              <a:rPr lang="en-US" sz="1200">
                <a:solidFill>
                  <a:srgbClr val="000000"/>
                </a:solidFill>
                <a:latin typeface="Arial" charset="0"/>
              </a:rPr>
              <a:pPr eaLnBrk="1" hangingPunct="1">
                <a:buClrTx/>
                <a:buFontTx/>
                <a:buNone/>
              </a:pPr>
              <a:t>48</a:t>
            </a:fld>
            <a:endParaRPr lang="en-US" sz="1200">
              <a:solidFill>
                <a:srgbClr val="000000"/>
              </a:solidFill>
              <a:latin typeface="Arial" charset="0"/>
            </a:endParaRPr>
          </a:p>
        </p:txBody>
      </p:sp>
      <p:sp>
        <p:nvSpPr>
          <p:cNvPr id="26931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D548CFE-87D7-8348-A853-96A4597DADFB}" type="slidenum">
              <a:rPr lang="en-US" sz="1200">
                <a:solidFill>
                  <a:srgbClr val="000000"/>
                </a:solidFill>
                <a:latin typeface="Arial" charset="0"/>
              </a:rPr>
              <a:pPr eaLnBrk="1" hangingPunct="1">
                <a:buClrTx/>
                <a:buFontTx/>
                <a:buNone/>
              </a:pPr>
              <a:t>48</a:t>
            </a:fld>
            <a:endParaRPr lang="en-US" sz="1200">
              <a:solidFill>
                <a:srgbClr val="000000"/>
              </a:solidFill>
              <a:latin typeface="Arial" charset="0"/>
            </a:endParaRPr>
          </a:p>
        </p:txBody>
      </p:sp>
      <p:sp>
        <p:nvSpPr>
          <p:cNvPr id="26931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81268D6-BFBD-CA47-9479-E9526A32C667}" type="slidenum">
              <a:rPr lang="en-US" sz="1200">
                <a:solidFill>
                  <a:srgbClr val="000000"/>
                </a:solidFill>
                <a:latin typeface="Arial" charset="0"/>
              </a:rPr>
              <a:pPr eaLnBrk="1" hangingPunct="1">
                <a:buClrTx/>
                <a:buFontTx/>
                <a:buNone/>
              </a:pPr>
              <a:t>48</a:t>
            </a:fld>
            <a:endParaRPr lang="en-US" sz="1200">
              <a:solidFill>
                <a:srgbClr val="000000"/>
              </a:solidFill>
              <a:latin typeface="Arial" charset="0"/>
            </a:endParaRPr>
          </a:p>
        </p:txBody>
      </p:sp>
      <p:sp>
        <p:nvSpPr>
          <p:cNvPr id="26931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931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6932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0C2BEB3-B46E-354A-BD80-76EDE1C91F76}" type="slidenum">
              <a:rPr lang="en-US" sz="1200">
                <a:solidFill>
                  <a:srgbClr val="000000"/>
                </a:solidFill>
                <a:latin typeface="Arial" charset="0"/>
              </a:rPr>
              <a:pPr eaLnBrk="1" hangingPunct="1">
                <a:buClrTx/>
                <a:buFontTx/>
                <a:buNone/>
              </a:pPr>
              <a:t>48</a:t>
            </a:fld>
            <a:endParaRPr lang="en-US" sz="1200">
              <a:solidFill>
                <a:srgbClr val="000000"/>
              </a:solidFill>
              <a:latin typeface="Arial"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033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493F2C53-88AB-314B-89A3-3ABA43F53C37}" type="slidenum">
              <a:rPr lang="en-US" sz="1200">
                <a:solidFill>
                  <a:srgbClr val="000000"/>
                </a:solidFill>
                <a:latin typeface="Arial" charset="0"/>
              </a:rPr>
              <a:pPr eaLnBrk="1" hangingPunct="1"/>
              <a:t>49</a:t>
            </a:fld>
            <a:endParaRPr lang="en-US" sz="1200">
              <a:solidFill>
                <a:srgbClr val="000000"/>
              </a:solidFill>
              <a:latin typeface="Arial" charset="0"/>
            </a:endParaRPr>
          </a:p>
        </p:txBody>
      </p:sp>
      <p:sp>
        <p:nvSpPr>
          <p:cNvPr id="27033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4E1C516-51D6-7249-B660-CF7DAC2DD541}" type="slidenum">
              <a:rPr lang="en-US" sz="1200">
                <a:solidFill>
                  <a:srgbClr val="000000"/>
                </a:solidFill>
                <a:latin typeface="Arial" charset="0"/>
              </a:rPr>
              <a:pPr eaLnBrk="1" hangingPunct="1">
                <a:buClrTx/>
                <a:buFontTx/>
                <a:buNone/>
              </a:pPr>
              <a:t>49</a:t>
            </a:fld>
            <a:endParaRPr lang="en-US" sz="1200">
              <a:solidFill>
                <a:srgbClr val="000000"/>
              </a:solidFill>
              <a:latin typeface="Arial" charset="0"/>
            </a:endParaRPr>
          </a:p>
        </p:txBody>
      </p:sp>
      <p:sp>
        <p:nvSpPr>
          <p:cNvPr id="27034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BB567BE-11CD-1C4B-88DC-0AAE71D9A68D}" type="slidenum">
              <a:rPr lang="en-US" sz="1200">
                <a:solidFill>
                  <a:srgbClr val="000000"/>
                </a:solidFill>
                <a:latin typeface="Arial" charset="0"/>
              </a:rPr>
              <a:pPr eaLnBrk="1" hangingPunct="1">
                <a:buClrTx/>
                <a:buFontTx/>
                <a:buNone/>
              </a:pPr>
              <a:t>49</a:t>
            </a:fld>
            <a:endParaRPr lang="en-US" sz="1200">
              <a:solidFill>
                <a:srgbClr val="000000"/>
              </a:solidFill>
              <a:latin typeface="Arial" charset="0"/>
            </a:endParaRPr>
          </a:p>
        </p:txBody>
      </p:sp>
      <p:sp>
        <p:nvSpPr>
          <p:cNvPr id="27034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BB6EDD6-A714-604A-B261-C5CF9276FBB6}" type="slidenum">
              <a:rPr lang="en-US" sz="1200">
                <a:solidFill>
                  <a:srgbClr val="000000"/>
                </a:solidFill>
                <a:latin typeface="Arial" charset="0"/>
              </a:rPr>
              <a:pPr eaLnBrk="1" hangingPunct="1">
                <a:buClrTx/>
                <a:buFontTx/>
                <a:buNone/>
              </a:pPr>
              <a:t>49</a:t>
            </a:fld>
            <a:endParaRPr lang="en-US" sz="1200">
              <a:solidFill>
                <a:srgbClr val="000000"/>
              </a:solidFill>
              <a:latin typeface="Arial" charset="0"/>
            </a:endParaRPr>
          </a:p>
        </p:txBody>
      </p:sp>
      <p:sp>
        <p:nvSpPr>
          <p:cNvPr id="27034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034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7034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ECA709E-4B5C-9D42-B429-27F46367D92A}" type="slidenum">
              <a:rPr lang="en-US" sz="1200">
                <a:solidFill>
                  <a:srgbClr val="000000"/>
                </a:solidFill>
                <a:latin typeface="Arial" charset="0"/>
              </a:rPr>
              <a:pPr eaLnBrk="1" hangingPunct="1">
                <a:buClrTx/>
                <a:buFontTx/>
                <a:buNone/>
              </a:pPr>
              <a:t>49</a:t>
            </a:fld>
            <a:endParaRPr lang="en-US" sz="1200">
              <a:solidFill>
                <a:srgbClr val="000000"/>
              </a:solidFill>
              <a:latin typeface="Arial"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136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8945AF0-93F6-C441-BC5D-81D9320697BD}" type="slidenum">
              <a:rPr lang="en-US" sz="1200">
                <a:solidFill>
                  <a:srgbClr val="000000"/>
                </a:solidFill>
                <a:latin typeface="Arial" charset="0"/>
              </a:rPr>
              <a:pPr eaLnBrk="1" hangingPunct="1"/>
              <a:t>50</a:t>
            </a:fld>
            <a:endParaRPr lang="en-US" sz="1200" dirty="0">
              <a:solidFill>
                <a:srgbClr val="000000"/>
              </a:solidFill>
              <a:latin typeface="Arial" charset="0"/>
            </a:endParaRPr>
          </a:p>
        </p:txBody>
      </p:sp>
      <p:sp>
        <p:nvSpPr>
          <p:cNvPr id="27136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850B73F-1341-E24A-A7A2-6D9B3CBFFAEF}" type="slidenum">
              <a:rPr lang="en-US" sz="1200">
                <a:solidFill>
                  <a:srgbClr val="000000"/>
                </a:solidFill>
                <a:latin typeface="Arial" charset="0"/>
              </a:rPr>
              <a:pPr eaLnBrk="1" hangingPunct="1">
                <a:buClrTx/>
                <a:buFontTx/>
                <a:buNone/>
              </a:pPr>
              <a:t>50</a:t>
            </a:fld>
            <a:endParaRPr lang="en-US" sz="1200" dirty="0">
              <a:solidFill>
                <a:srgbClr val="000000"/>
              </a:solidFill>
              <a:latin typeface="Arial" charset="0"/>
            </a:endParaRPr>
          </a:p>
        </p:txBody>
      </p:sp>
      <p:sp>
        <p:nvSpPr>
          <p:cNvPr id="27136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5D996A4-D47B-844F-8A59-1D2E1B1D7BE8}" type="slidenum">
              <a:rPr lang="en-US" sz="1200">
                <a:solidFill>
                  <a:srgbClr val="000000"/>
                </a:solidFill>
                <a:latin typeface="Arial" charset="0"/>
              </a:rPr>
              <a:pPr eaLnBrk="1" hangingPunct="1">
                <a:buClrTx/>
                <a:buFontTx/>
                <a:buNone/>
              </a:pPr>
              <a:t>50</a:t>
            </a:fld>
            <a:endParaRPr lang="en-US" sz="1200" dirty="0">
              <a:solidFill>
                <a:srgbClr val="000000"/>
              </a:solidFill>
              <a:latin typeface="Arial" charset="0"/>
            </a:endParaRPr>
          </a:p>
        </p:txBody>
      </p:sp>
      <p:sp>
        <p:nvSpPr>
          <p:cNvPr id="27136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870ACC2-626C-CC45-A63B-CD103E2B4B28}" type="slidenum">
              <a:rPr lang="en-US" sz="1200">
                <a:solidFill>
                  <a:srgbClr val="000000"/>
                </a:solidFill>
                <a:latin typeface="Arial" charset="0"/>
              </a:rPr>
              <a:pPr eaLnBrk="1" hangingPunct="1">
                <a:buClrTx/>
                <a:buFontTx/>
                <a:buNone/>
              </a:pPr>
              <a:t>50</a:t>
            </a:fld>
            <a:endParaRPr lang="en-US" sz="1200" dirty="0">
              <a:solidFill>
                <a:srgbClr val="000000"/>
              </a:solidFill>
              <a:latin typeface="Arial" charset="0"/>
            </a:endParaRPr>
          </a:p>
        </p:txBody>
      </p:sp>
      <p:sp>
        <p:nvSpPr>
          <p:cNvPr id="27136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136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dirty="0">
              <a:latin typeface="Arial" charset="0"/>
            </a:endParaRPr>
          </a:p>
        </p:txBody>
      </p:sp>
      <p:sp>
        <p:nvSpPr>
          <p:cNvPr id="27136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421EEC3-6D22-084E-9335-A06A733A326F}" type="slidenum">
              <a:rPr lang="en-US" sz="1200">
                <a:solidFill>
                  <a:srgbClr val="000000"/>
                </a:solidFill>
                <a:latin typeface="Arial" charset="0"/>
              </a:rPr>
              <a:pPr eaLnBrk="1" hangingPunct="1">
                <a:buClrTx/>
                <a:buFontTx/>
                <a:buNone/>
              </a:pPr>
              <a:t>50</a:t>
            </a:fld>
            <a:endParaRPr lang="en-US" sz="1200" dirty="0">
              <a:solidFill>
                <a:srgbClr val="000000"/>
              </a:solidFill>
              <a:latin typeface="Arial"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630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5A77ED3-CE1F-E54D-B321-CB9D593B349E}" type="slidenum">
              <a:rPr lang="en-US" sz="1200">
                <a:solidFill>
                  <a:srgbClr val="000000"/>
                </a:solidFill>
                <a:latin typeface="Arial" charset="0"/>
              </a:rPr>
              <a:pPr eaLnBrk="1" hangingPunct="1"/>
              <a:t>6</a:t>
            </a:fld>
            <a:endParaRPr lang="en-US" sz="1200">
              <a:solidFill>
                <a:srgbClr val="000000"/>
              </a:solidFill>
              <a:latin typeface="Arial" charset="0"/>
            </a:endParaRPr>
          </a:p>
        </p:txBody>
      </p:sp>
      <p:sp>
        <p:nvSpPr>
          <p:cNvPr id="22630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74C0103-5583-4B4C-9F3F-DA78775FC3F5}" type="slidenum">
              <a:rPr lang="en-US" sz="1200">
                <a:solidFill>
                  <a:srgbClr val="000000"/>
                </a:solidFill>
                <a:latin typeface="Arial" charset="0"/>
              </a:rPr>
              <a:pPr eaLnBrk="1" hangingPunct="1">
                <a:buClrTx/>
                <a:buFontTx/>
                <a:buNone/>
              </a:pPr>
              <a:t>6</a:t>
            </a:fld>
            <a:endParaRPr lang="en-US" sz="1200">
              <a:solidFill>
                <a:srgbClr val="000000"/>
              </a:solidFill>
              <a:latin typeface="Arial" charset="0"/>
            </a:endParaRPr>
          </a:p>
        </p:txBody>
      </p:sp>
      <p:sp>
        <p:nvSpPr>
          <p:cNvPr id="22630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DE8914C-0307-5D40-AE19-F9481EA0B615}" type="slidenum">
              <a:rPr lang="en-US" sz="1200">
                <a:solidFill>
                  <a:srgbClr val="000000"/>
                </a:solidFill>
                <a:latin typeface="Arial" charset="0"/>
              </a:rPr>
              <a:pPr eaLnBrk="1" hangingPunct="1">
                <a:buClrTx/>
                <a:buFontTx/>
                <a:buNone/>
              </a:pPr>
              <a:t>6</a:t>
            </a:fld>
            <a:endParaRPr lang="en-US" sz="1200">
              <a:solidFill>
                <a:srgbClr val="000000"/>
              </a:solidFill>
              <a:latin typeface="Arial" charset="0"/>
            </a:endParaRPr>
          </a:p>
        </p:txBody>
      </p:sp>
      <p:sp>
        <p:nvSpPr>
          <p:cNvPr id="22630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316A0A5-D2FF-7344-BFF4-563A93E9A5F0}" type="slidenum">
              <a:rPr lang="en-US" sz="1200">
                <a:solidFill>
                  <a:srgbClr val="000000"/>
                </a:solidFill>
                <a:latin typeface="Arial" charset="0"/>
              </a:rPr>
              <a:pPr eaLnBrk="1" hangingPunct="1">
                <a:buClrTx/>
                <a:buFontTx/>
                <a:buNone/>
              </a:pPr>
              <a:t>6</a:t>
            </a:fld>
            <a:endParaRPr lang="en-US" sz="1200">
              <a:solidFill>
                <a:srgbClr val="000000"/>
              </a:solidFill>
              <a:latin typeface="Arial" charset="0"/>
            </a:endParaRPr>
          </a:p>
        </p:txBody>
      </p:sp>
      <p:sp>
        <p:nvSpPr>
          <p:cNvPr id="22631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6311"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238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4B6135FB-37DC-C949-96EE-5C5C999BF8A5}" type="slidenum">
              <a:rPr lang="en-US" sz="1200">
                <a:solidFill>
                  <a:srgbClr val="000000"/>
                </a:solidFill>
                <a:latin typeface="Arial" charset="0"/>
              </a:rPr>
              <a:pPr eaLnBrk="1" hangingPunct="1"/>
              <a:t>51</a:t>
            </a:fld>
            <a:endParaRPr lang="en-US" sz="1200">
              <a:solidFill>
                <a:srgbClr val="000000"/>
              </a:solidFill>
              <a:latin typeface="Arial" charset="0"/>
            </a:endParaRPr>
          </a:p>
        </p:txBody>
      </p:sp>
      <p:sp>
        <p:nvSpPr>
          <p:cNvPr id="27238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8084020-285E-E941-8976-7F7057C73648}" type="slidenum">
              <a:rPr lang="en-US" sz="1200">
                <a:solidFill>
                  <a:srgbClr val="000000"/>
                </a:solidFill>
                <a:latin typeface="Arial" charset="0"/>
              </a:rPr>
              <a:pPr eaLnBrk="1" hangingPunct="1">
                <a:buClrTx/>
                <a:buFontTx/>
                <a:buNone/>
              </a:pPr>
              <a:t>51</a:t>
            </a:fld>
            <a:endParaRPr lang="en-US" sz="1200">
              <a:solidFill>
                <a:srgbClr val="000000"/>
              </a:solidFill>
              <a:latin typeface="Arial" charset="0"/>
            </a:endParaRPr>
          </a:p>
        </p:txBody>
      </p:sp>
      <p:sp>
        <p:nvSpPr>
          <p:cNvPr id="27238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0DF4063-651A-E54D-A908-23CB98B408B2}" type="slidenum">
              <a:rPr lang="en-US" sz="1200">
                <a:solidFill>
                  <a:srgbClr val="000000"/>
                </a:solidFill>
                <a:latin typeface="Arial" charset="0"/>
              </a:rPr>
              <a:pPr eaLnBrk="1" hangingPunct="1">
                <a:buClrTx/>
                <a:buFontTx/>
                <a:buNone/>
              </a:pPr>
              <a:t>51</a:t>
            </a:fld>
            <a:endParaRPr lang="en-US" sz="1200">
              <a:solidFill>
                <a:srgbClr val="000000"/>
              </a:solidFill>
              <a:latin typeface="Arial" charset="0"/>
            </a:endParaRPr>
          </a:p>
        </p:txBody>
      </p:sp>
      <p:sp>
        <p:nvSpPr>
          <p:cNvPr id="27238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E7BE0C5-BDFB-8D4E-968B-C9437F5E441F}" type="slidenum">
              <a:rPr lang="en-US" sz="1200">
                <a:solidFill>
                  <a:srgbClr val="000000"/>
                </a:solidFill>
                <a:latin typeface="Arial" charset="0"/>
              </a:rPr>
              <a:pPr eaLnBrk="1" hangingPunct="1">
                <a:buClrTx/>
                <a:buFontTx/>
                <a:buNone/>
              </a:pPr>
              <a:t>51</a:t>
            </a:fld>
            <a:endParaRPr lang="en-US" sz="1200">
              <a:solidFill>
                <a:srgbClr val="000000"/>
              </a:solidFill>
              <a:latin typeface="Arial" charset="0"/>
            </a:endParaRPr>
          </a:p>
        </p:txBody>
      </p:sp>
      <p:sp>
        <p:nvSpPr>
          <p:cNvPr id="27239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239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7239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E3E137A-E1F4-484D-8D09-7DA52C42E4E3}" type="slidenum">
              <a:rPr lang="en-US" sz="1200">
                <a:solidFill>
                  <a:srgbClr val="000000"/>
                </a:solidFill>
                <a:latin typeface="Arial" charset="0"/>
              </a:rPr>
              <a:pPr eaLnBrk="1" hangingPunct="1">
                <a:buClrTx/>
                <a:buFontTx/>
                <a:buNone/>
              </a:pPr>
              <a:t>51</a:t>
            </a:fld>
            <a:endParaRPr lang="en-US" sz="1200">
              <a:solidFill>
                <a:srgbClr val="000000"/>
              </a:solidFill>
              <a:latin typeface="Arial"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341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73CB2F96-73CB-C248-92C7-C28411B689AD}" type="slidenum">
              <a:rPr lang="en-US" sz="1200">
                <a:solidFill>
                  <a:srgbClr val="000000"/>
                </a:solidFill>
                <a:latin typeface="Arial" charset="0"/>
              </a:rPr>
              <a:pPr eaLnBrk="1" hangingPunct="1"/>
              <a:t>52</a:t>
            </a:fld>
            <a:endParaRPr lang="en-US" sz="1200">
              <a:solidFill>
                <a:srgbClr val="000000"/>
              </a:solidFill>
              <a:latin typeface="Arial" charset="0"/>
            </a:endParaRPr>
          </a:p>
        </p:txBody>
      </p:sp>
      <p:sp>
        <p:nvSpPr>
          <p:cNvPr id="27341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52CD3E5-7047-2F45-B1B6-58BCB7146759}" type="slidenum">
              <a:rPr lang="en-US" sz="1200">
                <a:solidFill>
                  <a:srgbClr val="000000"/>
                </a:solidFill>
                <a:latin typeface="Arial" charset="0"/>
              </a:rPr>
              <a:pPr eaLnBrk="1" hangingPunct="1">
                <a:buClrTx/>
                <a:buFontTx/>
                <a:buNone/>
              </a:pPr>
              <a:t>52</a:t>
            </a:fld>
            <a:endParaRPr lang="en-US" sz="1200">
              <a:solidFill>
                <a:srgbClr val="000000"/>
              </a:solidFill>
              <a:latin typeface="Arial" charset="0"/>
            </a:endParaRPr>
          </a:p>
        </p:txBody>
      </p:sp>
      <p:sp>
        <p:nvSpPr>
          <p:cNvPr id="27341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6EC0663-5602-2844-BD79-4A6743E0A6B9}" type="slidenum">
              <a:rPr lang="en-US" sz="1200">
                <a:solidFill>
                  <a:srgbClr val="000000"/>
                </a:solidFill>
                <a:latin typeface="Arial" charset="0"/>
              </a:rPr>
              <a:pPr eaLnBrk="1" hangingPunct="1">
                <a:buClrTx/>
                <a:buFontTx/>
                <a:buNone/>
              </a:pPr>
              <a:t>52</a:t>
            </a:fld>
            <a:endParaRPr lang="en-US" sz="1200">
              <a:solidFill>
                <a:srgbClr val="000000"/>
              </a:solidFill>
              <a:latin typeface="Arial" charset="0"/>
            </a:endParaRPr>
          </a:p>
        </p:txBody>
      </p:sp>
      <p:sp>
        <p:nvSpPr>
          <p:cNvPr id="27341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E49C49B-28D2-C64A-8ED2-3B3B78978ED5}" type="slidenum">
              <a:rPr lang="en-US" sz="1200">
                <a:solidFill>
                  <a:srgbClr val="000000"/>
                </a:solidFill>
                <a:latin typeface="Arial" charset="0"/>
              </a:rPr>
              <a:pPr eaLnBrk="1" hangingPunct="1">
                <a:buClrTx/>
                <a:buFontTx/>
                <a:buNone/>
              </a:pPr>
              <a:t>52</a:t>
            </a:fld>
            <a:endParaRPr lang="en-US" sz="1200">
              <a:solidFill>
                <a:srgbClr val="000000"/>
              </a:solidFill>
              <a:latin typeface="Arial" charset="0"/>
            </a:endParaRPr>
          </a:p>
        </p:txBody>
      </p:sp>
      <p:sp>
        <p:nvSpPr>
          <p:cNvPr id="27341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341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7341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8D07EFE-4534-5444-A691-A3FE473CEDFE}" type="slidenum">
              <a:rPr lang="en-US" sz="1200">
                <a:solidFill>
                  <a:srgbClr val="000000"/>
                </a:solidFill>
                <a:latin typeface="Arial" charset="0"/>
              </a:rPr>
              <a:pPr eaLnBrk="1" hangingPunct="1">
                <a:buClrTx/>
                <a:buFontTx/>
                <a:buNone/>
              </a:pPr>
              <a:t>52</a:t>
            </a:fld>
            <a:endParaRPr lang="en-US" sz="1200">
              <a:solidFill>
                <a:srgbClr val="000000"/>
              </a:solidFill>
              <a:latin typeface="Arial"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443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340772FF-3ABF-2A4F-BCC8-DFAB0B2B440A}" type="slidenum">
              <a:rPr lang="en-US" sz="1200">
                <a:solidFill>
                  <a:srgbClr val="000000"/>
                </a:solidFill>
                <a:latin typeface="Arial" charset="0"/>
              </a:rPr>
              <a:pPr eaLnBrk="1" hangingPunct="1"/>
              <a:t>53</a:t>
            </a:fld>
            <a:endParaRPr lang="en-US" sz="1200">
              <a:solidFill>
                <a:srgbClr val="000000"/>
              </a:solidFill>
              <a:latin typeface="Arial" charset="0"/>
            </a:endParaRPr>
          </a:p>
        </p:txBody>
      </p:sp>
      <p:sp>
        <p:nvSpPr>
          <p:cNvPr id="27443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ADAF3CF-1346-1D46-8EE7-780473E862D0}" type="slidenum">
              <a:rPr lang="en-US" sz="1200">
                <a:solidFill>
                  <a:srgbClr val="000000"/>
                </a:solidFill>
                <a:latin typeface="Arial" charset="0"/>
              </a:rPr>
              <a:pPr eaLnBrk="1" hangingPunct="1">
                <a:buClrTx/>
                <a:buFontTx/>
                <a:buNone/>
              </a:pPr>
              <a:t>53</a:t>
            </a:fld>
            <a:endParaRPr lang="en-US" sz="1200">
              <a:solidFill>
                <a:srgbClr val="000000"/>
              </a:solidFill>
              <a:latin typeface="Arial" charset="0"/>
            </a:endParaRPr>
          </a:p>
        </p:txBody>
      </p:sp>
      <p:sp>
        <p:nvSpPr>
          <p:cNvPr id="27443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71CCAD2-B8DB-3E49-84DD-FCF1CDBB995B}" type="slidenum">
              <a:rPr lang="en-US" sz="1200">
                <a:solidFill>
                  <a:srgbClr val="000000"/>
                </a:solidFill>
                <a:latin typeface="Arial" charset="0"/>
              </a:rPr>
              <a:pPr eaLnBrk="1" hangingPunct="1">
                <a:buClrTx/>
                <a:buFontTx/>
                <a:buNone/>
              </a:pPr>
              <a:t>53</a:t>
            </a:fld>
            <a:endParaRPr lang="en-US" sz="1200">
              <a:solidFill>
                <a:srgbClr val="000000"/>
              </a:solidFill>
              <a:latin typeface="Arial" charset="0"/>
            </a:endParaRPr>
          </a:p>
        </p:txBody>
      </p:sp>
      <p:sp>
        <p:nvSpPr>
          <p:cNvPr id="27443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DCCBEA4-AAC1-D24D-B8AE-2AFD2F297E60}" type="slidenum">
              <a:rPr lang="en-US" sz="1200">
                <a:solidFill>
                  <a:srgbClr val="000000"/>
                </a:solidFill>
                <a:latin typeface="Arial" charset="0"/>
              </a:rPr>
              <a:pPr eaLnBrk="1" hangingPunct="1">
                <a:buClrTx/>
                <a:buFontTx/>
                <a:buNone/>
              </a:pPr>
              <a:t>53</a:t>
            </a:fld>
            <a:endParaRPr lang="en-US" sz="1200">
              <a:solidFill>
                <a:srgbClr val="000000"/>
              </a:solidFill>
              <a:latin typeface="Arial" charset="0"/>
            </a:endParaRPr>
          </a:p>
        </p:txBody>
      </p:sp>
      <p:sp>
        <p:nvSpPr>
          <p:cNvPr id="27443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443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7444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DFFAA84-52BA-4C45-9528-52013D6FF21E}" type="slidenum">
              <a:rPr lang="en-US" sz="1200">
                <a:solidFill>
                  <a:srgbClr val="000000"/>
                </a:solidFill>
                <a:latin typeface="Arial" charset="0"/>
              </a:rPr>
              <a:pPr eaLnBrk="1" hangingPunct="1">
                <a:buClrTx/>
                <a:buFontTx/>
                <a:buNone/>
              </a:pPr>
              <a:t>53</a:t>
            </a:fld>
            <a:endParaRPr lang="en-US" sz="1200">
              <a:solidFill>
                <a:srgbClr val="000000"/>
              </a:solidFill>
              <a:latin typeface="Arial"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5458"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B147E87-2433-E744-958C-53A1DDCC1601}" type="slidenum">
              <a:rPr lang="en-US" sz="1200">
                <a:solidFill>
                  <a:srgbClr val="000000"/>
                </a:solidFill>
                <a:latin typeface="Arial" charset="0"/>
              </a:rPr>
              <a:pPr eaLnBrk="1" hangingPunct="1">
                <a:buClrTx/>
                <a:buFontTx/>
                <a:buNone/>
              </a:pPr>
              <a:t>54</a:t>
            </a:fld>
            <a:endParaRPr lang="en-US" sz="1200">
              <a:solidFill>
                <a:srgbClr val="000000"/>
              </a:solidFill>
              <a:latin typeface="Arial" charset="0"/>
            </a:endParaRPr>
          </a:p>
        </p:txBody>
      </p:sp>
      <p:sp>
        <p:nvSpPr>
          <p:cNvPr id="27545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2D1A154-43EE-C747-83A8-67D3CA8E1038}" type="slidenum">
              <a:rPr lang="en-US" sz="1200">
                <a:solidFill>
                  <a:srgbClr val="000000"/>
                </a:solidFill>
                <a:latin typeface="Arial" charset="0"/>
              </a:rPr>
              <a:pPr eaLnBrk="1" hangingPunct="1">
                <a:buClrTx/>
                <a:buFontTx/>
                <a:buNone/>
              </a:pPr>
              <a:t>54</a:t>
            </a:fld>
            <a:endParaRPr lang="en-US" sz="1200">
              <a:solidFill>
                <a:srgbClr val="000000"/>
              </a:solidFill>
              <a:latin typeface="Arial" charset="0"/>
            </a:endParaRPr>
          </a:p>
        </p:txBody>
      </p:sp>
      <p:sp>
        <p:nvSpPr>
          <p:cNvPr id="27546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7C89F43-A130-5049-8378-6C8BF53D8FE4}" type="slidenum">
              <a:rPr lang="en-US" sz="1200">
                <a:solidFill>
                  <a:srgbClr val="000000"/>
                </a:solidFill>
                <a:latin typeface="Arial" charset="0"/>
              </a:rPr>
              <a:pPr eaLnBrk="1" hangingPunct="1">
                <a:buClrTx/>
                <a:buFontTx/>
                <a:buNone/>
              </a:pPr>
              <a:t>54</a:t>
            </a:fld>
            <a:endParaRPr lang="en-US" sz="1200">
              <a:solidFill>
                <a:srgbClr val="000000"/>
              </a:solidFill>
              <a:latin typeface="Arial" charset="0"/>
            </a:endParaRPr>
          </a:p>
        </p:txBody>
      </p:sp>
      <p:sp>
        <p:nvSpPr>
          <p:cNvPr id="27546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BF65318-0C7E-BB45-AB72-188F8A49B159}" type="slidenum">
              <a:rPr lang="en-US" sz="1200">
                <a:solidFill>
                  <a:srgbClr val="000000"/>
                </a:solidFill>
                <a:latin typeface="Arial" charset="0"/>
              </a:rPr>
              <a:pPr eaLnBrk="1" hangingPunct="1">
                <a:buClrTx/>
                <a:buFontTx/>
                <a:buNone/>
              </a:pPr>
              <a:t>54</a:t>
            </a:fld>
            <a:endParaRPr lang="en-US" sz="1200">
              <a:solidFill>
                <a:srgbClr val="000000"/>
              </a:solidFill>
              <a:latin typeface="Arial" charset="0"/>
            </a:endParaRPr>
          </a:p>
        </p:txBody>
      </p:sp>
      <p:sp>
        <p:nvSpPr>
          <p:cNvPr id="27546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546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7546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96284F3-0F85-844A-89EE-C082DC9A5468}" type="slidenum">
              <a:rPr lang="en-US" sz="1200">
                <a:solidFill>
                  <a:srgbClr val="000000"/>
                </a:solidFill>
                <a:latin typeface="Arial" charset="0"/>
              </a:rPr>
              <a:pPr eaLnBrk="1" hangingPunct="1">
                <a:buClrTx/>
                <a:buFontTx/>
                <a:buNone/>
              </a:pPr>
              <a:t>54</a:t>
            </a:fld>
            <a:endParaRPr lang="en-US" sz="1200">
              <a:solidFill>
                <a:srgbClr val="000000"/>
              </a:solidFill>
              <a:latin typeface="Arial"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8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6F280B1-2D1D-7241-8939-FEBECB83358D}" type="slidenum">
              <a:rPr lang="en-US" sz="1200">
                <a:solidFill>
                  <a:srgbClr val="000000"/>
                </a:solidFill>
                <a:latin typeface="Arial" charset="0"/>
              </a:rPr>
              <a:pPr eaLnBrk="1" hangingPunct="1">
                <a:buClrTx/>
                <a:buFontTx/>
                <a:buNone/>
              </a:pPr>
              <a:t>55</a:t>
            </a:fld>
            <a:endParaRPr lang="en-US" sz="1200">
              <a:solidFill>
                <a:srgbClr val="000000"/>
              </a:solidFill>
              <a:latin typeface="Arial" charset="0"/>
            </a:endParaRPr>
          </a:p>
        </p:txBody>
      </p:sp>
      <p:sp>
        <p:nvSpPr>
          <p:cNvPr id="27648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E9FB776-08F3-1C4D-8ED7-D3FBAEB540F0}" type="slidenum">
              <a:rPr lang="en-US" sz="1200">
                <a:solidFill>
                  <a:srgbClr val="000000"/>
                </a:solidFill>
                <a:latin typeface="Arial" charset="0"/>
              </a:rPr>
              <a:pPr eaLnBrk="1" hangingPunct="1">
                <a:buClrTx/>
                <a:buFontTx/>
                <a:buNone/>
              </a:pPr>
              <a:t>55</a:t>
            </a:fld>
            <a:endParaRPr lang="en-US" sz="1200">
              <a:solidFill>
                <a:srgbClr val="000000"/>
              </a:solidFill>
              <a:latin typeface="Arial" charset="0"/>
            </a:endParaRPr>
          </a:p>
        </p:txBody>
      </p:sp>
      <p:sp>
        <p:nvSpPr>
          <p:cNvPr id="27648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85F2F68-86A0-5745-A31B-2F8ADF13A01E}" type="slidenum">
              <a:rPr lang="en-US" sz="1200">
                <a:solidFill>
                  <a:srgbClr val="000000"/>
                </a:solidFill>
                <a:latin typeface="Arial" charset="0"/>
              </a:rPr>
              <a:pPr eaLnBrk="1" hangingPunct="1">
                <a:buClrTx/>
                <a:buFontTx/>
                <a:buNone/>
              </a:pPr>
              <a:t>55</a:t>
            </a:fld>
            <a:endParaRPr lang="en-US" sz="1200">
              <a:solidFill>
                <a:srgbClr val="000000"/>
              </a:solidFill>
              <a:latin typeface="Arial" charset="0"/>
            </a:endParaRPr>
          </a:p>
        </p:txBody>
      </p:sp>
      <p:sp>
        <p:nvSpPr>
          <p:cNvPr id="27648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7D08055-F5A4-1049-990B-9770BA55199E}" type="slidenum">
              <a:rPr lang="en-US" sz="1200">
                <a:solidFill>
                  <a:srgbClr val="000000"/>
                </a:solidFill>
                <a:latin typeface="Arial" charset="0"/>
              </a:rPr>
              <a:pPr eaLnBrk="1" hangingPunct="1">
                <a:buClrTx/>
                <a:buFontTx/>
                <a:buNone/>
              </a:pPr>
              <a:t>55</a:t>
            </a:fld>
            <a:endParaRPr lang="en-US" sz="1200">
              <a:solidFill>
                <a:srgbClr val="000000"/>
              </a:solidFill>
              <a:latin typeface="Arial" charset="0"/>
            </a:endParaRPr>
          </a:p>
        </p:txBody>
      </p:sp>
      <p:sp>
        <p:nvSpPr>
          <p:cNvPr id="27648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48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7648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957CE94-3FA2-AD4D-98AE-05B2BD2A2BA6}" type="slidenum">
              <a:rPr lang="en-US" sz="1200">
                <a:solidFill>
                  <a:srgbClr val="000000"/>
                </a:solidFill>
                <a:latin typeface="Arial" charset="0"/>
              </a:rPr>
              <a:pPr eaLnBrk="1" hangingPunct="1">
                <a:buClrTx/>
                <a:buFontTx/>
                <a:buNone/>
              </a:pPr>
              <a:t>55</a:t>
            </a:fld>
            <a:endParaRPr lang="en-US" sz="1200">
              <a:solidFill>
                <a:srgbClr val="000000"/>
              </a:solidFill>
              <a:latin typeface="Arial"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750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F186669-EE7D-8C4B-9BA9-2F8CEC877313}" type="slidenum">
              <a:rPr lang="en-US" sz="1200">
                <a:solidFill>
                  <a:srgbClr val="000000"/>
                </a:solidFill>
                <a:latin typeface="Arial" charset="0"/>
              </a:rPr>
              <a:pPr eaLnBrk="1" hangingPunct="1">
                <a:buClrTx/>
                <a:buFontTx/>
                <a:buNone/>
              </a:pPr>
              <a:t>56</a:t>
            </a:fld>
            <a:endParaRPr lang="en-US" sz="1200">
              <a:solidFill>
                <a:srgbClr val="000000"/>
              </a:solidFill>
              <a:latin typeface="Arial" charset="0"/>
            </a:endParaRPr>
          </a:p>
        </p:txBody>
      </p:sp>
      <p:sp>
        <p:nvSpPr>
          <p:cNvPr id="27750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ED1B9E2-B211-5B46-ABB9-C3EA01C51A03}" type="slidenum">
              <a:rPr lang="en-US" sz="1200">
                <a:solidFill>
                  <a:srgbClr val="000000"/>
                </a:solidFill>
                <a:latin typeface="Arial" charset="0"/>
              </a:rPr>
              <a:pPr eaLnBrk="1" hangingPunct="1">
                <a:buClrTx/>
                <a:buFontTx/>
                <a:buNone/>
              </a:pPr>
              <a:t>56</a:t>
            </a:fld>
            <a:endParaRPr lang="en-US" sz="1200">
              <a:solidFill>
                <a:srgbClr val="000000"/>
              </a:solidFill>
              <a:latin typeface="Arial" charset="0"/>
            </a:endParaRPr>
          </a:p>
        </p:txBody>
      </p:sp>
      <p:sp>
        <p:nvSpPr>
          <p:cNvPr id="27750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A9948AF-92D4-0B46-B43D-E3C0D9FB3CE1}" type="slidenum">
              <a:rPr lang="en-US" sz="1200">
                <a:solidFill>
                  <a:srgbClr val="000000"/>
                </a:solidFill>
                <a:latin typeface="Arial" charset="0"/>
              </a:rPr>
              <a:pPr eaLnBrk="1" hangingPunct="1">
                <a:buClrTx/>
                <a:buFontTx/>
                <a:buNone/>
              </a:pPr>
              <a:t>56</a:t>
            </a:fld>
            <a:endParaRPr lang="en-US" sz="1200">
              <a:solidFill>
                <a:srgbClr val="000000"/>
              </a:solidFill>
              <a:latin typeface="Arial" charset="0"/>
            </a:endParaRPr>
          </a:p>
        </p:txBody>
      </p:sp>
      <p:sp>
        <p:nvSpPr>
          <p:cNvPr id="27750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FEDA66E-FBF5-2D42-8EA9-61354DC09240}" type="slidenum">
              <a:rPr lang="en-US" sz="1200">
                <a:solidFill>
                  <a:srgbClr val="000000"/>
                </a:solidFill>
                <a:latin typeface="Arial" charset="0"/>
              </a:rPr>
              <a:pPr eaLnBrk="1" hangingPunct="1">
                <a:buClrTx/>
                <a:buFontTx/>
                <a:buNone/>
              </a:pPr>
              <a:t>56</a:t>
            </a:fld>
            <a:endParaRPr lang="en-US" sz="1200">
              <a:solidFill>
                <a:srgbClr val="000000"/>
              </a:solidFill>
              <a:latin typeface="Arial" charset="0"/>
            </a:endParaRPr>
          </a:p>
        </p:txBody>
      </p:sp>
      <p:sp>
        <p:nvSpPr>
          <p:cNvPr id="27751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751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7751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7E8F4AC-F2AC-0149-8B2E-885A9E919BF2}" type="slidenum">
              <a:rPr lang="en-US" sz="1200">
                <a:solidFill>
                  <a:srgbClr val="000000"/>
                </a:solidFill>
                <a:latin typeface="Arial" charset="0"/>
              </a:rPr>
              <a:pPr eaLnBrk="1" hangingPunct="1">
                <a:buClrTx/>
                <a:buFontTx/>
                <a:buNone/>
              </a:pPr>
              <a:t>56</a:t>
            </a:fld>
            <a:endParaRPr lang="en-US" sz="1200">
              <a:solidFill>
                <a:srgbClr val="000000"/>
              </a:solidFill>
              <a:latin typeface="Arial"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853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0B6B670D-19EF-5F4F-B296-CC7072973FB8}" type="slidenum">
              <a:rPr lang="en-US" sz="1200">
                <a:solidFill>
                  <a:srgbClr val="000000"/>
                </a:solidFill>
                <a:latin typeface="Arial" charset="0"/>
              </a:rPr>
              <a:pPr eaLnBrk="1" hangingPunct="1"/>
              <a:t>57</a:t>
            </a:fld>
            <a:endParaRPr lang="en-US" sz="1200">
              <a:solidFill>
                <a:srgbClr val="000000"/>
              </a:solidFill>
              <a:latin typeface="Arial" charset="0"/>
            </a:endParaRPr>
          </a:p>
        </p:txBody>
      </p:sp>
      <p:sp>
        <p:nvSpPr>
          <p:cNvPr id="27853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432079B-28A1-8942-8959-459B1D58932F}" type="slidenum">
              <a:rPr lang="en-US" sz="1200">
                <a:solidFill>
                  <a:srgbClr val="000000"/>
                </a:solidFill>
                <a:latin typeface="Arial" charset="0"/>
              </a:rPr>
              <a:pPr eaLnBrk="1" hangingPunct="1">
                <a:buClrTx/>
                <a:buFontTx/>
                <a:buNone/>
              </a:pPr>
              <a:t>57</a:t>
            </a:fld>
            <a:endParaRPr lang="en-US" sz="1200">
              <a:solidFill>
                <a:srgbClr val="000000"/>
              </a:solidFill>
              <a:latin typeface="Arial" charset="0"/>
            </a:endParaRPr>
          </a:p>
        </p:txBody>
      </p:sp>
      <p:sp>
        <p:nvSpPr>
          <p:cNvPr id="27853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34B89F0-A35E-2E46-9025-92D0BEC5F9A7}" type="slidenum">
              <a:rPr lang="en-US" sz="1200">
                <a:solidFill>
                  <a:srgbClr val="000000"/>
                </a:solidFill>
                <a:latin typeface="Arial" charset="0"/>
              </a:rPr>
              <a:pPr eaLnBrk="1" hangingPunct="1">
                <a:buClrTx/>
                <a:buFontTx/>
                <a:buNone/>
              </a:pPr>
              <a:t>57</a:t>
            </a:fld>
            <a:endParaRPr lang="en-US" sz="1200">
              <a:solidFill>
                <a:srgbClr val="000000"/>
              </a:solidFill>
              <a:latin typeface="Arial" charset="0"/>
            </a:endParaRPr>
          </a:p>
        </p:txBody>
      </p:sp>
      <p:sp>
        <p:nvSpPr>
          <p:cNvPr id="27853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50085B2-02EA-B849-8BA6-A39CCB7F9430}" type="slidenum">
              <a:rPr lang="en-US" sz="1200">
                <a:solidFill>
                  <a:srgbClr val="000000"/>
                </a:solidFill>
                <a:latin typeface="Arial" charset="0"/>
              </a:rPr>
              <a:pPr eaLnBrk="1" hangingPunct="1">
                <a:buClrTx/>
                <a:buFontTx/>
                <a:buNone/>
              </a:pPr>
              <a:t>57</a:t>
            </a:fld>
            <a:endParaRPr lang="en-US" sz="1200">
              <a:solidFill>
                <a:srgbClr val="000000"/>
              </a:solidFill>
              <a:latin typeface="Arial" charset="0"/>
            </a:endParaRPr>
          </a:p>
        </p:txBody>
      </p:sp>
      <p:sp>
        <p:nvSpPr>
          <p:cNvPr id="27853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853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7853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E3FAB3B-8EA7-FB4C-9DF3-0BDC5FC13D23}" type="slidenum">
              <a:rPr lang="en-US" sz="1200">
                <a:solidFill>
                  <a:srgbClr val="000000"/>
                </a:solidFill>
                <a:latin typeface="Arial" charset="0"/>
              </a:rPr>
              <a:pPr eaLnBrk="1" hangingPunct="1">
                <a:buClrTx/>
                <a:buFontTx/>
                <a:buNone/>
              </a:pPr>
              <a:t>57</a:t>
            </a:fld>
            <a:endParaRPr lang="en-US" sz="1200">
              <a:solidFill>
                <a:srgbClr val="000000"/>
              </a:solidFill>
              <a:latin typeface="Arial"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5000F89B-8B87-4542-BA2B-3F3CACCAFDDA}" type="slidenum">
              <a:rPr lang="en-US" sz="1200">
                <a:solidFill>
                  <a:srgbClr val="000000"/>
                </a:solidFill>
                <a:latin typeface="Arial" charset="0"/>
              </a:rPr>
              <a:pPr eaLnBrk="1" hangingPunct="1"/>
              <a:t>58</a:t>
            </a:fld>
            <a:endParaRPr lang="en-US" sz="1200">
              <a:solidFill>
                <a:srgbClr val="000000"/>
              </a:solidFill>
              <a:latin typeface="Arial" charset="0"/>
            </a:endParaRPr>
          </a:p>
        </p:txBody>
      </p:sp>
      <p:sp>
        <p:nvSpPr>
          <p:cNvPr id="27955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FDCBD6B-E2D8-EE4E-BC43-8496E9135449}" type="slidenum">
              <a:rPr lang="en-US" sz="1200">
                <a:solidFill>
                  <a:srgbClr val="000000"/>
                </a:solidFill>
                <a:latin typeface="Arial" charset="0"/>
              </a:rPr>
              <a:pPr eaLnBrk="1" hangingPunct="1">
                <a:buClrTx/>
                <a:buFontTx/>
                <a:buNone/>
              </a:pPr>
              <a:t>58</a:t>
            </a:fld>
            <a:endParaRPr lang="en-US" sz="1200">
              <a:solidFill>
                <a:srgbClr val="000000"/>
              </a:solidFill>
              <a:latin typeface="Arial" charset="0"/>
            </a:endParaRPr>
          </a:p>
        </p:txBody>
      </p:sp>
      <p:sp>
        <p:nvSpPr>
          <p:cNvPr id="27955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3D1AC14-5969-7941-8A17-08283BD6E7E7}" type="slidenum">
              <a:rPr lang="en-US" sz="1200">
                <a:solidFill>
                  <a:srgbClr val="000000"/>
                </a:solidFill>
                <a:latin typeface="Arial" charset="0"/>
              </a:rPr>
              <a:pPr eaLnBrk="1" hangingPunct="1">
                <a:buClrTx/>
                <a:buFontTx/>
                <a:buNone/>
              </a:pPr>
              <a:t>58</a:t>
            </a:fld>
            <a:endParaRPr lang="en-US" sz="1200">
              <a:solidFill>
                <a:srgbClr val="000000"/>
              </a:solidFill>
              <a:latin typeface="Arial" charset="0"/>
            </a:endParaRPr>
          </a:p>
        </p:txBody>
      </p:sp>
      <p:sp>
        <p:nvSpPr>
          <p:cNvPr id="27955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D6DE0D0-CCE8-EA42-8336-B43B6733F669}" type="slidenum">
              <a:rPr lang="en-US" sz="1200">
                <a:solidFill>
                  <a:srgbClr val="000000"/>
                </a:solidFill>
                <a:latin typeface="Arial" charset="0"/>
              </a:rPr>
              <a:pPr eaLnBrk="1" hangingPunct="1">
                <a:buClrTx/>
                <a:buFontTx/>
                <a:buNone/>
              </a:pPr>
              <a:t>58</a:t>
            </a:fld>
            <a:endParaRPr lang="en-US" sz="1200">
              <a:solidFill>
                <a:srgbClr val="000000"/>
              </a:solidFill>
              <a:latin typeface="Arial" charset="0"/>
            </a:endParaRPr>
          </a:p>
        </p:txBody>
      </p:sp>
      <p:sp>
        <p:nvSpPr>
          <p:cNvPr id="27955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955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7956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06854BA-E921-1A42-9AFE-FFE84BE3B0BC}" type="slidenum">
              <a:rPr lang="en-US" sz="1200">
                <a:solidFill>
                  <a:srgbClr val="000000"/>
                </a:solidFill>
                <a:latin typeface="Arial" charset="0"/>
              </a:rPr>
              <a:pPr eaLnBrk="1" hangingPunct="1">
                <a:buClrTx/>
                <a:buFontTx/>
                <a:buNone/>
              </a:pPr>
              <a:t>58</a:t>
            </a:fld>
            <a:endParaRPr lang="en-US" sz="1200">
              <a:solidFill>
                <a:srgbClr val="000000"/>
              </a:solidFill>
              <a:latin typeface="Arial"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057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0B31F43-D45A-0D4D-9E51-909C906C4839}" type="slidenum">
              <a:rPr lang="en-US" sz="1200">
                <a:solidFill>
                  <a:srgbClr val="000000"/>
                </a:solidFill>
                <a:latin typeface="Arial" charset="0"/>
              </a:rPr>
              <a:pPr eaLnBrk="1" hangingPunct="1"/>
              <a:t>59</a:t>
            </a:fld>
            <a:endParaRPr lang="en-US" sz="1200">
              <a:solidFill>
                <a:srgbClr val="000000"/>
              </a:solidFill>
              <a:latin typeface="Arial" charset="0"/>
            </a:endParaRPr>
          </a:p>
        </p:txBody>
      </p:sp>
      <p:sp>
        <p:nvSpPr>
          <p:cNvPr id="28057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B141CBA-FC76-A445-ACA8-5968B67054EA}" type="slidenum">
              <a:rPr lang="en-US" sz="1200">
                <a:solidFill>
                  <a:srgbClr val="000000"/>
                </a:solidFill>
                <a:latin typeface="Arial" charset="0"/>
              </a:rPr>
              <a:pPr eaLnBrk="1" hangingPunct="1">
                <a:buClrTx/>
                <a:buFontTx/>
                <a:buNone/>
              </a:pPr>
              <a:t>59</a:t>
            </a:fld>
            <a:endParaRPr lang="en-US" sz="1200">
              <a:solidFill>
                <a:srgbClr val="000000"/>
              </a:solidFill>
              <a:latin typeface="Arial" charset="0"/>
            </a:endParaRPr>
          </a:p>
        </p:txBody>
      </p:sp>
      <p:sp>
        <p:nvSpPr>
          <p:cNvPr id="28058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A857F4F-434D-0A40-9FCB-1AFF88FA589B}" type="slidenum">
              <a:rPr lang="en-US" sz="1200">
                <a:solidFill>
                  <a:srgbClr val="000000"/>
                </a:solidFill>
                <a:latin typeface="Arial" charset="0"/>
              </a:rPr>
              <a:pPr eaLnBrk="1" hangingPunct="1">
                <a:buClrTx/>
                <a:buFontTx/>
                <a:buNone/>
              </a:pPr>
              <a:t>59</a:t>
            </a:fld>
            <a:endParaRPr lang="en-US" sz="1200">
              <a:solidFill>
                <a:srgbClr val="000000"/>
              </a:solidFill>
              <a:latin typeface="Arial" charset="0"/>
            </a:endParaRPr>
          </a:p>
        </p:txBody>
      </p:sp>
      <p:sp>
        <p:nvSpPr>
          <p:cNvPr id="28058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6B6F68B-0F21-D449-8489-C6D932C7DAF4}" type="slidenum">
              <a:rPr lang="en-US" sz="1200">
                <a:solidFill>
                  <a:srgbClr val="000000"/>
                </a:solidFill>
                <a:latin typeface="Arial" charset="0"/>
              </a:rPr>
              <a:pPr eaLnBrk="1" hangingPunct="1">
                <a:buClrTx/>
                <a:buFontTx/>
                <a:buNone/>
              </a:pPr>
              <a:t>59</a:t>
            </a:fld>
            <a:endParaRPr lang="en-US" sz="1200">
              <a:solidFill>
                <a:srgbClr val="000000"/>
              </a:solidFill>
              <a:latin typeface="Arial" charset="0"/>
            </a:endParaRPr>
          </a:p>
        </p:txBody>
      </p:sp>
      <p:sp>
        <p:nvSpPr>
          <p:cNvPr id="28058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058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058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8608A27-2E5A-9F4D-84E4-8F7960A97215}" type="slidenum">
              <a:rPr lang="en-US" sz="1200">
                <a:solidFill>
                  <a:srgbClr val="000000"/>
                </a:solidFill>
                <a:latin typeface="Arial" charset="0"/>
              </a:rPr>
              <a:pPr eaLnBrk="1" hangingPunct="1">
                <a:buClrTx/>
                <a:buFontTx/>
                <a:buNone/>
              </a:pPr>
              <a:t>59</a:t>
            </a:fld>
            <a:endParaRPr lang="en-US" sz="1200">
              <a:solidFill>
                <a:srgbClr val="000000"/>
              </a:solidFill>
              <a:latin typeface="Arial"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160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7352C55C-C24C-064B-89D8-3C957772418F}" type="slidenum">
              <a:rPr lang="en-US" sz="1200">
                <a:solidFill>
                  <a:srgbClr val="000000"/>
                </a:solidFill>
                <a:latin typeface="Arial" charset="0"/>
              </a:rPr>
              <a:pPr eaLnBrk="1" hangingPunct="1"/>
              <a:t>60</a:t>
            </a:fld>
            <a:endParaRPr lang="en-US" sz="1200">
              <a:solidFill>
                <a:srgbClr val="000000"/>
              </a:solidFill>
              <a:latin typeface="Arial" charset="0"/>
            </a:endParaRPr>
          </a:p>
        </p:txBody>
      </p:sp>
      <p:sp>
        <p:nvSpPr>
          <p:cNvPr id="28160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A77AF6D-0149-DC43-BB9A-173FDD0FA3B3}" type="slidenum">
              <a:rPr lang="en-US" sz="1200">
                <a:solidFill>
                  <a:srgbClr val="000000"/>
                </a:solidFill>
                <a:latin typeface="Arial" charset="0"/>
              </a:rPr>
              <a:pPr eaLnBrk="1" hangingPunct="1">
                <a:buClrTx/>
                <a:buFontTx/>
                <a:buNone/>
              </a:pPr>
              <a:t>60</a:t>
            </a:fld>
            <a:endParaRPr lang="en-US" sz="1200">
              <a:solidFill>
                <a:srgbClr val="000000"/>
              </a:solidFill>
              <a:latin typeface="Arial" charset="0"/>
            </a:endParaRPr>
          </a:p>
        </p:txBody>
      </p:sp>
      <p:sp>
        <p:nvSpPr>
          <p:cNvPr id="28160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59CF675-B05F-384F-94B8-06F7697935AB}" type="slidenum">
              <a:rPr lang="en-US" sz="1200">
                <a:solidFill>
                  <a:srgbClr val="000000"/>
                </a:solidFill>
                <a:latin typeface="Arial" charset="0"/>
              </a:rPr>
              <a:pPr eaLnBrk="1" hangingPunct="1">
                <a:buClrTx/>
                <a:buFontTx/>
                <a:buNone/>
              </a:pPr>
              <a:t>60</a:t>
            </a:fld>
            <a:endParaRPr lang="en-US" sz="1200">
              <a:solidFill>
                <a:srgbClr val="000000"/>
              </a:solidFill>
              <a:latin typeface="Arial" charset="0"/>
            </a:endParaRPr>
          </a:p>
        </p:txBody>
      </p:sp>
      <p:sp>
        <p:nvSpPr>
          <p:cNvPr id="28160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DDFB0DC-E260-7142-99BD-92D56BCEACC3}" type="slidenum">
              <a:rPr lang="en-US" sz="1200">
                <a:solidFill>
                  <a:srgbClr val="000000"/>
                </a:solidFill>
                <a:latin typeface="Arial" charset="0"/>
              </a:rPr>
              <a:pPr eaLnBrk="1" hangingPunct="1">
                <a:buClrTx/>
                <a:buFontTx/>
                <a:buNone/>
              </a:pPr>
              <a:t>60</a:t>
            </a:fld>
            <a:endParaRPr lang="en-US" sz="1200">
              <a:solidFill>
                <a:srgbClr val="000000"/>
              </a:solidFill>
              <a:latin typeface="Arial" charset="0"/>
            </a:endParaRPr>
          </a:p>
        </p:txBody>
      </p:sp>
      <p:sp>
        <p:nvSpPr>
          <p:cNvPr id="28160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160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160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6AF69D2-86EA-EA46-A2BD-1D20DFF4E1AA}" type="slidenum">
              <a:rPr lang="en-US" sz="1200">
                <a:solidFill>
                  <a:srgbClr val="000000"/>
                </a:solidFill>
                <a:latin typeface="Arial" charset="0"/>
              </a:rPr>
              <a:pPr eaLnBrk="1" hangingPunct="1">
                <a:buClrTx/>
                <a:buFontTx/>
                <a:buNone/>
              </a:pPr>
              <a:t>60</a:t>
            </a:fld>
            <a:endParaRPr lang="en-US" sz="1200">
              <a:solidFill>
                <a:srgbClr val="000000"/>
              </a:solidFill>
              <a:latin typeface="Arial"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733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94C4327-59B3-F24E-B7D0-786F9FBB8601}" type="slidenum">
              <a:rPr lang="en-US" sz="1200">
                <a:solidFill>
                  <a:srgbClr val="000000"/>
                </a:solidFill>
                <a:latin typeface="Arial" charset="0"/>
              </a:rPr>
              <a:pPr eaLnBrk="1" hangingPunct="1"/>
              <a:t>7</a:t>
            </a:fld>
            <a:endParaRPr lang="en-US" sz="1200">
              <a:solidFill>
                <a:srgbClr val="000000"/>
              </a:solidFill>
              <a:latin typeface="Arial" charset="0"/>
            </a:endParaRPr>
          </a:p>
        </p:txBody>
      </p:sp>
      <p:sp>
        <p:nvSpPr>
          <p:cNvPr id="22733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194AC5E-2FBB-0E49-A09A-7A733DF19C46}" type="slidenum">
              <a:rPr lang="en-US" sz="1200">
                <a:solidFill>
                  <a:srgbClr val="000000"/>
                </a:solidFill>
                <a:latin typeface="Arial" charset="0"/>
              </a:rPr>
              <a:pPr eaLnBrk="1" hangingPunct="1">
                <a:buClrTx/>
                <a:buFontTx/>
                <a:buNone/>
              </a:pPr>
              <a:t>7</a:t>
            </a:fld>
            <a:endParaRPr lang="en-US" sz="1200">
              <a:solidFill>
                <a:srgbClr val="000000"/>
              </a:solidFill>
              <a:latin typeface="Arial" charset="0"/>
            </a:endParaRPr>
          </a:p>
        </p:txBody>
      </p:sp>
      <p:sp>
        <p:nvSpPr>
          <p:cNvPr id="22733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6A3FC15-2FF6-054F-A255-6F87C69C5120}" type="slidenum">
              <a:rPr lang="en-US" sz="1200">
                <a:solidFill>
                  <a:srgbClr val="000000"/>
                </a:solidFill>
                <a:latin typeface="Arial" charset="0"/>
              </a:rPr>
              <a:pPr eaLnBrk="1" hangingPunct="1">
                <a:buClrTx/>
                <a:buFontTx/>
                <a:buNone/>
              </a:pPr>
              <a:t>7</a:t>
            </a:fld>
            <a:endParaRPr lang="en-US" sz="1200">
              <a:solidFill>
                <a:srgbClr val="000000"/>
              </a:solidFill>
              <a:latin typeface="Arial" charset="0"/>
            </a:endParaRPr>
          </a:p>
        </p:txBody>
      </p:sp>
      <p:sp>
        <p:nvSpPr>
          <p:cNvPr id="22733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AFD1866-E979-8045-9A7B-460DD82D3F55}" type="slidenum">
              <a:rPr lang="en-US" sz="1200">
                <a:solidFill>
                  <a:srgbClr val="000000"/>
                </a:solidFill>
                <a:latin typeface="Arial" charset="0"/>
              </a:rPr>
              <a:pPr eaLnBrk="1" hangingPunct="1">
                <a:buClrTx/>
                <a:buFontTx/>
                <a:buNone/>
              </a:pPr>
              <a:t>7</a:t>
            </a:fld>
            <a:endParaRPr lang="en-US" sz="1200">
              <a:solidFill>
                <a:srgbClr val="000000"/>
              </a:solidFill>
              <a:latin typeface="Arial" charset="0"/>
            </a:endParaRPr>
          </a:p>
        </p:txBody>
      </p:sp>
      <p:sp>
        <p:nvSpPr>
          <p:cNvPr id="22733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7335"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262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11CC1557-E367-B64B-8468-B67DB505EF30}" type="slidenum">
              <a:rPr lang="en-US" sz="1200">
                <a:solidFill>
                  <a:srgbClr val="000000"/>
                </a:solidFill>
                <a:latin typeface="Arial" charset="0"/>
              </a:rPr>
              <a:pPr eaLnBrk="1" hangingPunct="1"/>
              <a:t>61</a:t>
            </a:fld>
            <a:endParaRPr lang="en-US" sz="1200">
              <a:solidFill>
                <a:srgbClr val="000000"/>
              </a:solidFill>
              <a:latin typeface="Arial" charset="0"/>
            </a:endParaRPr>
          </a:p>
        </p:txBody>
      </p:sp>
      <p:sp>
        <p:nvSpPr>
          <p:cNvPr id="28262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121C143-1E9D-3A4F-83A2-AACB866C7735}" type="slidenum">
              <a:rPr lang="en-US" sz="1200">
                <a:solidFill>
                  <a:srgbClr val="000000"/>
                </a:solidFill>
                <a:latin typeface="Arial" charset="0"/>
              </a:rPr>
              <a:pPr eaLnBrk="1" hangingPunct="1">
                <a:buClrTx/>
                <a:buFontTx/>
                <a:buNone/>
              </a:pPr>
              <a:t>61</a:t>
            </a:fld>
            <a:endParaRPr lang="en-US" sz="1200">
              <a:solidFill>
                <a:srgbClr val="000000"/>
              </a:solidFill>
              <a:latin typeface="Arial" charset="0"/>
            </a:endParaRPr>
          </a:p>
        </p:txBody>
      </p:sp>
      <p:sp>
        <p:nvSpPr>
          <p:cNvPr id="28262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3448F29-81B8-CD4E-82E1-BEB6F6F3AE26}" type="slidenum">
              <a:rPr lang="en-US" sz="1200">
                <a:solidFill>
                  <a:srgbClr val="000000"/>
                </a:solidFill>
                <a:latin typeface="Arial" charset="0"/>
              </a:rPr>
              <a:pPr eaLnBrk="1" hangingPunct="1">
                <a:buClrTx/>
                <a:buFontTx/>
                <a:buNone/>
              </a:pPr>
              <a:t>61</a:t>
            </a:fld>
            <a:endParaRPr lang="en-US" sz="1200">
              <a:solidFill>
                <a:srgbClr val="000000"/>
              </a:solidFill>
              <a:latin typeface="Arial" charset="0"/>
            </a:endParaRPr>
          </a:p>
        </p:txBody>
      </p:sp>
      <p:sp>
        <p:nvSpPr>
          <p:cNvPr id="28262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153CA4A-6F74-A04B-B2A4-D0C2AF3B6DBB}" type="slidenum">
              <a:rPr lang="en-US" sz="1200">
                <a:solidFill>
                  <a:srgbClr val="000000"/>
                </a:solidFill>
                <a:latin typeface="Arial" charset="0"/>
              </a:rPr>
              <a:pPr eaLnBrk="1" hangingPunct="1">
                <a:buClrTx/>
                <a:buFontTx/>
                <a:buNone/>
              </a:pPr>
              <a:t>61</a:t>
            </a:fld>
            <a:endParaRPr lang="en-US" sz="1200">
              <a:solidFill>
                <a:srgbClr val="000000"/>
              </a:solidFill>
              <a:latin typeface="Arial" charset="0"/>
            </a:endParaRPr>
          </a:p>
        </p:txBody>
      </p:sp>
      <p:sp>
        <p:nvSpPr>
          <p:cNvPr id="28263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263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263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9D6AF86-F063-D141-867B-48DA91A11281}" type="slidenum">
              <a:rPr lang="en-US" sz="1200">
                <a:solidFill>
                  <a:srgbClr val="000000"/>
                </a:solidFill>
                <a:latin typeface="Arial" charset="0"/>
              </a:rPr>
              <a:pPr eaLnBrk="1" hangingPunct="1">
                <a:buClrTx/>
                <a:buFontTx/>
                <a:buNone/>
              </a:pPr>
              <a:t>61</a:t>
            </a:fld>
            <a:endParaRPr lang="en-US" sz="1200">
              <a:solidFill>
                <a:srgbClr val="000000"/>
              </a:solidFill>
              <a:latin typeface="Arial"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365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643A489-E2BF-FB41-92B1-9581DF5A1472}" type="slidenum">
              <a:rPr lang="en-US" sz="1200">
                <a:solidFill>
                  <a:srgbClr val="000000"/>
                </a:solidFill>
                <a:latin typeface="Arial" charset="0"/>
              </a:rPr>
              <a:pPr eaLnBrk="1" hangingPunct="1"/>
              <a:t>62</a:t>
            </a:fld>
            <a:endParaRPr lang="en-US" sz="1200">
              <a:solidFill>
                <a:srgbClr val="000000"/>
              </a:solidFill>
              <a:latin typeface="Arial" charset="0"/>
            </a:endParaRPr>
          </a:p>
        </p:txBody>
      </p:sp>
      <p:sp>
        <p:nvSpPr>
          <p:cNvPr id="28365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3B82AA5-F24F-8C40-874F-E371176F0165}" type="slidenum">
              <a:rPr lang="en-US" sz="1200">
                <a:solidFill>
                  <a:srgbClr val="000000"/>
                </a:solidFill>
                <a:latin typeface="Arial" charset="0"/>
              </a:rPr>
              <a:pPr eaLnBrk="1" hangingPunct="1">
                <a:buClrTx/>
                <a:buFontTx/>
                <a:buNone/>
              </a:pPr>
              <a:t>62</a:t>
            </a:fld>
            <a:endParaRPr lang="en-US" sz="1200">
              <a:solidFill>
                <a:srgbClr val="000000"/>
              </a:solidFill>
              <a:latin typeface="Arial" charset="0"/>
            </a:endParaRPr>
          </a:p>
        </p:txBody>
      </p:sp>
      <p:sp>
        <p:nvSpPr>
          <p:cNvPr id="28365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35EB230-8316-4942-9047-6A040EA0DE31}" type="slidenum">
              <a:rPr lang="en-US" sz="1200">
                <a:solidFill>
                  <a:srgbClr val="000000"/>
                </a:solidFill>
                <a:latin typeface="Arial" charset="0"/>
              </a:rPr>
              <a:pPr eaLnBrk="1" hangingPunct="1">
                <a:buClrTx/>
                <a:buFontTx/>
                <a:buNone/>
              </a:pPr>
              <a:t>62</a:t>
            </a:fld>
            <a:endParaRPr lang="en-US" sz="1200">
              <a:solidFill>
                <a:srgbClr val="000000"/>
              </a:solidFill>
              <a:latin typeface="Arial" charset="0"/>
            </a:endParaRPr>
          </a:p>
        </p:txBody>
      </p:sp>
      <p:sp>
        <p:nvSpPr>
          <p:cNvPr id="28365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DBD35C5-FC2D-3E48-8A0C-EA5787748402}" type="slidenum">
              <a:rPr lang="en-US" sz="1200">
                <a:solidFill>
                  <a:srgbClr val="000000"/>
                </a:solidFill>
                <a:latin typeface="Arial" charset="0"/>
              </a:rPr>
              <a:pPr eaLnBrk="1" hangingPunct="1">
                <a:buClrTx/>
                <a:buFontTx/>
                <a:buNone/>
              </a:pPr>
              <a:t>62</a:t>
            </a:fld>
            <a:endParaRPr lang="en-US" sz="1200">
              <a:solidFill>
                <a:srgbClr val="000000"/>
              </a:solidFill>
              <a:latin typeface="Arial" charset="0"/>
            </a:endParaRPr>
          </a:p>
        </p:txBody>
      </p:sp>
      <p:sp>
        <p:nvSpPr>
          <p:cNvPr id="28365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365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365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CBAEE59-7A8F-904C-8D02-033606165D19}" type="slidenum">
              <a:rPr lang="en-US" sz="1200">
                <a:solidFill>
                  <a:srgbClr val="000000"/>
                </a:solidFill>
                <a:latin typeface="Arial" charset="0"/>
              </a:rPr>
              <a:pPr eaLnBrk="1" hangingPunct="1">
                <a:buClrTx/>
                <a:buFontTx/>
                <a:buNone/>
              </a:pPr>
              <a:t>62</a:t>
            </a:fld>
            <a:endParaRPr lang="en-US" sz="1200">
              <a:solidFill>
                <a:srgbClr val="000000"/>
              </a:solidFill>
              <a:latin typeface="Arial"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467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53FD12C-0E74-0745-924F-E2B2234466B0}" type="slidenum">
              <a:rPr lang="en-US" sz="1200">
                <a:solidFill>
                  <a:srgbClr val="000000"/>
                </a:solidFill>
                <a:latin typeface="Arial" charset="0"/>
              </a:rPr>
              <a:pPr eaLnBrk="1" hangingPunct="1"/>
              <a:t>63</a:t>
            </a:fld>
            <a:endParaRPr lang="en-US" sz="1200">
              <a:solidFill>
                <a:srgbClr val="000000"/>
              </a:solidFill>
              <a:latin typeface="Arial" charset="0"/>
            </a:endParaRPr>
          </a:p>
        </p:txBody>
      </p:sp>
      <p:sp>
        <p:nvSpPr>
          <p:cNvPr id="28467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38AEBA8-6F2B-314E-A25F-076AE693047A}" type="slidenum">
              <a:rPr lang="en-US" sz="1200">
                <a:solidFill>
                  <a:srgbClr val="000000"/>
                </a:solidFill>
                <a:latin typeface="Arial" charset="0"/>
              </a:rPr>
              <a:pPr eaLnBrk="1" hangingPunct="1">
                <a:buClrTx/>
                <a:buFontTx/>
                <a:buNone/>
              </a:pPr>
              <a:t>63</a:t>
            </a:fld>
            <a:endParaRPr lang="en-US" sz="1200">
              <a:solidFill>
                <a:srgbClr val="000000"/>
              </a:solidFill>
              <a:latin typeface="Arial" charset="0"/>
            </a:endParaRPr>
          </a:p>
        </p:txBody>
      </p:sp>
      <p:sp>
        <p:nvSpPr>
          <p:cNvPr id="28467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85027CC-7949-C643-AADA-F36AB1C69B15}" type="slidenum">
              <a:rPr lang="en-US" sz="1200">
                <a:solidFill>
                  <a:srgbClr val="000000"/>
                </a:solidFill>
                <a:latin typeface="Arial" charset="0"/>
              </a:rPr>
              <a:pPr eaLnBrk="1" hangingPunct="1">
                <a:buClrTx/>
                <a:buFontTx/>
                <a:buNone/>
              </a:pPr>
              <a:t>63</a:t>
            </a:fld>
            <a:endParaRPr lang="en-US" sz="1200">
              <a:solidFill>
                <a:srgbClr val="000000"/>
              </a:solidFill>
              <a:latin typeface="Arial" charset="0"/>
            </a:endParaRPr>
          </a:p>
        </p:txBody>
      </p:sp>
      <p:sp>
        <p:nvSpPr>
          <p:cNvPr id="28467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2D6E157-780B-AD40-A14F-F7564620FAE5}" type="slidenum">
              <a:rPr lang="en-US" sz="1200">
                <a:solidFill>
                  <a:srgbClr val="000000"/>
                </a:solidFill>
                <a:latin typeface="Arial" charset="0"/>
              </a:rPr>
              <a:pPr eaLnBrk="1" hangingPunct="1">
                <a:buClrTx/>
                <a:buFontTx/>
                <a:buNone/>
              </a:pPr>
              <a:t>63</a:t>
            </a:fld>
            <a:endParaRPr lang="en-US" sz="1200">
              <a:solidFill>
                <a:srgbClr val="000000"/>
              </a:solidFill>
              <a:latin typeface="Arial" charset="0"/>
            </a:endParaRPr>
          </a:p>
        </p:txBody>
      </p:sp>
      <p:sp>
        <p:nvSpPr>
          <p:cNvPr id="284678" name="Rectangle 5"/>
          <p:cNvSpPr>
            <a:spLocks noGrp="1" noRot="1" noChangeAspect="1" noChangeArrowheads="1" noTextEdit="1"/>
          </p:cNvSpPr>
          <p:nvPr>
            <p:ph type="sldImg"/>
          </p:nvPr>
        </p:nvSpPr>
        <p:spPr>
          <a:xfrm>
            <a:off x="1184275" y="698500"/>
            <a:ext cx="4654550" cy="3490913"/>
          </a:xfrm>
          <a:ln/>
        </p:spPr>
      </p:sp>
      <p:sp>
        <p:nvSpPr>
          <p:cNvPr id="28467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468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3FA7C03-317A-254B-A929-8C83F333AF99}" type="slidenum">
              <a:rPr lang="en-US" sz="1200">
                <a:solidFill>
                  <a:srgbClr val="000000"/>
                </a:solidFill>
                <a:latin typeface="Arial" charset="0"/>
              </a:rPr>
              <a:pPr eaLnBrk="1" hangingPunct="1">
                <a:buClrTx/>
                <a:buFontTx/>
                <a:buNone/>
              </a:pPr>
              <a:t>63</a:t>
            </a:fld>
            <a:endParaRPr lang="en-US" sz="1200">
              <a:solidFill>
                <a:srgbClr val="000000"/>
              </a:solidFill>
              <a:latin typeface="Arial"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569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57A362F9-4DE2-E344-9787-D2FC357C4219}" type="slidenum">
              <a:rPr lang="en-US" sz="1200">
                <a:solidFill>
                  <a:srgbClr val="000000"/>
                </a:solidFill>
                <a:latin typeface="Arial" charset="0"/>
              </a:rPr>
              <a:pPr eaLnBrk="1" hangingPunct="1"/>
              <a:t>64</a:t>
            </a:fld>
            <a:endParaRPr lang="en-US" sz="1200">
              <a:solidFill>
                <a:srgbClr val="000000"/>
              </a:solidFill>
              <a:latin typeface="Arial" charset="0"/>
            </a:endParaRPr>
          </a:p>
        </p:txBody>
      </p:sp>
      <p:sp>
        <p:nvSpPr>
          <p:cNvPr id="28569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8EE6EE8-4C5F-1B42-9308-258F1B2F8F2D}" type="slidenum">
              <a:rPr lang="en-US" sz="1200">
                <a:solidFill>
                  <a:srgbClr val="000000"/>
                </a:solidFill>
                <a:latin typeface="Arial" charset="0"/>
              </a:rPr>
              <a:pPr eaLnBrk="1" hangingPunct="1">
                <a:buClrTx/>
                <a:buFontTx/>
                <a:buNone/>
              </a:pPr>
              <a:t>64</a:t>
            </a:fld>
            <a:endParaRPr lang="en-US" sz="1200">
              <a:solidFill>
                <a:srgbClr val="000000"/>
              </a:solidFill>
              <a:latin typeface="Arial" charset="0"/>
            </a:endParaRPr>
          </a:p>
        </p:txBody>
      </p:sp>
      <p:sp>
        <p:nvSpPr>
          <p:cNvPr id="28570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FD6556D-BFF7-4C4D-B412-5B73EF51D52B}" type="slidenum">
              <a:rPr lang="en-US" sz="1200">
                <a:solidFill>
                  <a:srgbClr val="000000"/>
                </a:solidFill>
                <a:latin typeface="Arial" charset="0"/>
              </a:rPr>
              <a:pPr eaLnBrk="1" hangingPunct="1">
                <a:buClrTx/>
                <a:buFontTx/>
                <a:buNone/>
              </a:pPr>
              <a:t>64</a:t>
            </a:fld>
            <a:endParaRPr lang="en-US" sz="1200">
              <a:solidFill>
                <a:srgbClr val="000000"/>
              </a:solidFill>
              <a:latin typeface="Arial" charset="0"/>
            </a:endParaRPr>
          </a:p>
        </p:txBody>
      </p:sp>
      <p:sp>
        <p:nvSpPr>
          <p:cNvPr id="28570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43E3C96-64E8-F242-8E33-5E125C790B89}" type="slidenum">
              <a:rPr lang="en-US" sz="1200">
                <a:solidFill>
                  <a:srgbClr val="000000"/>
                </a:solidFill>
                <a:latin typeface="Arial" charset="0"/>
              </a:rPr>
              <a:pPr eaLnBrk="1" hangingPunct="1">
                <a:buClrTx/>
                <a:buFontTx/>
                <a:buNone/>
              </a:pPr>
              <a:t>64</a:t>
            </a:fld>
            <a:endParaRPr lang="en-US" sz="1200">
              <a:solidFill>
                <a:srgbClr val="000000"/>
              </a:solidFill>
              <a:latin typeface="Arial" charset="0"/>
            </a:endParaRPr>
          </a:p>
        </p:txBody>
      </p:sp>
      <p:sp>
        <p:nvSpPr>
          <p:cNvPr id="285702" name="Rectangle 5"/>
          <p:cNvSpPr>
            <a:spLocks noGrp="1" noRot="1" noChangeAspect="1" noChangeArrowheads="1" noTextEdit="1"/>
          </p:cNvSpPr>
          <p:nvPr>
            <p:ph type="sldImg"/>
          </p:nvPr>
        </p:nvSpPr>
        <p:spPr>
          <a:xfrm>
            <a:off x="1184275" y="698500"/>
            <a:ext cx="4654550" cy="3490913"/>
          </a:xfrm>
          <a:ln/>
        </p:spPr>
      </p:sp>
      <p:sp>
        <p:nvSpPr>
          <p:cNvPr id="28570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570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8601913-A1AE-6643-863C-6FFF5D6BCF59}" type="slidenum">
              <a:rPr lang="en-US" sz="1200">
                <a:solidFill>
                  <a:srgbClr val="000000"/>
                </a:solidFill>
                <a:latin typeface="Arial" charset="0"/>
              </a:rPr>
              <a:pPr eaLnBrk="1" hangingPunct="1">
                <a:buClrTx/>
                <a:buFontTx/>
                <a:buNone/>
              </a:pPr>
              <a:t>64</a:t>
            </a:fld>
            <a:endParaRPr lang="en-US" sz="1200">
              <a:solidFill>
                <a:srgbClr val="000000"/>
              </a:solidFill>
              <a:latin typeface="Arial"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2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3F2E2B8-7676-8A43-800B-325C57C56613}" type="slidenum">
              <a:rPr lang="en-US" sz="1200">
                <a:solidFill>
                  <a:srgbClr val="000000"/>
                </a:solidFill>
                <a:latin typeface="Arial" charset="0"/>
              </a:rPr>
              <a:pPr eaLnBrk="1" hangingPunct="1"/>
              <a:t>65</a:t>
            </a:fld>
            <a:endParaRPr lang="en-US" sz="1200">
              <a:solidFill>
                <a:srgbClr val="000000"/>
              </a:solidFill>
              <a:latin typeface="Arial" charset="0"/>
            </a:endParaRPr>
          </a:p>
        </p:txBody>
      </p:sp>
      <p:sp>
        <p:nvSpPr>
          <p:cNvPr id="28672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D82334E-B655-0841-A27E-4101F457E3D2}" type="slidenum">
              <a:rPr lang="en-US" sz="1200">
                <a:solidFill>
                  <a:srgbClr val="000000"/>
                </a:solidFill>
                <a:latin typeface="Arial" charset="0"/>
              </a:rPr>
              <a:pPr eaLnBrk="1" hangingPunct="1">
                <a:buClrTx/>
                <a:buFontTx/>
                <a:buNone/>
              </a:pPr>
              <a:t>65</a:t>
            </a:fld>
            <a:endParaRPr lang="en-US" sz="1200">
              <a:solidFill>
                <a:srgbClr val="000000"/>
              </a:solidFill>
              <a:latin typeface="Arial" charset="0"/>
            </a:endParaRPr>
          </a:p>
        </p:txBody>
      </p:sp>
      <p:sp>
        <p:nvSpPr>
          <p:cNvPr id="28672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8410CFC-E7AB-5243-B43C-BD1F1EA24EE4}" type="slidenum">
              <a:rPr lang="en-US" sz="1200">
                <a:solidFill>
                  <a:srgbClr val="000000"/>
                </a:solidFill>
                <a:latin typeface="Arial" charset="0"/>
              </a:rPr>
              <a:pPr eaLnBrk="1" hangingPunct="1">
                <a:buClrTx/>
                <a:buFontTx/>
                <a:buNone/>
              </a:pPr>
              <a:t>65</a:t>
            </a:fld>
            <a:endParaRPr lang="en-US" sz="1200">
              <a:solidFill>
                <a:srgbClr val="000000"/>
              </a:solidFill>
              <a:latin typeface="Arial" charset="0"/>
            </a:endParaRPr>
          </a:p>
        </p:txBody>
      </p:sp>
      <p:sp>
        <p:nvSpPr>
          <p:cNvPr id="28672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8808300-7AC9-3749-9EAB-3DE13148A5CE}" type="slidenum">
              <a:rPr lang="en-US" sz="1200">
                <a:solidFill>
                  <a:srgbClr val="000000"/>
                </a:solidFill>
                <a:latin typeface="Arial" charset="0"/>
              </a:rPr>
              <a:pPr eaLnBrk="1" hangingPunct="1">
                <a:buClrTx/>
                <a:buFontTx/>
                <a:buNone/>
              </a:pPr>
              <a:t>65</a:t>
            </a:fld>
            <a:endParaRPr lang="en-US" sz="1200">
              <a:solidFill>
                <a:srgbClr val="000000"/>
              </a:solidFill>
              <a:latin typeface="Arial" charset="0"/>
            </a:endParaRPr>
          </a:p>
        </p:txBody>
      </p:sp>
      <p:sp>
        <p:nvSpPr>
          <p:cNvPr id="286726" name="Rectangle 5"/>
          <p:cNvSpPr>
            <a:spLocks noGrp="1" noRot="1" noChangeAspect="1" noChangeArrowheads="1" noTextEdit="1"/>
          </p:cNvSpPr>
          <p:nvPr>
            <p:ph type="sldImg"/>
          </p:nvPr>
        </p:nvSpPr>
        <p:spPr>
          <a:xfrm>
            <a:off x="1184275" y="698500"/>
            <a:ext cx="4654550" cy="3490913"/>
          </a:xfrm>
          <a:ln/>
        </p:spPr>
      </p:sp>
      <p:sp>
        <p:nvSpPr>
          <p:cNvPr id="28672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672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682202F-C473-034E-ABED-118436C8477D}" type="slidenum">
              <a:rPr lang="en-US" sz="1200">
                <a:solidFill>
                  <a:srgbClr val="000000"/>
                </a:solidFill>
                <a:latin typeface="Arial" charset="0"/>
              </a:rPr>
              <a:pPr eaLnBrk="1" hangingPunct="1">
                <a:buClrTx/>
                <a:buFontTx/>
                <a:buNone/>
              </a:pPr>
              <a:t>65</a:t>
            </a:fld>
            <a:endParaRPr lang="en-US" sz="1200">
              <a:solidFill>
                <a:srgbClr val="000000"/>
              </a:solidFill>
              <a:latin typeface="Arial"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774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253FF45-C306-B948-B6A2-3FA28A68C338}" type="slidenum">
              <a:rPr lang="en-US" sz="1200">
                <a:solidFill>
                  <a:srgbClr val="000000"/>
                </a:solidFill>
                <a:latin typeface="Arial" charset="0"/>
              </a:rPr>
              <a:pPr eaLnBrk="1" hangingPunct="1"/>
              <a:t>66</a:t>
            </a:fld>
            <a:endParaRPr lang="en-US" sz="1200">
              <a:solidFill>
                <a:srgbClr val="000000"/>
              </a:solidFill>
              <a:latin typeface="Arial" charset="0"/>
            </a:endParaRPr>
          </a:p>
        </p:txBody>
      </p:sp>
      <p:sp>
        <p:nvSpPr>
          <p:cNvPr id="28774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13E046A-82F8-D748-8349-C55CA6D24D08}" type="slidenum">
              <a:rPr lang="en-US" sz="1200">
                <a:solidFill>
                  <a:srgbClr val="000000"/>
                </a:solidFill>
                <a:latin typeface="Arial" charset="0"/>
              </a:rPr>
              <a:pPr eaLnBrk="1" hangingPunct="1">
                <a:buClrTx/>
                <a:buFontTx/>
                <a:buNone/>
              </a:pPr>
              <a:t>66</a:t>
            </a:fld>
            <a:endParaRPr lang="en-US" sz="1200">
              <a:solidFill>
                <a:srgbClr val="000000"/>
              </a:solidFill>
              <a:latin typeface="Arial" charset="0"/>
            </a:endParaRPr>
          </a:p>
        </p:txBody>
      </p:sp>
      <p:sp>
        <p:nvSpPr>
          <p:cNvPr id="28774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1224868-DAA3-E145-8BD5-546910AE40B3}" type="slidenum">
              <a:rPr lang="en-US" sz="1200">
                <a:solidFill>
                  <a:srgbClr val="000000"/>
                </a:solidFill>
                <a:latin typeface="Arial" charset="0"/>
              </a:rPr>
              <a:pPr eaLnBrk="1" hangingPunct="1">
                <a:buClrTx/>
                <a:buFontTx/>
                <a:buNone/>
              </a:pPr>
              <a:t>66</a:t>
            </a:fld>
            <a:endParaRPr lang="en-US" sz="1200">
              <a:solidFill>
                <a:srgbClr val="000000"/>
              </a:solidFill>
              <a:latin typeface="Arial" charset="0"/>
            </a:endParaRPr>
          </a:p>
        </p:txBody>
      </p:sp>
      <p:sp>
        <p:nvSpPr>
          <p:cNvPr id="28774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49072FD-3364-084E-8C3F-A1F8C7D6407A}" type="slidenum">
              <a:rPr lang="en-US" sz="1200">
                <a:solidFill>
                  <a:srgbClr val="000000"/>
                </a:solidFill>
                <a:latin typeface="Arial" charset="0"/>
              </a:rPr>
              <a:pPr eaLnBrk="1" hangingPunct="1">
                <a:buClrTx/>
                <a:buFontTx/>
                <a:buNone/>
              </a:pPr>
              <a:t>66</a:t>
            </a:fld>
            <a:endParaRPr lang="en-US" sz="1200">
              <a:solidFill>
                <a:srgbClr val="000000"/>
              </a:solidFill>
              <a:latin typeface="Arial" charset="0"/>
            </a:endParaRPr>
          </a:p>
        </p:txBody>
      </p:sp>
      <p:sp>
        <p:nvSpPr>
          <p:cNvPr id="287750" name="Rectangle 5"/>
          <p:cNvSpPr>
            <a:spLocks noGrp="1" noRot="1" noChangeAspect="1" noChangeArrowheads="1" noTextEdit="1"/>
          </p:cNvSpPr>
          <p:nvPr>
            <p:ph type="sldImg"/>
          </p:nvPr>
        </p:nvSpPr>
        <p:spPr>
          <a:xfrm>
            <a:off x="1184275" y="698500"/>
            <a:ext cx="4654550" cy="3490913"/>
          </a:xfrm>
          <a:ln/>
        </p:spPr>
      </p:sp>
      <p:sp>
        <p:nvSpPr>
          <p:cNvPr id="28775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775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BA4279B-8A00-9E43-9FAE-1DE3E3F18AA2}" type="slidenum">
              <a:rPr lang="en-US" sz="1200">
                <a:solidFill>
                  <a:srgbClr val="000000"/>
                </a:solidFill>
                <a:latin typeface="Arial" charset="0"/>
              </a:rPr>
              <a:pPr eaLnBrk="1" hangingPunct="1">
                <a:buClrTx/>
                <a:buFontTx/>
                <a:buNone/>
              </a:pPr>
              <a:t>66</a:t>
            </a:fld>
            <a:endParaRPr lang="en-US" sz="1200">
              <a:solidFill>
                <a:srgbClr val="000000"/>
              </a:solidFill>
              <a:latin typeface="Arial"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877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1FBC7FB-B6BE-8E4B-8651-0CEEA18FF8C1}" type="slidenum">
              <a:rPr lang="en-US" sz="1200">
                <a:solidFill>
                  <a:srgbClr val="000000"/>
                </a:solidFill>
                <a:latin typeface="Arial" charset="0"/>
              </a:rPr>
              <a:pPr eaLnBrk="1" hangingPunct="1"/>
              <a:t>67</a:t>
            </a:fld>
            <a:endParaRPr lang="en-US" sz="1200">
              <a:solidFill>
                <a:srgbClr val="000000"/>
              </a:solidFill>
              <a:latin typeface="Arial" charset="0"/>
            </a:endParaRPr>
          </a:p>
        </p:txBody>
      </p:sp>
      <p:sp>
        <p:nvSpPr>
          <p:cNvPr id="28877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AA4845C-29CE-CA48-B289-BF33D3A81810}" type="slidenum">
              <a:rPr lang="en-US" sz="1200">
                <a:solidFill>
                  <a:srgbClr val="000000"/>
                </a:solidFill>
                <a:latin typeface="Arial" charset="0"/>
              </a:rPr>
              <a:pPr eaLnBrk="1" hangingPunct="1">
                <a:buClrTx/>
                <a:buFontTx/>
                <a:buNone/>
              </a:pPr>
              <a:t>67</a:t>
            </a:fld>
            <a:endParaRPr lang="en-US" sz="1200">
              <a:solidFill>
                <a:srgbClr val="000000"/>
              </a:solidFill>
              <a:latin typeface="Arial" charset="0"/>
            </a:endParaRPr>
          </a:p>
        </p:txBody>
      </p:sp>
      <p:sp>
        <p:nvSpPr>
          <p:cNvPr id="28877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6F04D02-4E0C-544E-A7FE-625269D64719}" type="slidenum">
              <a:rPr lang="en-US" sz="1200">
                <a:solidFill>
                  <a:srgbClr val="000000"/>
                </a:solidFill>
                <a:latin typeface="Arial" charset="0"/>
              </a:rPr>
              <a:pPr eaLnBrk="1" hangingPunct="1">
                <a:buClrTx/>
                <a:buFontTx/>
                <a:buNone/>
              </a:pPr>
              <a:t>67</a:t>
            </a:fld>
            <a:endParaRPr lang="en-US" sz="1200">
              <a:solidFill>
                <a:srgbClr val="000000"/>
              </a:solidFill>
              <a:latin typeface="Arial" charset="0"/>
            </a:endParaRPr>
          </a:p>
        </p:txBody>
      </p:sp>
      <p:sp>
        <p:nvSpPr>
          <p:cNvPr id="28877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5AEC495-D308-5C40-B322-70CC76BA9808}" type="slidenum">
              <a:rPr lang="en-US" sz="1200">
                <a:solidFill>
                  <a:srgbClr val="000000"/>
                </a:solidFill>
                <a:latin typeface="Arial" charset="0"/>
              </a:rPr>
              <a:pPr eaLnBrk="1" hangingPunct="1">
                <a:buClrTx/>
                <a:buFontTx/>
                <a:buNone/>
              </a:pPr>
              <a:t>67</a:t>
            </a:fld>
            <a:endParaRPr lang="en-US" sz="1200">
              <a:solidFill>
                <a:srgbClr val="000000"/>
              </a:solidFill>
              <a:latin typeface="Arial" charset="0"/>
            </a:endParaRPr>
          </a:p>
        </p:txBody>
      </p:sp>
      <p:sp>
        <p:nvSpPr>
          <p:cNvPr id="288774" name="Rectangle 5"/>
          <p:cNvSpPr>
            <a:spLocks noGrp="1" noRot="1" noChangeAspect="1" noChangeArrowheads="1" noTextEdit="1"/>
          </p:cNvSpPr>
          <p:nvPr>
            <p:ph type="sldImg"/>
          </p:nvPr>
        </p:nvSpPr>
        <p:spPr>
          <a:xfrm>
            <a:off x="1184275" y="698500"/>
            <a:ext cx="4654550" cy="3490913"/>
          </a:xfrm>
          <a:ln/>
        </p:spPr>
      </p:sp>
      <p:sp>
        <p:nvSpPr>
          <p:cNvPr id="28877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877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B8BEF4B-B8C5-BC4D-BCDF-0E88D9E46D20}" type="slidenum">
              <a:rPr lang="en-US" sz="1200">
                <a:solidFill>
                  <a:srgbClr val="000000"/>
                </a:solidFill>
                <a:latin typeface="Arial" charset="0"/>
              </a:rPr>
              <a:pPr eaLnBrk="1" hangingPunct="1">
                <a:buClrTx/>
                <a:buFontTx/>
                <a:buNone/>
              </a:pPr>
              <a:t>67</a:t>
            </a:fld>
            <a:endParaRPr lang="en-US" sz="1200">
              <a:solidFill>
                <a:srgbClr val="000000"/>
              </a:solidFill>
              <a:latin typeface="Arial"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979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7F0C4A6F-D363-D142-AC57-6FF581184845}" type="slidenum">
              <a:rPr lang="en-US" sz="1200">
                <a:solidFill>
                  <a:srgbClr val="000000"/>
                </a:solidFill>
                <a:latin typeface="Arial" charset="0"/>
              </a:rPr>
              <a:pPr eaLnBrk="1" hangingPunct="1"/>
              <a:t>68</a:t>
            </a:fld>
            <a:endParaRPr lang="en-US" sz="1200">
              <a:solidFill>
                <a:srgbClr val="000000"/>
              </a:solidFill>
              <a:latin typeface="Arial" charset="0"/>
            </a:endParaRPr>
          </a:p>
        </p:txBody>
      </p:sp>
      <p:sp>
        <p:nvSpPr>
          <p:cNvPr id="28979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10F2F41-5C6F-8040-9F5C-A9B4F45DC2E1}" type="slidenum">
              <a:rPr lang="en-US" sz="1200">
                <a:solidFill>
                  <a:srgbClr val="000000"/>
                </a:solidFill>
                <a:latin typeface="Arial" charset="0"/>
              </a:rPr>
              <a:pPr eaLnBrk="1" hangingPunct="1">
                <a:buClrTx/>
                <a:buFontTx/>
                <a:buNone/>
              </a:pPr>
              <a:t>68</a:t>
            </a:fld>
            <a:endParaRPr lang="en-US" sz="1200">
              <a:solidFill>
                <a:srgbClr val="000000"/>
              </a:solidFill>
              <a:latin typeface="Arial" charset="0"/>
            </a:endParaRPr>
          </a:p>
        </p:txBody>
      </p:sp>
      <p:sp>
        <p:nvSpPr>
          <p:cNvPr id="28979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36E2F5A-F141-1A41-B0E4-9AB3972BA04B}" type="slidenum">
              <a:rPr lang="en-US" sz="1200">
                <a:solidFill>
                  <a:srgbClr val="000000"/>
                </a:solidFill>
                <a:latin typeface="Arial" charset="0"/>
              </a:rPr>
              <a:pPr eaLnBrk="1" hangingPunct="1">
                <a:buClrTx/>
                <a:buFontTx/>
                <a:buNone/>
              </a:pPr>
              <a:t>68</a:t>
            </a:fld>
            <a:endParaRPr lang="en-US" sz="1200">
              <a:solidFill>
                <a:srgbClr val="000000"/>
              </a:solidFill>
              <a:latin typeface="Arial" charset="0"/>
            </a:endParaRPr>
          </a:p>
        </p:txBody>
      </p:sp>
      <p:sp>
        <p:nvSpPr>
          <p:cNvPr id="28979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1F54413-6A39-BA4D-B49B-122378ED5C22}" type="slidenum">
              <a:rPr lang="en-US" sz="1200">
                <a:solidFill>
                  <a:srgbClr val="000000"/>
                </a:solidFill>
                <a:latin typeface="Arial" charset="0"/>
              </a:rPr>
              <a:pPr eaLnBrk="1" hangingPunct="1">
                <a:buClrTx/>
                <a:buFontTx/>
                <a:buNone/>
              </a:pPr>
              <a:t>68</a:t>
            </a:fld>
            <a:endParaRPr lang="en-US" sz="1200">
              <a:solidFill>
                <a:srgbClr val="000000"/>
              </a:solidFill>
              <a:latin typeface="Arial" charset="0"/>
            </a:endParaRPr>
          </a:p>
        </p:txBody>
      </p:sp>
      <p:sp>
        <p:nvSpPr>
          <p:cNvPr id="28979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979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8980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27FD04E-FA66-5E40-A766-FAEE81F6917E}" type="slidenum">
              <a:rPr lang="en-US" sz="1200">
                <a:solidFill>
                  <a:srgbClr val="000000"/>
                </a:solidFill>
                <a:latin typeface="Arial" charset="0"/>
              </a:rPr>
              <a:pPr eaLnBrk="1" hangingPunct="1">
                <a:buClrTx/>
                <a:buFontTx/>
                <a:buNone/>
              </a:pPr>
              <a:t>68</a:t>
            </a:fld>
            <a:endParaRPr lang="en-US" sz="1200">
              <a:solidFill>
                <a:srgbClr val="000000"/>
              </a:solidFill>
              <a:latin typeface="Arial"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081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D610D5B-804E-A342-8242-A38910A1A942}" type="slidenum">
              <a:rPr lang="en-US" sz="1200">
                <a:solidFill>
                  <a:srgbClr val="000000"/>
                </a:solidFill>
                <a:latin typeface="Arial" charset="0"/>
              </a:rPr>
              <a:pPr eaLnBrk="1" hangingPunct="1"/>
              <a:t>69</a:t>
            </a:fld>
            <a:endParaRPr lang="en-US" sz="1200" dirty="0">
              <a:solidFill>
                <a:srgbClr val="000000"/>
              </a:solidFill>
              <a:latin typeface="Arial" charset="0"/>
            </a:endParaRPr>
          </a:p>
        </p:txBody>
      </p:sp>
      <p:sp>
        <p:nvSpPr>
          <p:cNvPr id="29081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43B76B0-2538-B34E-9F40-105AD169AA3A}" type="slidenum">
              <a:rPr lang="en-US" sz="1200">
                <a:solidFill>
                  <a:srgbClr val="000000"/>
                </a:solidFill>
                <a:latin typeface="Arial" charset="0"/>
              </a:rPr>
              <a:pPr eaLnBrk="1" hangingPunct="1">
                <a:buClrTx/>
                <a:buFontTx/>
                <a:buNone/>
              </a:pPr>
              <a:t>69</a:t>
            </a:fld>
            <a:endParaRPr lang="en-US" sz="1200" dirty="0">
              <a:solidFill>
                <a:srgbClr val="000000"/>
              </a:solidFill>
              <a:latin typeface="Arial" charset="0"/>
            </a:endParaRPr>
          </a:p>
        </p:txBody>
      </p:sp>
      <p:sp>
        <p:nvSpPr>
          <p:cNvPr id="29082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2E9D716-CDAF-1245-83AA-BA435B9CAFC9}" type="slidenum">
              <a:rPr lang="en-US" sz="1200">
                <a:solidFill>
                  <a:srgbClr val="000000"/>
                </a:solidFill>
                <a:latin typeface="Arial" charset="0"/>
              </a:rPr>
              <a:pPr eaLnBrk="1" hangingPunct="1">
                <a:buClrTx/>
                <a:buFontTx/>
                <a:buNone/>
              </a:pPr>
              <a:t>69</a:t>
            </a:fld>
            <a:endParaRPr lang="en-US" sz="1200" dirty="0">
              <a:solidFill>
                <a:srgbClr val="000000"/>
              </a:solidFill>
              <a:latin typeface="Arial" charset="0"/>
            </a:endParaRPr>
          </a:p>
        </p:txBody>
      </p:sp>
      <p:sp>
        <p:nvSpPr>
          <p:cNvPr id="29082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42D4666-5B10-DA4C-BC53-162FCA09ECC1}" type="slidenum">
              <a:rPr lang="en-US" sz="1200">
                <a:solidFill>
                  <a:srgbClr val="000000"/>
                </a:solidFill>
                <a:latin typeface="Arial" charset="0"/>
              </a:rPr>
              <a:pPr eaLnBrk="1" hangingPunct="1">
                <a:buClrTx/>
                <a:buFontTx/>
                <a:buNone/>
              </a:pPr>
              <a:t>69</a:t>
            </a:fld>
            <a:endParaRPr lang="en-US" sz="1200" dirty="0">
              <a:solidFill>
                <a:srgbClr val="000000"/>
              </a:solidFill>
              <a:latin typeface="Arial" charset="0"/>
            </a:endParaRPr>
          </a:p>
        </p:txBody>
      </p:sp>
      <p:sp>
        <p:nvSpPr>
          <p:cNvPr id="29082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082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dirty="0">
              <a:latin typeface="Arial" charset="0"/>
            </a:endParaRPr>
          </a:p>
        </p:txBody>
      </p:sp>
      <p:sp>
        <p:nvSpPr>
          <p:cNvPr id="29082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595C64B-1026-A149-9F5E-CA24C81F001C}" type="slidenum">
              <a:rPr lang="en-US" sz="1200">
                <a:solidFill>
                  <a:srgbClr val="000000"/>
                </a:solidFill>
                <a:latin typeface="Arial" charset="0"/>
              </a:rPr>
              <a:pPr eaLnBrk="1" hangingPunct="1">
                <a:buClrTx/>
                <a:buFontTx/>
                <a:buNone/>
              </a:pPr>
              <a:t>69</a:t>
            </a:fld>
            <a:endParaRPr lang="en-US" sz="1200" dirty="0">
              <a:solidFill>
                <a:srgbClr val="000000"/>
              </a:solidFill>
              <a:latin typeface="Arial"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184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F1C5614-A6B0-4147-A775-6F33C903B291}" type="slidenum">
              <a:rPr lang="en-US" sz="1200">
                <a:solidFill>
                  <a:srgbClr val="000000"/>
                </a:solidFill>
                <a:latin typeface="Arial" charset="0"/>
              </a:rPr>
              <a:pPr eaLnBrk="1" hangingPunct="1"/>
              <a:t>70</a:t>
            </a:fld>
            <a:endParaRPr lang="en-US" sz="1200">
              <a:solidFill>
                <a:srgbClr val="000000"/>
              </a:solidFill>
              <a:latin typeface="Arial" charset="0"/>
            </a:endParaRPr>
          </a:p>
        </p:txBody>
      </p:sp>
      <p:sp>
        <p:nvSpPr>
          <p:cNvPr id="29184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26E29B4-DF52-8C4A-8A00-A0B8C25C9032}" type="slidenum">
              <a:rPr lang="en-US" sz="1200">
                <a:solidFill>
                  <a:srgbClr val="000000"/>
                </a:solidFill>
                <a:latin typeface="Arial" charset="0"/>
              </a:rPr>
              <a:pPr eaLnBrk="1" hangingPunct="1">
                <a:buClrTx/>
                <a:buFontTx/>
                <a:buNone/>
              </a:pPr>
              <a:t>70</a:t>
            </a:fld>
            <a:endParaRPr lang="en-US" sz="1200">
              <a:solidFill>
                <a:srgbClr val="000000"/>
              </a:solidFill>
              <a:latin typeface="Arial" charset="0"/>
            </a:endParaRPr>
          </a:p>
        </p:txBody>
      </p:sp>
      <p:sp>
        <p:nvSpPr>
          <p:cNvPr id="29184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4A2BC94-8E53-1447-BA27-3DA994CA9C20}" type="slidenum">
              <a:rPr lang="en-US" sz="1200">
                <a:solidFill>
                  <a:srgbClr val="000000"/>
                </a:solidFill>
                <a:latin typeface="Arial" charset="0"/>
              </a:rPr>
              <a:pPr eaLnBrk="1" hangingPunct="1">
                <a:buClrTx/>
                <a:buFontTx/>
                <a:buNone/>
              </a:pPr>
              <a:t>70</a:t>
            </a:fld>
            <a:endParaRPr lang="en-US" sz="1200">
              <a:solidFill>
                <a:srgbClr val="000000"/>
              </a:solidFill>
              <a:latin typeface="Arial" charset="0"/>
            </a:endParaRPr>
          </a:p>
        </p:txBody>
      </p:sp>
      <p:sp>
        <p:nvSpPr>
          <p:cNvPr id="29184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54CC1A6-B4FA-5647-9A08-F07DEC94D472}" type="slidenum">
              <a:rPr lang="en-US" sz="1200">
                <a:solidFill>
                  <a:srgbClr val="000000"/>
                </a:solidFill>
                <a:latin typeface="Arial" charset="0"/>
              </a:rPr>
              <a:pPr eaLnBrk="1" hangingPunct="1">
                <a:buClrTx/>
                <a:buFontTx/>
                <a:buNone/>
              </a:pPr>
              <a:t>70</a:t>
            </a:fld>
            <a:endParaRPr lang="en-US" sz="1200">
              <a:solidFill>
                <a:srgbClr val="000000"/>
              </a:solidFill>
              <a:latin typeface="Arial" charset="0"/>
            </a:endParaRPr>
          </a:p>
        </p:txBody>
      </p:sp>
      <p:sp>
        <p:nvSpPr>
          <p:cNvPr id="29184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184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9184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8641F87-29BF-4B4A-A1D8-4339760F5175}" type="slidenum">
              <a:rPr lang="en-US" sz="1200">
                <a:solidFill>
                  <a:srgbClr val="000000"/>
                </a:solidFill>
                <a:latin typeface="Arial" charset="0"/>
              </a:rPr>
              <a:pPr eaLnBrk="1" hangingPunct="1">
                <a:buClrTx/>
                <a:buFontTx/>
                <a:buNone/>
              </a:pPr>
              <a:t>70</a:t>
            </a:fld>
            <a:endParaRPr lang="en-US" sz="1200">
              <a:solidFill>
                <a:srgbClr val="000000"/>
              </a:solidFill>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835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ED495FF-696D-A74B-A91E-51A4DC8E8410}" type="slidenum">
              <a:rPr lang="en-US" sz="1200">
                <a:solidFill>
                  <a:srgbClr val="000000"/>
                </a:solidFill>
                <a:latin typeface="Arial" charset="0"/>
              </a:rPr>
              <a:pPr eaLnBrk="1" hangingPunct="1"/>
              <a:t>8</a:t>
            </a:fld>
            <a:endParaRPr lang="en-US" sz="1200">
              <a:solidFill>
                <a:srgbClr val="000000"/>
              </a:solidFill>
              <a:latin typeface="Arial" charset="0"/>
            </a:endParaRPr>
          </a:p>
        </p:txBody>
      </p:sp>
      <p:sp>
        <p:nvSpPr>
          <p:cNvPr id="22835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D4517DA-F6C4-C343-8742-7ABC372018F5}" type="slidenum">
              <a:rPr lang="en-US" sz="1200">
                <a:solidFill>
                  <a:srgbClr val="000000"/>
                </a:solidFill>
                <a:latin typeface="Arial" charset="0"/>
              </a:rPr>
              <a:pPr eaLnBrk="1" hangingPunct="1">
                <a:buClrTx/>
                <a:buFontTx/>
                <a:buNone/>
              </a:pPr>
              <a:t>8</a:t>
            </a:fld>
            <a:endParaRPr lang="en-US" sz="1200">
              <a:solidFill>
                <a:srgbClr val="000000"/>
              </a:solidFill>
              <a:latin typeface="Arial" charset="0"/>
            </a:endParaRPr>
          </a:p>
        </p:txBody>
      </p:sp>
      <p:sp>
        <p:nvSpPr>
          <p:cNvPr id="22835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D20C0BF-03D6-714F-9067-5E24CCC978DC}" type="slidenum">
              <a:rPr lang="en-US" sz="1200">
                <a:solidFill>
                  <a:srgbClr val="000000"/>
                </a:solidFill>
                <a:latin typeface="Arial" charset="0"/>
              </a:rPr>
              <a:pPr eaLnBrk="1" hangingPunct="1">
                <a:buClrTx/>
                <a:buFontTx/>
                <a:buNone/>
              </a:pPr>
              <a:t>8</a:t>
            </a:fld>
            <a:endParaRPr lang="en-US" sz="1200">
              <a:solidFill>
                <a:srgbClr val="000000"/>
              </a:solidFill>
              <a:latin typeface="Arial" charset="0"/>
            </a:endParaRPr>
          </a:p>
        </p:txBody>
      </p:sp>
      <p:sp>
        <p:nvSpPr>
          <p:cNvPr id="22835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6BC7795-E7D6-2D4D-82DC-732AC60AC92E}" type="slidenum">
              <a:rPr lang="en-US" sz="1200">
                <a:solidFill>
                  <a:srgbClr val="000000"/>
                </a:solidFill>
                <a:latin typeface="Arial" charset="0"/>
              </a:rPr>
              <a:pPr eaLnBrk="1" hangingPunct="1">
                <a:buClrTx/>
                <a:buFontTx/>
                <a:buNone/>
              </a:pPr>
              <a:t>8</a:t>
            </a:fld>
            <a:endParaRPr lang="en-US" sz="1200">
              <a:solidFill>
                <a:srgbClr val="000000"/>
              </a:solidFill>
              <a:latin typeface="Arial" charset="0"/>
            </a:endParaRPr>
          </a:p>
        </p:txBody>
      </p:sp>
      <p:sp>
        <p:nvSpPr>
          <p:cNvPr id="22835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8359"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286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20CB0F8-DD22-8941-B882-B2AFD23ABBD6}" type="slidenum">
              <a:rPr lang="en-US" sz="1200">
                <a:solidFill>
                  <a:srgbClr val="000000"/>
                </a:solidFill>
                <a:latin typeface="Arial" charset="0"/>
              </a:rPr>
              <a:pPr eaLnBrk="1" hangingPunct="1"/>
              <a:t>71</a:t>
            </a:fld>
            <a:endParaRPr lang="en-US" sz="1200">
              <a:solidFill>
                <a:srgbClr val="000000"/>
              </a:solidFill>
              <a:latin typeface="Arial" charset="0"/>
            </a:endParaRPr>
          </a:p>
        </p:txBody>
      </p:sp>
      <p:sp>
        <p:nvSpPr>
          <p:cNvPr id="29286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D96C79A-23EE-C845-BD0F-583F439377E0}" type="slidenum">
              <a:rPr lang="en-US" sz="1200">
                <a:solidFill>
                  <a:srgbClr val="000000"/>
                </a:solidFill>
                <a:latin typeface="Arial" charset="0"/>
              </a:rPr>
              <a:pPr eaLnBrk="1" hangingPunct="1">
                <a:buClrTx/>
                <a:buFontTx/>
                <a:buNone/>
              </a:pPr>
              <a:t>71</a:t>
            </a:fld>
            <a:endParaRPr lang="en-US" sz="1200">
              <a:solidFill>
                <a:srgbClr val="000000"/>
              </a:solidFill>
              <a:latin typeface="Arial" charset="0"/>
            </a:endParaRPr>
          </a:p>
        </p:txBody>
      </p:sp>
      <p:sp>
        <p:nvSpPr>
          <p:cNvPr id="29286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68405FE-F0F3-9B4B-8D78-A4E9A4BB6DA8}" type="slidenum">
              <a:rPr lang="en-US" sz="1200">
                <a:solidFill>
                  <a:srgbClr val="000000"/>
                </a:solidFill>
                <a:latin typeface="Arial" charset="0"/>
              </a:rPr>
              <a:pPr eaLnBrk="1" hangingPunct="1">
                <a:buClrTx/>
                <a:buFontTx/>
                <a:buNone/>
              </a:pPr>
              <a:t>71</a:t>
            </a:fld>
            <a:endParaRPr lang="en-US" sz="1200">
              <a:solidFill>
                <a:srgbClr val="000000"/>
              </a:solidFill>
              <a:latin typeface="Arial" charset="0"/>
            </a:endParaRPr>
          </a:p>
        </p:txBody>
      </p:sp>
      <p:sp>
        <p:nvSpPr>
          <p:cNvPr id="29286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9B8213E-3610-5146-B1A2-51794AF343F7}" type="slidenum">
              <a:rPr lang="en-US" sz="1200">
                <a:solidFill>
                  <a:srgbClr val="000000"/>
                </a:solidFill>
                <a:latin typeface="Arial" charset="0"/>
              </a:rPr>
              <a:pPr eaLnBrk="1" hangingPunct="1">
                <a:buClrTx/>
                <a:buFontTx/>
                <a:buNone/>
              </a:pPr>
              <a:t>71</a:t>
            </a:fld>
            <a:endParaRPr lang="en-US" sz="1200">
              <a:solidFill>
                <a:srgbClr val="000000"/>
              </a:solidFill>
              <a:latin typeface="Arial" charset="0"/>
            </a:endParaRPr>
          </a:p>
        </p:txBody>
      </p:sp>
      <p:sp>
        <p:nvSpPr>
          <p:cNvPr id="292870" name="Rectangle 5"/>
          <p:cNvSpPr>
            <a:spLocks noGrp="1" noRot="1" noChangeAspect="1" noChangeArrowheads="1" noTextEdit="1"/>
          </p:cNvSpPr>
          <p:nvPr>
            <p:ph type="sldImg"/>
          </p:nvPr>
        </p:nvSpPr>
        <p:spPr>
          <a:xfrm>
            <a:off x="1184275" y="698500"/>
            <a:ext cx="4654550" cy="3490913"/>
          </a:xfrm>
          <a:ln/>
        </p:spPr>
      </p:sp>
      <p:sp>
        <p:nvSpPr>
          <p:cNvPr id="29287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9287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08717B3-81A5-CF4C-8802-9BFB6B01AD9A}" type="slidenum">
              <a:rPr lang="en-US" sz="1200">
                <a:solidFill>
                  <a:srgbClr val="000000"/>
                </a:solidFill>
                <a:latin typeface="Arial" charset="0"/>
              </a:rPr>
              <a:pPr eaLnBrk="1" hangingPunct="1">
                <a:buClrTx/>
                <a:buFontTx/>
                <a:buNone/>
              </a:pPr>
              <a:t>71</a:t>
            </a:fld>
            <a:endParaRPr lang="en-US" sz="1200">
              <a:solidFill>
                <a:srgbClr val="000000"/>
              </a:solidFill>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389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8E17124-1CEF-194C-B9AF-5D934170C8E2}" type="slidenum">
              <a:rPr lang="en-US" sz="1200">
                <a:solidFill>
                  <a:srgbClr val="000000"/>
                </a:solidFill>
                <a:latin typeface="Arial" charset="0"/>
              </a:rPr>
              <a:pPr eaLnBrk="1" hangingPunct="1"/>
              <a:t>72</a:t>
            </a:fld>
            <a:endParaRPr lang="en-US" sz="1200">
              <a:solidFill>
                <a:srgbClr val="000000"/>
              </a:solidFill>
              <a:latin typeface="Arial" charset="0"/>
            </a:endParaRPr>
          </a:p>
        </p:txBody>
      </p:sp>
      <p:sp>
        <p:nvSpPr>
          <p:cNvPr id="29389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8F14B16-EA26-5C4F-8AE8-28E180F13729}" type="slidenum">
              <a:rPr lang="en-US" sz="1200">
                <a:solidFill>
                  <a:srgbClr val="000000"/>
                </a:solidFill>
                <a:latin typeface="Arial" charset="0"/>
              </a:rPr>
              <a:pPr eaLnBrk="1" hangingPunct="1">
                <a:buClrTx/>
                <a:buFontTx/>
                <a:buNone/>
              </a:pPr>
              <a:t>72</a:t>
            </a:fld>
            <a:endParaRPr lang="en-US" sz="1200">
              <a:solidFill>
                <a:srgbClr val="000000"/>
              </a:solidFill>
              <a:latin typeface="Arial" charset="0"/>
            </a:endParaRPr>
          </a:p>
        </p:txBody>
      </p:sp>
      <p:sp>
        <p:nvSpPr>
          <p:cNvPr id="29389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8801114-8B22-524B-80E2-5712B83B31F3}" type="slidenum">
              <a:rPr lang="en-US" sz="1200">
                <a:solidFill>
                  <a:srgbClr val="000000"/>
                </a:solidFill>
                <a:latin typeface="Arial" charset="0"/>
              </a:rPr>
              <a:pPr eaLnBrk="1" hangingPunct="1">
                <a:buClrTx/>
                <a:buFontTx/>
                <a:buNone/>
              </a:pPr>
              <a:t>72</a:t>
            </a:fld>
            <a:endParaRPr lang="en-US" sz="1200">
              <a:solidFill>
                <a:srgbClr val="000000"/>
              </a:solidFill>
              <a:latin typeface="Arial" charset="0"/>
            </a:endParaRPr>
          </a:p>
        </p:txBody>
      </p:sp>
      <p:sp>
        <p:nvSpPr>
          <p:cNvPr id="29389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0A91C32-7BDA-2B43-819A-D1BE4F80DADB}" type="slidenum">
              <a:rPr lang="en-US" sz="1200">
                <a:solidFill>
                  <a:srgbClr val="000000"/>
                </a:solidFill>
                <a:latin typeface="Arial" charset="0"/>
              </a:rPr>
              <a:pPr eaLnBrk="1" hangingPunct="1">
                <a:buClrTx/>
                <a:buFontTx/>
                <a:buNone/>
              </a:pPr>
              <a:t>72</a:t>
            </a:fld>
            <a:endParaRPr lang="en-US" sz="1200">
              <a:solidFill>
                <a:srgbClr val="000000"/>
              </a:solidFill>
              <a:latin typeface="Arial" charset="0"/>
            </a:endParaRPr>
          </a:p>
        </p:txBody>
      </p:sp>
      <p:sp>
        <p:nvSpPr>
          <p:cNvPr id="29389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389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9389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68DC271-4F68-4345-81BB-F8D6528704AE}" type="slidenum">
              <a:rPr lang="en-US" sz="1200">
                <a:solidFill>
                  <a:srgbClr val="000000"/>
                </a:solidFill>
                <a:latin typeface="Arial" charset="0"/>
              </a:rPr>
              <a:pPr eaLnBrk="1" hangingPunct="1">
                <a:buClrTx/>
                <a:buFontTx/>
                <a:buNone/>
              </a:pPr>
              <a:t>72</a:t>
            </a:fld>
            <a:endParaRPr lang="en-US" sz="1200">
              <a:solidFill>
                <a:srgbClr val="000000"/>
              </a:solidFill>
              <a:latin typeface="Arial"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491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DCFC3B31-56BE-8243-8C22-E1C19320101B}" type="slidenum">
              <a:rPr lang="en-US" sz="1200">
                <a:solidFill>
                  <a:srgbClr val="000000"/>
                </a:solidFill>
                <a:latin typeface="Arial" charset="0"/>
              </a:rPr>
              <a:pPr eaLnBrk="1" hangingPunct="1"/>
              <a:t>73</a:t>
            </a:fld>
            <a:endParaRPr lang="en-US" sz="1200">
              <a:solidFill>
                <a:srgbClr val="000000"/>
              </a:solidFill>
              <a:latin typeface="Arial" charset="0"/>
            </a:endParaRPr>
          </a:p>
        </p:txBody>
      </p:sp>
      <p:sp>
        <p:nvSpPr>
          <p:cNvPr id="29491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6AB9D97-1880-F344-971D-D02C7B21F326}" type="slidenum">
              <a:rPr lang="en-US" sz="1200">
                <a:solidFill>
                  <a:srgbClr val="000000"/>
                </a:solidFill>
                <a:latin typeface="Arial" charset="0"/>
              </a:rPr>
              <a:pPr eaLnBrk="1" hangingPunct="1">
                <a:buClrTx/>
                <a:buFontTx/>
                <a:buNone/>
              </a:pPr>
              <a:t>73</a:t>
            </a:fld>
            <a:endParaRPr lang="en-US" sz="1200">
              <a:solidFill>
                <a:srgbClr val="000000"/>
              </a:solidFill>
              <a:latin typeface="Arial" charset="0"/>
            </a:endParaRPr>
          </a:p>
        </p:txBody>
      </p:sp>
      <p:sp>
        <p:nvSpPr>
          <p:cNvPr id="29491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09CF49A-B040-8F49-A09B-C5859EFCEF95}" type="slidenum">
              <a:rPr lang="en-US" sz="1200">
                <a:solidFill>
                  <a:srgbClr val="000000"/>
                </a:solidFill>
                <a:latin typeface="Arial" charset="0"/>
              </a:rPr>
              <a:pPr eaLnBrk="1" hangingPunct="1">
                <a:buClrTx/>
                <a:buFontTx/>
                <a:buNone/>
              </a:pPr>
              <a:t>73</a:t>
            </a:fld>
            <a:endParaRPr lang="en-US" sz="1200">
              <a:solidFill>
                <a:srgbClr val="000000"/>
              </a:solidFill>
              <a:latin typeface="Arial" charset="0"/>
            </a:endParaRPr>
          </a:p>
        </p:txBody>
      </p:sp>
      <p:sp>
        <p:nvSpPr>
          <p:cNvPr id="29491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3A6813C-0DBB-6548-8EC2-98B23668AC25}" type="slidenum">
              <a:rPr lang="en-US" sz="1200">
                <a:solidFill>
                  <a:srgbClr val="000000"/>
                </a:solidFill>
                <a:latin typeface="Arial" charset="0"/>
              </a:rPr>
              <a:pPr eaLnBrk="1" hangingPunct="1">
                <a:buClrTx/>
                <a:buFontTx/>
                <a:buNone/>
              </a:pPr>
              <a:t>73</a:t>
            </a:fld>
            <a:endParaRPr lang="en-US" sz="1200">
              <a:solidFill>
                <a:srgbClr val="000000"/>
              </a:solidFill>
              <a:latin typeface="Arial" charset="0"/>
            </a:endParaRPr>
          </a:p>
        </p:txBody>
      </p:sp>
      <p:sp>
        <p:nvSpPr>
          <p:cNvPr id="29491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491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9492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829A2C6-55F9-B64D-A919-006544967D85}" type="slidenum">
              <a:rPr lang="en-US" sz="1200">
                <a:solidFill>
                  <a:srgbClr val="000000"/>
                </a:solidFill>
                <a:latin typeface="Arial" charset="0"/>
              </a:rPr>
              <a:pPr eaLnBrk="1" hangingPunct="1">
                <a:buClrTx/>
                <a:buFontTx/>
                <a:buNone/>
              </a:pPr>
              <a:t>73</a:t>
            </a:fld>
            <a:endParaRPr lang="en-US" sz="1200">
              <a:solidFill>
                <a:srgbClr val="000000"/>
              </a:solidFill>
              <a:latin typeface="Arial"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593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848C07A-1C13-3B4B-9E4F-C7D847E4E1FA}" type="slidenum">
              <a:rPr lang="en-US" sz="1200">
                <a:solidFill>
                  <a:srgbClr val="000000"/>
                </a:solidFill>
                <a:latin typeface="Arial" charset="0"/>
              </a:rPr>
              <a:pPr eaLnBrk="1" hangingPunct="1"/>
              <a:t>74</a:t>
            </a:fld>
            <a:endParaRPr lang="en-US" sz="1200">
              <a:solidFill>
                <a:srgbClr val="000000"/>
              </a:solidFill>
              <a:latin typeface="Arial" charset="0"/>
            </a:endParaRPr>
          </a:p>
        </p:txBody>
      </p:sp>
      <p:sp>
        <p:nvSpPr>
          <p:cNvPr id="29593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AC50B5A-3A5F-8D4D-958E-B8ADD6402B27}" type="slidenum">
              <a:rPr lang="en-US" sz="1200">
                <a:solidFill>
                  <a:srgbClr val="000000"/>
                </a:solidFill>
                <a:latin typeface="Arial" charset="0"/>
              </a:rPr>
              <a:pPr eaLnBrk="1" hangingPunct="1">
                <a:buClrTx/>
                <a:buFontTx/>
                <a:buNone/>
              </a:pPr>
              <a:t>74</a:t>
            </a:fld>
            <a:endParaRPr lang="en-US" sz="1200">
              <a:solidFill>
                <a:srgbClr val="000000"/>
              </a:solidFill>
              <a:latin typeface="Arial" charset="0"/>
            </a:endParaRPr>
          </a:p>
        </p:txBody>
      </p:sp>
      <p:sp>
        <p:nvSpPr>
          <p:cNvPr id="29594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D2D9FB7-587E-2549-A315-61CD21FCB8E1}" type="slidenum">
              <a:rPr lang="en-US" sz="1200">
                <a:solidFill>
                  <a:srgbClr val="000000"/>
                </a:solidFill>
                <a:latin typeface="Arial" charset="0"/>
              </a:rPr>
              <a:pPr eaLnBrk="1" hangingPunct="1">
                <a:buClrTx/>
                <a:buFontTx/>
                <a:buNone/>
              </a:pPr>
              <a:t>74</a:t>
            </a:fld>
            <a:endParaRPr lang="en-US" sz="1200">
              <a:solidFill>
                <a:srgbClr val="000000"/>
              </a:solidFill>
              <a:latin typeface="Arial" charset="0"/>
            </a:endParaRPr>
          </a:p>
        </p:txBody>
      </p:sp>
      <p:sp>
        <p:nvSpPr>
          <p:cNvPr id="29594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04ECF1C-2C86-D74B-B8CF-5F6BC865253E}" type="slidenum">
              <a:rPr lang="en-US" sz="1200">
                <a:solidFill>
                  <a:srgbClr val="000000"/>
                </a:solidFill>
                <a:latin typeface="Arial" charset="0"/>
              </a:rPr>
              <a:pPr eaLnBrk="1" hangingPunct="1">
                <a:buClrTx/>
                <a:buFontTx/>
                <a:buNone/>
              </a:pPr>
              <a:t>74</a:t>
            </a:fld>
            <a:endParaRPr lang="en-US" sz="1200">
              <a:solidFill>
                <a:srgbClr val="000000"/>
              </a:solidFill>
              <a:latin typeface="Arial" charset="0"/>
            </a:endParaRPr>
          </a:p>
        </p:txBody>
      </p:sp>
      <p:sp>
        <p:nvSpPr>
          <p:cNvPr id="29594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594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9594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568D207-2D0B-C942-8965-D0014103818B}" type="slidenum">
              <a:rPr lang="en-US" sz="1200">
                <a:solidFill>
                  <a:srgbClr val="000000"/>
                </a:solidFill>
                <a:latin typeface="Arial" charset="0"/>
              </a:rPr>
              <a:pPr eaLnBrk="1" hangingPunct="1">
                <a:buClrTx/>
                <a:buFontTx/>
                <a:buNone/>
              </a:pPr>
              <a:t>74</a:t>
            </a:fld>
            <a:endParaRPr lang="en-US" sz="1200">
              <a:solidFill>
                <a:srgbClr val="000000"/>
              </a:solidFill>
              <a:latin typeface="Arial"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6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BBFA5A0-DCBE-3D46-B8FE-9EFBBA5C9809}" type="slidenum">
              <a:rPr lang="en-US" sz="1200">
                <a:solidFill>
                  <a:srgbClr val="000000"/>
                </a:solidFill>
                <a:latin typeface="Arial" charset="0"/>
              </a:rPr>
              <a:pPr eaLnBrk="1" hangingPunct="1">
                <a:buClrTx/>
                <a:buFontTx/>
                <a:buNone/>
              </a:pPr>
              <a:t>75</a:t>
            </a:fld>
            <a:endParaRPr lang="en-US" sz="1200">
              <a:solidFill>
                <a:srgbClr val="000000"/>
              </a:solidFill>
              <a:latin typeface="Arial" charset="0"/>
            </a:endParaRPr>
          </a:p>
        </p:txBody>
      </p:sp>
      <p:sp>
        <p:nvSpPr>
          <p:cNvPr id="29696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D68E819-BD11-D847-B5FD-73791DD8FF40}" type="slidenum">
              <a:rPr lang="en-US" sz="1200">
                <a:solidFill>
                  <a:srgbClr val="000000"/>
                </a:solidFill>
                <a:latin typeface="Arial" charset="0"/>
              </a:rPr>
              <a:pPr eaLnBrk="1" hangingPunct="1">
                <a:buClrTx/>
                <a:buFontTx/>
                <a:buNone/>
              </a:pPr>
              <a:t>75</a:t>
            </a:fld>
            <a:endParaRPr lang="en-US" sz="1200">
              <a:solidFill>
                <a:srgbClr val="000000"/>
              </a:solidFill>
              <a:latin typeface="Arial" charset="0"/>
            </a:endParaRPr>
          </a:p>
        </p:txBody>
      </p:sp>
      <p:sp>
        <p:nvSpPr>
          <p:cNvPr id="29696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DC6EAB0-6F68-2449-A030-C9A561892C1A}" type="slidenum">
              <a:rPr lang="en-US" sz="1200">
                <a:solidFill>
                  <a:srgbClr val="000000"/>
                </a:solidFill>
                <a:latin typeface="Arial" charset="0"/>
              </a:rPr>
              <a:pPr eaLnBrk="1" hangingPunct="1">
                <a:buClrTx/>
                <a:buFontTx/>
                <a:buNone/>
              </a:pPr>
              <a:t>75</a:t>
            </a:fld>
            <a:endParaRPr lang="en-US" sz="1200">
              <a:solidFill>
                <a:srgbClr val="000000"/>
              </a:solidFill>
              <a:latin typeface="Arial" charset="0"/>
            </a:endParaRPr>
          </a:p>
        </p:txBody>
      </p:sp>
      <p:sp>
        <p:nvSpPr>
          <p:cNvPr id="29696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B544542-EEB2-8643-82D7-99DA131A916A}" type="slidenum">
              <a:rPr lang="en-US" sz="1200">
                <a:solidFill>
                  <a:srgbClr val="000000"/>
                </a:solidFill>
                <a:latin typeface="Arial" charset="0"/>
              </a:rPr>
              <a:pPr eaLnBrk="1" hangingPunct="1">
                <a:buClrTx/>
                <a:buFontTx/>
                <a:buNone/>
              </a:pPr>
              <a:t>75</a:t>
            </a:fld>
            <a:endParaRPr lang="en-US" sz="1200">
              <a:solidFill>
                <a:srgbClr val="000000"/>
              </a:solidFill>
              <a:latin typeface="Arial" charset="0"/>
            </a:endParaRPr>
          </a:p>
        </p:txBody>
      </p:sp>
      <p:sp>
        <p:nvSpPr>
          <p:cNvPr id="29696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6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9696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83331B8-50E4-9148-9704-45720BD7C26C}" type="slidenum">
              <a:rPr lang="en-US" sz="1200">
                <a:solidFill>
                  <a:srgbClr val="000000"/>
                </a:solidFill>
                <a:latin typeface="Arial" charset="0"/>
              </a:rPr>
              <a:pPr eaLnBrk="1" hangingPunct="1">
                <a:buClrTx/>
                <a:buFontTx/>
                <a:buNone/>
              </a:pPr>
              <a:t>75</a:t>
            </a:fld>
            <a:endParaRPr lang="en-US" sz="1200">
              <a:solidFill>
                <a:srgbClr val="000000"/>
              </a:solidFill>
              <a:latin typeface="Arial"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7986"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42F2C74-D701-6D4B-8897-F5AD7D09E50F}" type="slidenum">
              <a:rPr lang="en-US" sz="1200">
                <a:solidFill>
                  <a:srgbClr val="000000"/>
                </a:solidFill>
                <a:latin typeface="Arial" charset="0"/>
              </a:rPr>
              <a:pPr eaLnBrk="1" hangingPunct="1">
                <a:buClrTx/>
                <a:buFontTx/>
                <a:buNone/>
              </a:pPr>
              <a:t>76</a:t>
            </a:fld>
            <a:endParaRPr lang="en-US" sz="1200">
              <a:solidFill>
                <a:srgbClr val="000000"/>
              </a:solidFill>
              <a:latin typeface="Arial" charset="0"/>
            </a:endParaRPr>
          </a:p>
        </p:txBody>
      </p:sp>
      <p:sp>
        <p:nvSpPr>
          <p:cNvPr id="29798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0F05FAF-0CAC-4444-A790-3AA71E835C18}" type="slidenum">
              <a:rPr lang="en-US" sz="1200">
                <a:solidFill>
                  <a:srgbClr val="000000"/>
                </a:solidFill>
                <a:latin typeface="Arial" charset="0"/>
              </a:rPr>
              <a:pPr eaLnBrk="1" hangingPunct="1">
                <a:buClrTx/>
                <a:buFontTx/>
                <a:buNone/>
              </a:pPr>
              <a:t>76</a:t>
            </a:fld>
            <a:endParaRPr lang="en-US" sz="1200">
              <a:solidFill>
                <a:srgbClr val="000000"/>
              </a:solidFill>
              <a:latin typeface="Arial" charset="0"/>
            </a:endParaRPr>
          </a:p>
        </p:txBody>
      </p:sp>
      <p:sp>
        <p:nvSpPr>
          <p:cNvPr id="29798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912A0AB-4059-4549-8223-1E55C423D115}" type="slidenum">
              <a:rPr lang="en-US" sz="1200">
                <a:solidFill>
                  <a:srgbClr val="000000"/>
                </a:solidFill>
                <a:latin typeface="Arial" charset="0"/>
              </a:rPr>
              <a:pPr eaLnBrk="1" hangingPunct="1">
                <a:buClrTx/>
                <a:buFontTx/>
                <a:buNone/>
              </a:pPr>
              <a:t>76</a:t>
            </a:fld>
            <a:endParaRPr lang="en-US" sz="1200">
              <a:solidFill>
                <a:srgbClr val="000000"/>
              </a:solidFill>
              <a:latin typeface="Arial" charset="0"/>
            </a:endParaRPr>
          </a:p>
        </p:txBody>
      </p:sp>
      <p:sp>
        <p:nvSpPr>
          <p:cNvPr id="29798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6417F8D-2DC8-534C-ABF5-0A21BF4F9AE6}" type="slidenum">
              <a:rPr lang="en-US" sz="1200">
                <a:solidFill>
                  <a:srgbClr val="000000"/>
                </a:solidFill>
                <a:latin typeface="Arial" charset="0"/>
              </a:rPr>
              <a:pPr eaLnBrk="1" hangingPunct="1">
                <a:buClrTx/>
                <a:buFontTx/>
                <a:buNone/>
              </a:pPr>
              <a:t>76</a:t>
            </a:fld>
            <a:endParaRPr lang="en-US" sz="1200">
              <a:solidFill>
                <a:srgbClr val="000000"/>
              </a:solidFill>
              <a:latin typeface="Arial" charset="0"/>
            </a:endParaRPr>
          </a:p>
        </p:txBody>
      </p:sp>
      <p:sp>
        <p:nvSpPr>
          <p:cNvPr id="29799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799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9799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9EFE144-7665-6549-A863-16055F5351FC}" type="slidenum">
              <a:rPr lang="en-US" sz="1200">
                <a:solidFill>
                  <a:srgbClr val="000000"/>
                </a:solidFill>
                <a:latin typeface="Arial" charset="0"/>
              </a:rPr>
              <a:pPr eaLnBrk="1" hangingPunct="1">
                <a:buClrTx/>
                <a:buFontTx/>
                <a:buNone/>
              </a:pPr>
              <a:t>76</a:t>
            </a:fld>
            <a:endParaRPr lang="en-US" sz="1200">
              <a:solidFill>
                <a:srgbClr val="000000"/>
              </a:solidFill>
              <a:latin typeface="Arial"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901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1249BA6-FD07-A747-8D7A-466AB7AB6900}" type="slidenum">
              <a:rPr lang="en-US" sz="1200">
                <a:solidFill>
                  <a:srgbClr val="000000"/>
                </a:solidFill>
                <a:latin typeface="Arial" charset="0"/>
              </a:rPr>
              <a:pPr eaLnBrk="1" hangingPunct="1"/>
              <a:t>77</a:t>
            </a:fld>
            <a:endParaRPr lang="en-US" sz="1200">
              <a:solidFill>
                <a:srgbClr val="000000"/>
              </a:solidFill>
              <a:latin typeface="Arial" charset="0"/>
            </a:endParaRPr>
          </a:p>
        </p:txBody>
      </p:sp>
      <p:sp>
        <p:nvSpPr>
          <p:cNvPr id="29901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9D04AD7-A612-B041-A405-040417F8904E}" type="slidenum">
              <a:rPr lang="en-US" sz="1200">
                <a:solidFill>
                  <a:srgbClr val="000000"/>
                </a:solidFill>
                <a:latin typeface="Arial" charset="0"/>
              </a:rPr>
              <a:pPr eaLnBrk="1" hangingPunct="1">
                <a:buClrTx/>
                <a:buFontTx/>
                <a:buNone/>
              </a:pPr>
              <a:t>77</a:t>
            </a:fld>
            <a:endParaRPr lang="en-US" sz="1200">
              <a:solidFill>
                <a:srgbClr val="000000"/>
              </a:solidFill>
              <a:latin typeface="Arial" charset="0"/>
            </a:endParaRPr>
          </a:p>
        </p:txBody>
      </p:sp>
      <p:sp>
        <p:nvSpPr>
          <p:cNvPr id="29901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0F253D7-4C07-0B45-B2EE-8B1D0D9FF855}" type="slidenum">
              <a:rPr lang="en-US" sz="1200">
                <a:solidFill>
                  <a:srgbClr val="000000"/>
                </a:solidFill>
                <a:latin typeface="Arial" charset="0"/>
              </a:rPr>
              <a:pPr eaLnBrk="1" hangingPunct="1">
                <a:buClrTx/>
                <a:buFontTx/>
                <a:buNone/>
              </a:pPr>
              <a:t>77</a:t>
            </a:fld>
            <a:endParaRPr lang="en-US" sz="1200">
              <a:solidFill>
                <a:srgbClr val="000000"/>
              </a:solidFill>
              <a:latin typeface="Arial" charset="0"/>
            </a:endParaRPr>
          </a:p>
        </p:txBody>
      </p:sp>
      <p:sp>
        <p:nvSpPr>
          <p:cNvPr id="29901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0DF31B3-46F3-924A-ABFC-5E87366DDEC1}" type="slidenum">
              <a:rPr lang="en-US" sz="1200">
                <a:solidFill>
                  <a:srgbClr val="000000"/>
                </a:solidFill>
                <a:latin typeface="Arial" charset="0"/>
              </a:rPr>
              <a:pPr eaLnBrk="1" hangingPunct="1">
                <a:buClrTx/>
                <a:buFontTx/>
                <a:buNone/>
              </a:pPr>
              <a:t>77</a:t>
            </a:fld>
            <a:endParaRPr lang="en-US" sz="1200">
              <a:solidFill>
                <a:srgbClr val="000000"/>
              </a:solidFill>
              <a:latin typeface="Arial" charset="0"/>
            </a:endParaRPr>
          </a:p>
        </p:txBody>
      </p:sp>
      <p:sp>
        <p:nvSpPr>
          <p:cNvPr id="29901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901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9901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8A1073C-7545-2744-A3AD-E56AE3B738F8}" type="slidenum">
              <a:rPr lang="en-US" sz="1200">
                <a:solidFill>
                  <a:srgbClr val="000000"/>
                </a:solidFill>
                <a:latin typeface="Arial" charset="0"/>
              </a:rPr>
              <a:pPr eaLnBrk="1" hangingPunct="1">
                <a:buClrTx/>
                <a:buFontTx/>
                <a:buNone/>
              </a:pPr>
              <a:t>77</a:t>
            </a:fld>
            <a:endParaRPr lang="en-US" sz="1200">
              <a:solidFill>
                <a:srgbClr val="000000"/>
              </a:solidFill>
              <a:latin typeface="Arial"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003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2EB5AAA-240E-E944-9373-6793754DEC05}" type="slidenum">
              <a:rPr lang="en-US" sz="1200">
                <a:solidFill>
                  <a:srgbClr val="000000"/>
                </a:solidFill>
                <a:latin typeface="Arial" charset="0"/>
              </a:rPr>
              <a:pPr eaLnBrk="1" hangingPunct="1"/>
              <a:t>78</a:t>
            </a:fld>
            <a:endParaRPr lang="en-US" sz="1200">
              <a:solidFill>
                <a:srgbClr val="000000"/>
              </a:solidFill>
              <a:latin typeface="Arial" charset="0"/>
            </a:endParaRPr>
          </a:p>
        </p:txBody>
      </p:sp>
      <p:sp>
        <p:nvSpPr>
          <p:cNvPr id="30003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653F619-DE24-364C-B89D-EC93470634C2}" type="slidenum">
              <a:rPr lang="en-US" sz="1200">
                <a:solidFill>
                  <a:srgbClr val="000000"/>
                </a:solidFill>
                <a:latin typeface="Arial" charset="0"/>
              </a:rPr>
              <a:pPr eaLnBrk="1" hangingPunct="1">
                <a:buClrTx/>
                <a:buFontTx/>
                <a:buNone/>
              </a:pPr>
              <a:t>78</a:t>
            </a:fld>
            <a:endParaRPr lang="en-US" sz="1200">
              <a:solidFill>
                <a:srgbClr val="000000"/>
              </a:solidFill>
              <a:latin typeface="Arial" charset="0"/>
            </a:endParaRPr>
          </a:p>
        </p:txBody>
      </p:sp>
      <p:sp>
        <p:nvSpPr>
          <p:cNvPr id="30003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95A6659-F566-7148-8DCA-C19B67FDCEEE}" type="slidenum">
              <a:rPr lang="en-US" sz="1200">
                <a:solidFill>
                  <a:srgbClr val="000000"/>
                </a:solidFill>
                <a:latin typeface="Arial" charset="0"/>
              </a:rPr>
              <a:pPr eaLnBrk="1" hangingPunct="1">
                <a:buClrTx/>
                <a:buFontTx/>
                <a:buNone/>
              </a:pPr>
              <a:t>78</a:t>
            </a:fld>
            <a:endParaRPr lang="en-US" sz="1200">
              <a:solidFill>
                <a:srgbClr val="000000"/>
              </a:solidFill>
              <a:latin typeface="Arial" charset="0"/>
            </a:endParaRPr>
          </a:p>
        </p:txBody>
      </p:sp>
      <p:sp>
        <p:nvSpPr>
          <p:cNvPr id="30003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89BE2AA-D92D-2642-AE0F-8B25F8421489}" type="slidenum">
              <a:rPr lang="en-US" sz="1200">
                <a:solidFill>
                  <a:srgbClr val="000000"/>
                </a:solidFill>
                <a:latin typeface="Arial" charset="0"/>
              </a:rPr>
              <a:pPr eaLnBrk="1" hangingPunct="1">
                <a:buClrTx/>
                <a:buFontTx/>
                <a:buNone/>
              </a:pPr>
              <a:t>78</a:t>
            </a:fld>
            <a:endParaRPr lang="en-US" sz="1200">
              <a:solidFill>
                <a:srgbClr val="000000"/>
              </a:solidFill>
              <a:latin typeface="Arial" charset="0"/>
            </a:endParaRPr>
          </a:p>
        </p:txBody>
      </p:sp>
      <p:sp>
        <p:nvSpPr>
          <p:cNvPr id="300038" name="Rectangle 5"/>
          <p:cNvSpPr>
            <a:spLocks noGrp="1" noRot="1" noChangeAspect="1" noChangeArrowheads="1" noTextEdit="1"/>
          </p:cNvSpPr>
          <p:nvPr>
            <p:ph type="sldImg"/>
          </p:nvPr>
        </p:nvSpPr>
        <p:spPr>
          <a:xfrm>
            <a:off x="1184275" y="698500"/>
            <a:ext cx="4654550" cy="3490913"/>
          </a:xfrm>
          <a:ln/>
        </p:spPr>
      </p:sp>
      <p:sp>
        <p:nvSpPr>
          <p:cNvPr id="30003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004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56228C2-4477-D541-B14D-BF5F638828A5}" type="slidenum">
              <a:rPr lang="en-US" sz="1200">
                <a:solidFill>
                  <a:srgbClr val="000000"/>
                </a:solidFill>
                <a:latin typeface="Arial" charset="0"/>
              </a:rPr>
              <a:pPr eaLnBrk="1" hangingPunct="1">
                <a:buClrTx/>
                <a:buFontTx/>
                <a:buNone/>
              </a:pPr>
              <a:t>78</a:t>
            </a:fld>
            <a:endParaRPr lang="en-US" sz="1200">
              <a:solidFill>
                <a:srgbClr val="000000"/>
              </a:solidFill>
              <a:latin typeface="Arial"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105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A814930-3963-8844-862E-216DC48D5EE8}" type="slidenum">
              <a:rPr lang="en-US" sz="1200">
                <a:solidFill>
                  <a:srgbClr val="000000"/>
                </a:solidFill>
                <a:latin typeface="Arial" charset="0"/>
              </a:rPr>
              <a:pPr eaLnBrk="1" hangingPunct="1"/>
              <a:t>79</a:t>
            </a:fld>
            <a:endParaRPr lang="en-US" sz="1200">
              <a:solidFill>
                <a:srgbClr val="000000"/>
              </a:solidFill>
              <a:latin typeface="Arial" charset="0"/>
            </a:endParaRPr>
          </a:p>
        </p:txBody>
      </p:sp>
      <p:sp>
        <p:nvSpPr>
          <p:cNvPr id="30105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775E73A-2AF6-0140-8D93-65EB8EB041EA}" type="slidenum">
              <a:rPr lang="en-US" sz="1200">
                <a:solidFill>
                  <a:srgbClr val="000000"/>
                </a:solidFill>
                <a:latin typeface="Arial" charset="0"/>
              </a:rPr>
              <a:pPr eaLnBrk="1" hangingPunct="1">
                <a:buClrTx/>
                <a:buFontTx/>
                <a:buNone/>
              </a:pPr>
              <a:t>79</a:t>
            </a:fld>
            <a:endParaRPr lang="en-US" sz="1200">
              <a:solidFill>
                <a:srgbClr val="000000"/>
              </a:solidFill>
              <a:latin typeface="Arial" charset="0"/>
            </a:endParaRPr>
          </a:p>
        </p:txBody>
      </p:sp>
      <p:sp>
        <p:nvSpPr>
          <p:cNvPr id="30106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A777772-A374-D84E-8938-E24F1593B61A}" type="slidenum">
              <a:rPr lang="en-US" sz="1200">
                <a:solidFill>
                  <a:srgbClr val="000000"/>
                </a:solidFill>
                <a:latin typeface="Arial" charset="0"/>
              </a:rPr>
              <a:pPr eaLnBrk="1" hangingPunct="1">
                <a:buClrTx/>
                <a:buFontTx/>
                <a:buNone/>
              </a:pPr>
              <a:t>79</a:t>
            </a:fld>
            <a:endParaRPr lang="en-US" sz="1200">
              <a:solidFill>
                <a:srgbClr val="000000"/>
              </a:solidFill>
              <a:latin typeface="Arial" charset="0"/>
            </a:endParaRPr>
          </a:p>
        </p:txBody>
      </p:sp>
      <p:sp>
        <p:nvSpPr>
          <p:cNvPr id="30106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F62ED73-0663-FD41-AB94-964954ADCEA7}" type="slidenum">
              <a:rPr lang="en-US" sz="1200">
                <a:solidFill>
                  <a:srgbClr val="000000"/>
                </a:solidFill>
                <a:latin typeface="Arial" charset="0"/>
              </a:rPr>
              <a:pPr eaLnBrk="1" hangingPunct="1">
                <a:buClrTx/>
                <a:buFontTx/>
                <a:buNone/>
              </a:pPr>
              <a:t>79</a:t>
            </a:fld>
            <a:endParaRPr lang="en-US" sz="1200">
              <a:solidFill>
                <a:srgbClr val="000000"/>
              </a:solidFill>
              <a:latin typeface="Arial" charset="0"/>
            </a:endParaRPr>
          </a:p>
        </p:txBody>
      </p:sp>
      <p:sp>
        <p:nvSpPr>
          <p:cNvPr id="301062" name="Rectangle 5"/>
          <p:cNvSpPr>
            <a:spLocks noGrp="1" noRot="1" noChangeAspect="1" noChangeArrowheads="1" noTextEdit="1"/>
          </p:cNvSpPr>
          <p:nvPr>
            <p:ph type="sldImg"/>
          </p:nvPr>
        </p:nvSpPr>
        <p:spPr>
          <a:xfrm>
            <a:off x="1184275" y="698500"/>
            <a:ext cx="4654550" cy="3490913"/>
          </a:xfrm>
          <a:ln/>
        </p:spPr>
      </p:sp>
      <p:sp>
        <p:nvSpPr>
          <p:cNvPr id="30106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106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DB825BE-4CEB-3849-91C1-DA2ABAA89A8A}" type="slidenum">
              <a:rPr lang="en-US" sz="1200">
                <a:solidFill>
                  <a:srgbClr val="000000"/>
                </a:solidFill>
                <a:latin typeface="Arial" charset="0"/>
              </a:rPr>
              <a:pPr eaLnBrk="1" hangingPunct="1">
                <a:buClrTx/>
                <a:buFontTx/>
                <a:buNone/>
              </a:pPr>
              <a:t>79</a:t>
            </a:fld>
            <a:endParaRPr lang="en-US" sz="1200">
              <a:solidFill>
                <a:srgbClr val="000000"/>
              </a:solidFill>
              <a:latin typeface="Arial"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C254786-3C6E-9545-9A3F-EFDA8699FD71}" type="slidenum">
              <a:rPr lang="en-US" sz="1200">
                <a:solidFill>
                  <a:srgbClr val="000000"/>
                </a:solidFill>
                <a:latin typeface="Arial" charset="0"/>
              </a:rPr>
              <a:pPr eaLnBrk="1" hangingPunct="1"/>
              <a:t>80</a:t>
            </a:fld>
            <a:endParaRPr lang="en-US" sz="1200">
              <a:solidFill>
                <a:srgbClr val="000000"/>
              </a:solidFill>
              <a:latin typeface="Arial" charset="0"/>
            </a:endParaRPr>
          </a:p>
        </p:txBody>
      </p:sp>
      <p:sp>
        <p:nvSpPr>
          <p:cNvPr id="30208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BCF2163-8E50-5342-8EED-69BC7F871C40}" type="slidenum">
              <a:rPr lang="en-US" sz="1200">
                <a:solidFill>
                  <a:srgbClr val="000000"/>
                </a:solidFill>
                <a:latin typeface="Arial" charset="0"/>
              </a:rPr>
              <a:pPr eaLnBrk="1" hangingPunct="1">
                <a:buClrTx/>
                <a:buFontTx/>
                <a:buNone/>
              </a:pPr>
              <a:t>80</a:t>
            </a:fld>
            <a:endParaRPr lang="en-US" sz="1200">
              <a:solidFill>
                <a:srgbClr val="000000"/>
              </a:solidFill>
              <a:latin typeface="Arial" charset="0"/>
            </a:endParaRPr>
          </a:p>
        </p:txBody>
      </p:sp>
      <p:sp>
        <p:nvSpPr>
          <p:cNvPr id="30208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7C793E8-B917-2D44-82AD-6247248C3797}" type="slidenum">
              <a:rPr lang="en-US" sz="1200">
                <a:solidFill>
                  <a:srgbClr val="000000"/>
                </a:solidFill>
                <a:latin typeface="Arial" charset="0"/>
              </a:rPr>
              <a:pPr eaLnBrk="1" hangingPunct="1">
                <a:buClrTx/>
                <a:buFontTx/>
                <a:buNone/>
              </a:pPr>
              <a:t>80</a:t>
            </a:fld>
            <a:endParaRPr lang="en-US" sz="1200">
              <a:solidFill>
                <a:srgbClr val="000000"/>
              </a:solidFill>
              <a:latin typeface="Arial" charset="0"/>
            </a:endParaRPr>
          </a:p>
        </p:txBody>
      </p:sp>
      <p:sp>
        <p:nvSpPr>
          <p:cNvPr id="30208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F949280-0F79-C14E-8028-CBF3AC9D3901}" type="slidenum">
              <a:rPr lang="en-US" sz="1200">
                <a:solidFill>
                  <a:srgbClr val="000000"/>
                </a:solidFill>
                <a:latin typeface="Arial" charset="0"/>
              </a:rPr>
              <a:pPr eaLnBrk="1" hangingPunct="1">
                <a:buClrTx/>
                <a:buFontTx/>
                <a:buNone/>
              </a:pPr>
              <a:t>80</a:t>
            </a:fld>
            <a:endParaRPr lang="en-US" sz="1200">
              <a:solidFill>
                <a:srgbClr val="000000"/>
              </a:solidFill>
              <a:latin typeface="Arial" charset="0"/>
            </a:endParaRPr>
          </a:p>
        </p:txBody>
      </p:sp>
      <p:sp>
        <p:nvSpPr>
          <p:cNvPr id="302086" name="Rectangle 5"/>
          <p:cNvSpPr>
            <a:spLocks noGrp="1" noRot="1" noChangeAspect="1" noChangeArrowheads="1" noTextEdit="1"/>
          </p:cNvSpPr>
          <p:nvPr>
            <p:ph type="sldImg"/>
          </p:nvPr>
        </p:nvSpPr>
        <p:spPr>
          <a:xfrm>
            <a:off x="1184275" y="698500"/>
            <a:ext cx="4654550" cy="3490913"/>
          </a:xfrm>
          <a:ln/>
        </p:spPr>
      </p:sp>
      <p:sp>
        <p:nvSpPr>
          <p:cNvPr id="30208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208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586B716-FF19-7748-8AEE-9D1A6904BF3D}" type="slidenum">
              <a:rPr lang="en-US" sz="1200">
                <a:solidFill>
                  <a:srgbClr val="000000"/>
                </a:solidFill>
                <a:latin typeface="Arial" charset="0"/>
              </a:rPr>
              <a:pPr eaLnBrk="1" hangingPunct="1">
                <a:buClrTx/>
                <a:buFontTx/>
                <a:buNone/>
              </a:pPr>
              <a:t>80</a:t>
            </a:fld>
            <a:endParaRPr lang="en-US" sz="1200">
              <a:solidFill>
                <a:srgbClr val="000000"/>
              </a:solidFill>
              <a:latin typeface="Arial"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937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AE75B2C-3592-784B-B4B0-36C685AB1AD7}" type="slidenum">
              <a:rPr lang="en-US" sz="1200">
                <a:solidFill>
                  <a:srgbClr val="000000"/>
                </a:solidFill>
                <a:latin typeface="Arial" charset="0"/>
              </a:rPr>
              <a:pPr eaLnBrk="1" hangingPunct="1"/>
              <a:t>9</a:t>
            </a:fld>
            <a:endParaRPr lang="en-US" sz="1200">
              <a:solidFill>
                <a:srgbClr val="000000"/>
              </a:solidFill>
              <a:latin typeface="Arial" charset="0"/>
            </a:endParaRPr>
          </a:p>
        </p:txBody>
      </p:sp>
      <p:sp>
        <p:nvSpPr>
          <p:cNvPr id="22937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69EAF54-1A3B-6A43-AD4E-55001CF0CA45}" type="slidenum">
              <a:rPr lang="en-US" sz="1200">
                <a:solidFill>
                  <a:srgbClr val="000000"/>
                </a:solidFill>
                <a:latin typeface="Arial" charset="0"/>
              </a:rPr>
              <a:pPr eaLnBrk="1" hangingPunct="1">
                <a:buClrTx/>
                <a:buFontTx/>
                <a:buNone/>
              </a:pPr>
              <a:t>9</a:t>
            </a:fld>
            <a:endParaRPr lang="en-US" sz="1200">
              <a:solidFill>
                <a:srgbClr val="000000"/>
              </a:solidFill>
              <a:latin typeface="Arial" charset="0"/>
            </a:endParaRPr>
          </a:p>
        </p:txBody>
      </p:sp>
      <p:sp>
        <p:nvSpPr>
          <p:cNvPr id="22938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8FEE7E2-BFF4-474C-BA6F-D3D298979650}" type="slidenum">
              <a:rPr lang="en-US" sz="1200">
                <a:solidFill>
                  <a:srgbClr val="000000"/>
                </a:solidFill>
                <a:latin typeface="Arial" charset="0"/>
              </a:rPr>
              <a:pPr eaLnBrk="1" hangingPunct="1">
                <a:buClrTx/>
                <a:buFontTx/>
                <a:buNone/>
              </a:pPr>
              <a:t>9</a:t>
            </a:fld>
            <a:endParaRPr lang="en-US" sz="1200">
              <a:solidFill>
                <a:srgbClr val="000000"/>
              </a:solidFill>
              <a:latin typeface="Arial" charset="0"/>
            </a:endParaRPr>
          </a:p>
        </p:txBody>
      </p:sp>
      <p:sp>
        <p:nvSpPr>
          <p:cNvPr id="22938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671433B-E12B-9E4F-9523-0B2B226672E8}" type="slidenum">
              <a:rPr lang="en-US" sz="1200">
                <a:solidFill>
                  <a:srgbClr val="000000"/>
                </a:solidFill>
                <a:latin typeface="Arial" charset="0"/>
              </a:rPr>
              <a:pPr eaLnBrk="1" hangingPunct="1">
                <a:buClrTx/>
                <a:buFontTx/>
                <a:buNone/>
              </a:pPr>
              <a:t>9</a:t>
            </a:fld>
            <a:endParaRPr lang="en-US" sz="1200">
              <a:solidFill>
                <a:srgbClr val="000000"/>
              </a:solidFill>
              <a:latin typeface="Arial" charset="0"/>
            </a:endParaRPr>
          </a:p>
        </p:txBody>
      </p:sp>
      <p:sp>
        <p:nvSpPr>
          <p:cNvPr id="22938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9383" name="Rectangle 5"/>
          <p:cNvSpPr>
            <a:spLocks noGrp="1" noChangeArrowheads="1"/>
          </p:cNvSpPr>
          <p:nvPr>
            <p:ph type="body" idx="1"/>
          </p:nvPr>
        </p:nvSpPr>
        <p:spPr>
          <a:xfrm>
            <a:off x="936625" y="4421188"/>
            <a:ext cx="5145088" cy="4184650"/>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endParaRPr lang="en-US">
              <a:latin typeface="Times New Roman"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310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F73F4E5-DEC6-9D44-A58E-D08DD1840E70}" type="slidenum">
              <a:rPr lang="en-US" sz="1200">
                <a:solidFill>
                  <a:srgbClr val="000000"/>
                </a:solidFill>
                <a:latin typeface="Arial" charset="0"/>
              </a:rPr>
              <a:pPr eaLnBrk="1" hangingPunct="1"/>
              <a:t>81</a:t>
            </a:fld>
            <a:endParaRPr lang="en-US" sz="1200">
              <a:solidFill>
                <a:srgbClr val="000000"/>
              </a:solidFill>
              <a:latin typeface="Arial" charset="0"/>
            </a:endParaRPr>
          </a:p>
        </p:txBody>
      </p:sp>
      <p:sp>
        <p:nvSpPr>
          <p:cNvPr id="30310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9454198-453E-B74B-B770-60989B4B044B}" type="slidenum">
              <a:rPr lang="en-US" sz="1200">
                <a:solidFill>
                  <a:srgbClr val="000000"/>
                </a:solidFill>
                <a:latin typeface="Arial" charset="0"/>
              </a:rPr>
              <a:pPr eaLnBrk="1" hangingPunct="1">
                <a:buClrTx/>
                <a:buFontTx/>
                <a:buNone/>
              </a:pPr>
              <a:t>81</a:t>
            </a:fld>
            <a:endParaRPr lang="en-US" sz="1200">
              <a:solidFill>
                <a:srgbClr val="000000"/>
              </a:solidFill>
              <a:latin typeface="Arial" charset="0"/>
            </a:endParaRPr>
          </a:p>
        </p:txBody>
      </p:sp>
      <p:sp>
        <p:nvSpPr>
          <p:cNvPr id="30310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6C16C3C-2940-AC43-9727-DEBDAEE34387}" type="slidenum">
              <a:rPr lang="en-US" sz="1200">
                <a:solidFill>
                  <a:srgbClr val="000000"/>
                </a:solidFill>
                <a:latin typeface="Arial" charset="0"/>
              </a:rPr>
              <a:pPr eaLnBrk="1" hangingPunct="1">
                <a:buClrTx/>
                <a:buFontTx/>
                <a:buNone/>
              </a:pPr>
              <a:t>81</a:t>
            </a:fld>
            <a:endParaRPr lang="en-US" sz="1200">
              <a:solidFill>
                <a:srgbClr val="000000"/>
              </a:solidFill>
              <a:latin typeface="Arial" charset="0"/>
            </a:endParaRPr>
          </a:p>
        </p:txBody>
      </p:sp>
      <p:sp>
        <p:nvSpPr>
          <p:cNvPr id="30310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56706CF-E821-014C-8EA5-1A2998CDAD2B}" type="slidenum">
              <a:rPr lang="en-US" sz="1200">
                <a:solidFill>
                  <a:srgbClr val="000000"/>
                </a:solidFill>
                <a:latin typeface="Arial" charset="0"/>
              </a:rPr>
              <a:pPr eaLnBrk="1" hangingPunct="1">
                <a:buClrTx/>
                <a:buFontTx/>
                <a:buNone/>
              </a:pPr>
              <a:t>81</a:t>
            </a:fld>
            <a:endParaRPr lang="en-US" sz="1200">
              <a:solidFill>
                <a:srgbClr val="000000"/>
              </a:solidFill>
              <a:latin typeface="Arial" charset="0"/>
            </a:endParaRPr>
          </a:p>
        </p:txBody>
      </p:sp>
      <p:sp>
        <p:nvSpPr>
          <p:cNvPr id="303110" name="Rectangle 5"/>
          <p:cNvSpPr>
            <a:spLocks noGrp="1" noRot="1" noChangeAspect="1" noChangeArrowheads="1" noTextEdit="1"/>
          </p:cNvSpPr>
          <p:nvPr>
            <p:ph type="sldImg"/>
          </p:nvPr>
        </p:nvSpPr>
        <p:spPr>
          <a:xfrm>
            <a:off x="1184275" y="698500"/>
            <a:ext cx="4654550" cy="3490913"/>
          </a:xfrm>
          <a:ln/>
        </p:spPr>
      </p:sp>
      <p:sp>
        <p:nvSpPr>
          <p:cNvPr id="30311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311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6F09B3B-7860-E04E-BA8C-C18BC5D72DDD}" type="slidenum">
              <a:rPr lang="en-US" sz="1200">
                <a:solidFill>
                  <a:srgbClr val="000000"/>
                </a:solidFill>
                <a:latin typeface="Arial" charset="0"/>
              </a:rPr>
              <a:pPr eaLnBrk="1" hangingPunct="1">
                <a:buClrTx/>
                <a:buFontTx/>
                <a:buNone/>
              </a:pPr>
              <a:t>81</a:t>
            </a:fld>
            <a:endParaRPr lang="en-US" sz="1200">
              <a:solidFill>
                <a:srgbClr val="000000"/>
              </a:solidFill>
              <a:latin typeface="Arial"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413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76B2996-AEB2-4E40-A9DA-C2FB494313E8}" type="slidenum">
              <a:rPr lang="en-US" sz="1200">
                <a:solidFill>
                  <a:srgbClr val="000000"/>
                </a:solidFill>
                <a:latin typeface="Arial" charset="0"/>
              </a:rPr>
              <a:pPr eaLnBrk="1" hangingPunct="1"/>
              <a:t>82</a:t>
            </a:fld>
            <a:endParaRPr lang="en-US" sz="1200">
              <a:solidFill>
                <a:srgbClr val="000000"/>
              </a:solidFill>
              <a:latin typeface="Arial" charset="0"/>
            </a:endParaRPr>
          </a:p>
        </p:txBody>
      </p:sp>
      <p:sp>
        <p:nvSpPr>
          <p:cNvPr id="30413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E7589DE-7862-0545-A8B0-E3EA2EADFAFA}" type="slidenum">
              <a:rPr lang="en-US" sz="1200">
                <a:solidFill>
                  <a:srgbClr val="000000"/>
                </a:solidFill>
                <a:latin typeface="Arial" charset="0"/>
              </a:rPr>
              <a:pPr eaLnBrk="1" hangingPunct="1">
                <a:buClrTx/>
                <a:buFontTx/>
                <a:buNone/>
              </a:pPr>
              <a:t>82</a:t>
            </a:fld>
            <a:endParaRPr lang="en-US" sz="1200">
              <a:solidFill>
                <a:srgbClr val="000000"/>
              </a:solidFill>
              <a:latin typeface="Arial" charset="0"/>
            </a:endParaRPr>
          </a:p>
        </p:txBody>
      </p:sp>
      <p:sp>
        <p:nvSpPr>
          <p:cNvPr id="30413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6145C31-710C-FE47-9375-5520CC5D53A9}" type="slidenum">
              <a:rPr lang="en-US" sz="1200">
                <a:solidFill>
                  <a:srgbClr val="000000"/>
                </a:solidFill>
                <a:latin typeface="Arial" charset="0"/>
              </a:rPr>
              <a:pPr eaLnBrk="1" hangingPunct="1">
                <a:buClrTx/>
                <a:buFontTx/>
                <a:buNone/>
              </a:pPr>
              <a:t>82</a:t>
            </a:fld>
            <a:endParaRPr lang="en-US" sz="1200">
              <a:solidFill>
                <a:srgbClr val="000000"/>
              </a:solidFill>
              <a:latin typeface="Arial" charset="0"/>
            </a:endParaRPr>
          </a:p>
        </p:txBody>
      </p:sp>
      <p:sp>
        <p:nvSpPr>
          <p:cNvPr id="30413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02B1BAC-98E2-3445-871C-35F563549838}" type="slidenum">
              <a:rPr lang="en-US" sz="1200">
                <a:solidFill>
                  <a:srgbClr val="000000"/>
                </a:solidFill>
                <a:latin typeface="Arial" charset="0"/>
              </a:rPr>
              <a:pPr eaLnBrk="1" hangingPunct="1">
                <a:buClrTx/>
                <a:buFontTx/>
                <a:buNone/>
              </a:pPr>
              <a:t>82</a:t>
            </a:fld>
            <a:endParaRPr lang="en-US" sz="1200">
              <a:solidFill>
                <a:srgbClr val="000000"/>
              </a:solidFill>
              <a:latin typeface="Arial" charset="0"/>
            </a:endParaRPr>
          </a:p>
        </p:txBody>
      </p:sp>
      <p:sp>
        <p:nvSpPr>
          <p:cNvPr id="304134" name="Rectangle 5"/>
          <p:cNvSpPr>
            <a:spLocks noGrp="1" noRot="1" noChangeAspect="1" noChangeArrowheads="1" noTextEdit="1"/>
          </p:cNvSpPr>
          <p:nvPr>
            <p:ph type="sldImg"/>
          </p:nvPr>
        </p:nvSpPr>
        <p:spPr>
          <a:xfrm>
            <a:off x="1184275" y="698500"/>
            <a:ext cx="4654550" cy="3490913"/>
          </a:xfrm>
          <a:ln/>
        </p:spPr>
      </p:sp>
      <p:sp>
        <p:nvSpPr>
          <p:cNvPr id="30413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413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E5EA6FA-1B3A-D940-96D7-0CB22B89CA4A}" type="slidenum">
              <a:rPr lang="en-US" sz="1200">
                <a:solidFill>
                  <a:srgbClr val="000000"/>
                </a:solidFill>
                <a:latin typeface="Arial" charset="0"/>
              </a:rPr>
              <a:pPr eaLnBrk="1" hangingPunct="1">
                <a:buClrTx/>
                <a:buFontTx/>
                <a:buNone/>
              </a:pPr>
              <a:t>82</a:t>
            </a:fld>
            <a:endParaRPr lang="en-US" sz="1200">
              <a:solidFill>
                <a:srgbClr val="000000"/>
              </a:solidFill>
              <a:latin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515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0CE49F9-4B1C-E74F-8A62-5306F5231061}" type="slidenum">
              <a:rPr lang="en-US" sz="1200">
                <a:solidFill>
                  <a:srgbClr val="000000"/>
                </a:solidFill>
                <a:latin typeface="Arial" charset="0"/>
              </a:rPr>
              <a:pPr eaLnBrk="1" hangingPunct="1"/>
              <a:t>83</a:t>
            </a:fld>
            <a:endParaRPr lang="en-US" sz="1200">
              <a:solidFill>
                <a:srgbClr val="000000"/>
              </a:solidFill>
              <a:latin typeface="Arial" charset="0"/>
            </a:endParaRPr>
          </a:p>
        </p:txBody>
      </p:sp>
      <p:sp>
        <p:nvSpPr>
          <p:cNvPr id="30515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F470D21-799A-C542-9D40-7A8B1CE64202}" type="slidenum">
              <a:rPr lang="en-US" sz="1200">
                <a:solidFill>
                  <a:srgbClr val="000000"/>
                </a:solidFill>
                <a:latin typeface="Arial" charset="0"/>
              </a:rPr>
              <a:pPr eaLnBrk="1" hangingPunct="1">
                <a:buClrTx/>
                <a:buFontTx/>
                <a:buNone/>
              </a:pPr>
              <a:t>83</a:t>
            </a:fld>
            <a:endParaRPr lang="en-US" sz="1200">
              <a:solidFill>
                <a:srgbClr val="000000"/>
              </a:solidFill>
              <a:latin typeface="Arial" charset="0"/>
            </a:endParaRPr>
          </a:p>
        </p:txBody>
      </p:sp>
      <p:sp>
        <p:nvSpPr>
          <p:cNvPr id="30515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A8A13A4-3BC3-C44F-9E22-48ED40C33411}" type="slidenum">
              <a:rPr lang="en-US" sz="1200">
                <a:solidFill>
                  <a:srgbClr val="000000"/>
                </a:solidFill>
                <a:latin typeface="Arial" charset="0"/>
              </a:rPr>
              <a:pPr eaLnBrk="1" hangingPunct="1">
                <a:buClrTx/>
                <a:buFontTx/>
                <a:buNone/>
              </a:pPr>
              <a:t>83</a:t>
            </a:fld>
            <a:endParaRPr lang="en-US" sz="1200">
              <a:solidFill>
                <a:srgbClr val="000000"/>
              </a:solidFill>
              <a:latin typeface="Arial" charset="0"/>
            </a:endParaRPr>
          </a:p>
        </p:txBody>
      </p:sp>
      <p:sp>
        <p:nvSpPr>
          <p:cNvPr id="30515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7C8A265-7EB8-254F-8C6C-C501BC5F9333}" type="slidenum">
              <a:rPr lang="en-US" sz="1200">
                <a:solidFill>
                  <a:srgbClr val="000000"/>
                </a:solidFill>
                <a:latin typeface="Arial" charset="0"/>
              </a:rPr>
              <a:pPr eaLnBrk="1" hangingPunct="1">
                <a:buClrTx/>
                <a:buFontTx/>
                <a:buNone/>
              </a:pPr>
              <a:t>83</a:t>
            </a:fld>
            <a:endParaRPr lang="en-US" sz="1200">
              <a:solidFill>
                <a:srgbClr val="000000"/>
              </a:solidFill>
              <a:latin typeface="Arial" charset="0"/>
            </a:endParaRPr>
          </a:p>
        </p:txBody>
      </p:sp>
      <p:sp>
        <p:nvSpPr>
          <p:cNvPr id="305158" name="Rectangle 5"/>
          <p:cNvSpPr>
            <a:spLocks noGrp="1" noRot="1" noChangeAspect="1" noChangeArrowheads="1" noTextEdit="1"/>
          </p:cNvSpPr>
          <p:nvPr>
            <p:ph type="sldImg"/>
          </p:nvPr>
        </p:nvSpPr>
        <p:spPr>
          <a:xfrm>
            <a:off x="1184275" y="698500"/>
            <a:ext cx="4654550" cy="3490913"/>
          </a:xfrm>
          <a:ln/>
        </p:spPr>
      </p:sp>
      <p:sp>
        <p:nvSpPr>
          <p:cNvPr id="30515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516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F9767AA-396B-7A4E-9984-61F55FEA64E9}" type="slidenum">
              <a:rPr lang="en-US" sz="1200">
                <a:solidFill>
                  <a:srgbClr val="000000"/>
                </a:solidFill>
                <a:latin typeface="Arial" charset="0"/>
              </a:rPr>
              <a:pPr eaLnBrk="1" hangingPunct="1">
                <a:buClrTx/>
                <a:buFontTx/>
                <a:buNone/>
              </a:pPr>
              <a:t>83</a:t>
            </a:fld>
            <a:endParaRPr lang="en-US" sz="1200">
              <a:solidFill>
                <a:srgbClr val="000000"/>
              </a:solidFill>
              <a:latin typeface="Arial"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617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13EC5E87-97EB-6143-97F0-51D91638D60E}" type="slidenum">
              <a:rPr lang="en-US" sz="1200">
                <a:solidFill>
                  <a:srgbClr val="000000"/>
                </a:solidFill>
                <a:latin typeface="Arial" charset="0"/>
              </a:rPr>
              <a:pPr eaLnBrk="1" hangingPunct="1"/>
              <a:t>84</a:t>
            </a:fld>
            <a:endParaRPr lang="en-US" sz="1200">
              <a:solidFill>
                <a:srgbClr val="000000"/>
              </a:solidFill>
              <a:latin typeface="Arial" charset="0"/>
            </a:endParaRPr>
          </a:p>
        </p:txBody>
      </p:sp>
      <p:sp>
        <p:nvSpPr>
          <p:cNvPr id="30617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9457034-7B36-014B-8299-97FFE68082D6}" type="slidenum">
              <a:rPr lang="en-US" sz="1200">
                <a:solidFill>
                  <a:srgbClr val="000000"/>
                </a:solidFill>
                <a:latin typeface="Arial" charset="0"/>
              </a:rPr>
              <a:pPr eaLnBrk="1" hangingPunct="1">
                <a:buClrTx/>
                <a:buFontTx/>
                <a:buNone/>
              </a:pPr>
              <a:t>84</a:t>
            </a:fld>
            <a:endParaRPr lang="en-US" sz="1200">
              <a:solidFill>
                <a:srgbClr val="000000"/>
              </a:solidFill>
              <a:latin typeface="Arial" charset="0"/>
            </a:endParaRPr>
          </a:p>
        </p:txBody>
      </p:sp>
      <p:sp>
        <p:nvSpPr>
          <p:cNvPr id="30618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8C141A0-CA86-D545-9FB4-965E442777B3}" type="slidenum">
              <a:rPr lang="en-US" sz="1200">
                <a:solidFill>
                  <a:srgbClr val="000000"/>
                </a:solidFill>
                <a:latin typeface="Arial" charset="0"/>
              </a:rPr>
              <a:pPr eaLnBrk="1" hangingPunct="1">
                <a:buClrTx/>
                <a:buFontTx/>
                <a:buNone/>
              </a:pPr>
              <a:t>84</a:t>
            </a:fld>
            <a:endParaRPr lang="en-US" sz="1200">
              <a:solidFill>
                <a:srgbClr val="000000"/>
              </a:solidFill>
              <a:latin typeface="Arial" charset="0"/>
            </a:endParaRPr>
          </a:p>
        </p:txBody>
      </p:sp>
      <p:sp>
        <p:nvSpPr>
          <p:cNvPr id="30618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9BC7888-308C-6246-AE62-C27394215E5D}" type="slidenum">
              <a:rPr lang="en-US" sz="1200">
                <a:solidFill>
                  <a:srgbClr val="000000"/>
                </a:solidFill>
                <a:latin typeface="Arial" charset="0"/>
              </a:rPr>
              <a:pPr eaLnBrk="1" hangingPunct="1">
                <a:buClrTx/>
                <a:buFontTx/>
                <a:buNone/>
              </a:pPr>
              <a:t>84</a:t>
            </a:fld>
            <a:endParaRPr lang="en-US" sz="1200">
              <a:solidFill>
                <a:srgbClr val="000000"/>
              </a:solidFill>
              <a:latin typeface="Arial" charset="0"/>
            </a:endParaRPr>
          </a:p>
        </p:txBody>
      </p:sp>
      <p:sp>
        <p:nvSpPr>
          <p:cNvPr id="306182" name="Rectangle 5"/>
          <p:cNvSpPr>
            <a:spLocks noGrp="1" noRot="1" noChangeAspect="1" noChangeArrowheads="1" noTextEdit="1"/>
          </p:cNvSpPr>
          <p:nvPr>
            <p:ph type="sldImg"/>
          </p:nvPr>
        </p:nvSpPr>
        <p:spPr>
          <a:xfrm>
            <a:off x="1184275" y="698500"/>
            <a:ext cx="4654550" cy="3490913"/>
          </a:xfrm>
          <a:ln/>
        </p:spPr>
      </p:sp>
      <p:sp>
        <p:nvSpPr>
          <p:cNvPr id="30618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618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D3C4E3B-27C2-4B41-9513-DD2DD50F541A}" type="slidenum">
              <a:rPr lang="en-US" sz="1200">
                <a:solidFill>
                  <a:srgbClr val="000000"/>
                </a:solidFill>
                <a:latin typeface="Arial" charset="0"/>
              </a:rPr>
              <a:pPr eaLnBrk="1" hangingPunct="1">
                <a:buClrTx/>
                <a:buFontTx/>
                <a:buNone/>
              </a:pPr>
              <a:t>84</a:t>
            </a:fld>
            <a:endParaRPr lang="en-US" sz="1200">
              <a:solidFill>
                <a:srgbClr val="000000"/>
              </a:solidFill>
              <a:latin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0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C0925007-36F8-8E4E-A39C-F5894319E2DA}" type="slidenum">
              <a:rPr lang="en-US" sz="1200">
                <a:solidFill>
                  <a:srgbClr val="000000"/>
                </a:solidFill>
                <a:latin typeface="Arial" charset="0"/>
              </a:rPr>
              <a:pPr eaLnBrk="1" hangingPunct="1"/>
              <a:t>85</a:t>
            </a:fld>
            <a:endParaRPr lang="en-US" sz="1200">
              <a:solidFill>
                <a:srgbClr val="000000"/>
              </a:solidFill>
              <a:latin typeface="Arial" charset="0"/>
            </a:endParaRPr>
          </a:p>
        </p:txBody>
      </p:sp>
      <p:sp>
        <p:nvSpPr>
          <p:cNvPr id="30720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F20CBC0-4546-9849-9643-6001BFF1BC49}" type="slidenum">
              <a:rPr lang="en-US" sz="1200">
                <a:solidFill>
                  <a:srgbClr val="000000"/>
                </a:solidFill>
                <a:latin typeface="Arial" charset="0"/>
              </a:rPr>
              <a:pPr eaLnBrk="1" hangingPunct="1">
                <a:buClrTx/>
                <a:buFontTx/>
                <a:buNone/>
              </a:pPr>
              <a:t>85</a:t>
            </a:fld>
            <a:endParaRPr lang="en-US" sz="1200">
              <a:solidFill>
                <a:srgbClr val="000000"/>
              </a:solidFill>
              <a:latin typeface="Arial" charset="0"/>
            </a:endParaRPr>
          </a:p>
        </p:txBody>
      </p:sp>
      <p:sp>
        <p:nvSpPr>
          <p:cNvPr id="30720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39CC1CF-23C2-9046-A697-3B30C881C583}" type="slidenum">
              <a:rPr lang="en-US" sz="1200">
                <a:solidFill>
                  <a:srgbClr val="000000"/>
                </a:solidFill>
                <a:latin typeface="Arial" charset="0"/>
              </a:rPr>
              <a:pPr eaLnBrk="1" hangingPunct="1">
                <a:buClrTx/>
                <a:buFontTx/>
                <a:buNone/>
              </a:pPr>
              <a:t>85</a:t>
            </a:fld>
            <a:endParaRPr lang="en-US" sz="1200">
              <a:solidFill>
                <a:srgbClr val="000000"/>
              </a:solidFill>
              <a:latin typeface="Arial" charset="0"/>
            </a:endParaRPr>
          </a:p>
        </p:txBody>
      </p:sp>
      <p:sp>
        <p:nvSpPr>
          <p:cNvPr id="30720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4BACBB2-43E5-8744-8583-49E32DF58418}" type="slidenum">
              <a:rPr lang="en-US" sz="1200">
                <a:solidFill>
                  <a:srgbClr val="000000"/>
                </a:solidFill>
                <a:latin typeface="Arial" charset="0"/>
              </a:rPr>
              <a:pPr eaLnBrk="1" hangingPunct="1">
                <a:buClrTx/>
                <a:buFontTx/>
                <a:buNone/>
              </a:pPr>
              <a:t>85</a:t>
            </a:fld>
            <a:endParaRPr lang="en-US" sz="1200">
              <a:solidFill>
                <a:srgbClr val="000000"/>
              </a:solidFill>
              <a:latin typeface="Arial" charset="0"/>
            </a:endParaRPr>
          </a:p>
        </p:txBody>
      </p:sp>
      <p:sp>
        <p:nvSpPr>
          <p:cNvPr id="307206" name="Rectangle 5"/>
          <p:cNvSpPr>
            <a:spLocks noGrp="1" noRot="1" noChangeAspect="1" noChangeArrowheads="1" noTextEdit="1"/>
          </p:cNvSpPr>
          <p:nvPr>
            <p:ph type="sldImg"/>
          </p:nvPr>
        </p:nvSpPr>
        <p:spPr>
          <a:xfrm>
            <a:off x="1184275" y="698500"/>
            <a:ext cx="4654550" cy="3490913"/>
          </a:xfrm>
          <a:ln/>
        </p:spPr>
      </p:sp>
      <p:sp>
        <p:nvSpPr>
          <p:cNvPr id="30720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720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0B6292E-EAC7-2346-B59A-7A603F7A0241}" type="slidenum">
              <a:rPr lang="en-US" sz="1200">
                <a:solidFill>
                  <a:srgbClr val="000000"/>
                </a:solidFill>
                <a:latin typeface="Arial" charset="0"/>
              </a:rPr>
              <a:pPr eaLnBrk="1" hangingPunct="1">
                <a:buClrTx/>
                <a:buFontTx/>
                <a:buNone/>
              </a:pPr>
              <a:t>85</a:t>
            </a:fld>
            <a:endParaRPr lang="en-US" sz="1200">
              <a:solidFill>
                <a:srgbClr val="000000"/>
              </a:solidFill>
              <a:latin typeface="Arial"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822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B79270F0-749C-E540-8890-B2178EAC9813}" type="slidenum">
              <a:rPr lang="en-US" sz="1200">
                <a:solidFill>
                  <a:srgbClr val="000000"/>
                </a:solidFill>
                <a:latin typeface="Arial" charset="0"/>
              </a:rPr>
              <a:pPr eaLnBrk="1" hangingPunct="1"/>
              <a:t>86</a:t>
            </a:fld>
            <a:endParaRPr lang="en-US" sz="1200">
              <a:solidFill>
                <a:srgbClr val="000000"/>
              </a:solidFill>
              <a:latin typeface="Arial" charset="0"/>
            </a:endParaRPr>
          </a:p>
        </p:txBody>
      </p:sp>
      <p:sp>
        <p:nvSpPr>
          <p:cNvPr id="308227"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B5EB755-1E2A-F942-964E-D9B0553EC6A5}" type="slidenum">
              <a:rPr lang="en-US" sz="1200">
                <a:solidFill>
                  <a:srgbClr val="000000"/>
                </a:solidFill>
                <a:latin typeface="Arial" charset="0"/>
              </a:rPr>
              <a:pPr eaLnBrk="1" hangingPunct="1">
                <a:buClrTx/>
                <a:buFontTx/>
                <a:buNone/>
              </a:pPr>
              <a:t>86</a:t>
            </a:fld>
            <a:endParaRPr lang="en-US" sz="1200">
              <a:solidFill>
                <a:srgbClr val="000000"/>
              </a:solidFill>
              <a:latin typeface="Arial" charset="0"/>
            </a:endParaRPr>
          </a:p>
        </p:txBody>
      </p:sp>
      <p:sp>
        <p:nvSpPr>
          <p:cNvPr id="308228"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5CC870B-F894-A64D-89F7-D704715FDB45}" type="slidenum">
              <a:rPr lang="en-US" sz="1200">
                <a:solidFill>
                  <a:srgbClr val="000000"/>
                </a:solidFill>
                <a:latin typeface="Arial" charset="0"/>
              </a:rPr>
              <a:pPr eaLnBrk="1" hangingPunct="1">
                <a:buClrTx/>
                <a:buFontTx/>
                <a:buNone/>
              </a:pPr>
              <a:t>86</a:t>
            </a:fld>
            <a:endParaRPr lang="en-US" sz="1200">
              <a:solidFill>
                <a:srgbClr val="000000"/>
              </a:solidFill>
              <a:latin typeface="Arial" charset="0"/>
            </a:endParaRPr>
          </a:p>
        </p:txBody>
      </p:sp>
      <p:sp>
        <p:nvSpPr>
          <p:cNvPr id="308229"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00609C2-4215-E54B-8E53-C398F182CF02}" type="slidenum">
              <a:rPr lang="en-US" sz="1200">
                <a:solidFill>
                  <a:srgbClr val="000000"/>
                </a:solidFill>
                <a:latin typeface="Arial" charset="0"/>
              </a:rPr>
              <a:pPr eaLnBrk="1" hangingPunct="1">
                <a:buClrTx/>
                <a:buFontTx/>
                <a:buNone/>
              </a:pPr>
              <a:t>86</a:t>
            </a:fld>
            <a:endParaRPr lang="en-US" sz="1200">
              <a:solidFill>
                <a:srgbClr val="000000"/>
              </a:solidFill>
              <a:latin typeface="Arial" charset="0"/>
            </a:endParaRPr>
          </a:p>
        </p:txBody>
      </p:sp>
      <p:sp>
        <p:nvSpPr>
          <p:cNvPr id="308230" name="Rectangle 5"/>
          <p:cNvSpPr>
            <a:spLocks noGrp="1" noRot="1" noChangeAspect="1" noChangeArrowheads="1" noTextEdit="1"/>
          </p:cNvSpPr>
          <p:nvPr>
            <p:ph type="sldImg"/>
          </p:nvPr>
        </p:nvSpPr>
        <p:spPr>
          <a:xfrm>
            <a:off x="1184275" y="698500"/>
            <a:ext cx="4654550" cy="3490913"/>
          </a:xfrm>
          <a:ln/>
        </p:spPr>
      </p:sp>
      <p:sp>
        <p:nvSpPr>
          <p:cNvPr id="308231"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8232"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50DB731-AFFC-1244-9698-6EAA84914EDE}" type="slidenum">
              <a:rPr lang="en-US" sz="1200">
                <a:solidFill>
                  <a:srgbClr val="000000"/>
                </a:solidFill>
                <a:latin typeface="Arial" charset="0"/>
              </a:rPr>
              <a:pPr eaLnBrk="1" hangingPunct="1">
                <a:buClrTx/>
                <a:buFontTx/>
                <a:buNone/>
              </a:pPr>
              <a:t>86</a:t>
            </a:fld>
            <a:endParaRPr lang="en-US" sz="1200">
              <a:solidFill>
                <a:srgbClr val="000000"/>
              </a:solidFill>
              <a:latin typeface="Arial"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9250"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0B903B4-940B-7A4D-961B-8A97BEA9EE60}" type="slidenum">
              <a:rPr lang="en-US" sz="1200">
                <a:solidFill>
                  <a:srgbClr val="000000"/>
                </a:solidFill>
                <a:latin typeface="Arial" charset="0"/>
              </a:rPr>
              <a:pPr eaLnBrk="1" hangingPunct="1">
                <a:buClrTx/>
                <a:buFontTx/>
                <a:buNone/>
              </a:pPr>
              <a:t>87</a:t>
            </a:fld>
            <a:endParaRPr lang="en-US" sz="1200">
              <a:solidFill>
                <a:srgbClr val="000000"/>
              </a:solidFill>
              <a:latin typeface="Arial" charset="0"/>
            </a:endParaRPr>
          </a:p>
        </p:txBody>
      </p:sp>
      <p:sp>
        <p:nvSpPr>
          <p:cNvPr id="309251"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7E2914B-961D-8048-84A3-FE92CBF74F30}" type="slidenum">
              <a:rPr lang="en-US" sz="1200">
                <a:solidFill>
                  <a:srgbClr val="000000"/>
                </a:solidFill>
                <a:latin typeface="Arial" charset="0"/>
              </a:rPr>
              <a:pPr eaLnBrk="1" hangingPunct="1">
                <a:buClrTx/>
                <a:buFontTx/>
                <a:buNone/>
              </a:pPr>
              <a:t>87</a:t>
            </a:fld>
            <a:endParaRPr lang="en-US" sz="1200">
              <a:solidFill>
                <a:srgbClr val="000000"/>
              </a:solidFill>
              <a:latin typeface="Arial" charset="0"/>
            </a:endParaRPr>
          </a:p>
        </p:txBody>
      </p:sp>
      <p:sp>
        <p:nvSpPr>
          <p:cNvPr id="309252"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3FB7918-E70D-FE4F-8C29-2DEBB0B238D4}" type="slidenum">
              <a:rPr lang="en-US" sz="1200">
                <a:solidFill>
                  <a:srgbClr val="000000"/>
                </a:solidFill>
                <a:latin typeface="Arial" charset="0"/>
              </a:rPr>
              <a:pPr eaLnBrk="1" hangingPunct="1">
                <a:buClrTx/>
                <a:buFontTx/>
                <a:buNone/>
              </a:pPr>
              <a:t>87</a:t>
            </a:fld>
            <a:endParaRPr lang="en-US" sz="1200">
              <a:solidFill>
                <a:srgbClr val="000000"/>
              </a:solidFill>
              <a:latin typeface="Arial" charset="0"/>
            </a:endParaRPr>
          </a:p>
        </p:txBody>
      </p:sp>
      <p:sp>
        <p:nvSpPr>
          <p:cNvPr id="309253"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D0A87C2-F21F-9545-890D-E5CF5BDDE42C}" type="slidenum">
              <a:rPr lang="en-US" sz="1200">
                <a:solidFill>
                  <a:srgbClr val="000000"/>
                </a:solidFill>
                <a:latin typeface="Arial" charset="0"/>
              </a:rPr>
              <a:pPr eaLnBrk="1" hangingPunct="1">
                <a:buClrTx/>
                <a:buFontTx/>
                <a:buNone/>
              </a:pPr>
              <a:t>87</a:t>
            </a:fld>
            <a:endParaRPr lang="en-US" sz="1200">
              <a:solidFill>
                <a:srgbClr val="000000"/>
              </a:solidFill>
              <a:latin typeface="Arial" charset="0"/>
            </a:endParaRPr>
          </a:p>
        </p:txBody>
      </p:sp>
      <p:sp>
        <p:nvSpPr>
          <p:cNvPr id="309254"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9255"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09256"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2C9900A-80D4-3845-A4B4-4FD83368BCAC}" type="slidenum">
              <a:rPr lang="en-US" sz="1200">
                <a:solidFill>
                  <a:srgbClr val="000000"/>
                </a:solidFill>
                <a:latin typeface="Arial" charset="0"/>
              </a:rPr>
              <a:pPr eaLnBrk="1" hangingPunct="1">
                <a:buClrTx/>
                <a:buFontTx/>
                <a:buNone/>
              </a:pPr>
              <a:t>87</a:t>
            </a:fld>
            <a:endParaRPr lang="en-US" sz="1200">
              <a:solidFill>
                <a:srgbClr val="000000"/>
              </a:solidFill>
              <a:latin typeface="Arial"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0274"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1FABB7E-F593-2F49-8649-107F3A08F5E1}" type="slidenum">
              <a:rPr lang="en-US" sz="1200">
                <a:solidFill>
                  <a:srgbClr val="000000"/>
                </a:solidFill>
                <a:latin typeface="Arial" charset="0"/>
              </a:rPr>
              <a:pPr eaLnBrk="1" hangingPunct="1">
                <a:buClrTx/>
                <a:buFontTx/>
                <a:buNone/>
              </a:pPr>
              <a:t>88</a:t>
            </a:fld>
            <a:endParaRPr lang="en-US" sz="1200">
              <a:solidFill>
                <a:srgbClr val="000000"/>
              </a:solidFill>
              <a:latin typeface="Arial" charset="0"/>
            </a:endParaRPr>
          </a:p>
        </p:txBody>
      </p:sp>
      <p:sp>
        <p:nvSpPr>
          <p:cNvPr id="31027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8480739-8F54-B343-AA30-67B473EF787B}" type="slidenum">
              <a:rPr lang="en-US" sz="1200">
                <a:solidFill>
                  <a:srgbClr val="000000"/>
                </a:solidFill>
                <a:latin typeface="Arial" charset="0"/>
              </a:rPr>
              <a:pPr eaLnBrk="1" hangingPunct="1">
                <a:buClrTx/>
                <a:buFontTx/>
                <a:buNone/>
              </a:pPr>
              <a:t>88</a:t>
            </a:fld>
            <a:endParaRPr lang="en-US" sz="1200">
              <a:solidFill>
                <a:srgbClr val="000000"/>
              </a:solidFill>
              <a:latin typeface="Arial" charset="0"/>
            </a:endParaRPr>
          </a:p>
        </p:txBody>
      </p:sp>
      <p:sp>
        <p:nvSpPr>
          <p:cNvPr id="31027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D48E6BF-3DA1-6344-9AF1-5FDA0C110846}" type="slidenum">
              <a:rPr lang="en-US" sz="1200">
                <a:solidFill>
                  <a:srgbClr val="000000"/>
                </a:solidFill>
                <a:latin typeface="Arial" charset="0"/>
              </a:rPr>
              <a:pPr eaLnBrk="1" hangingPunct="1">
                <a:buClrTx/>
                <a:buFontTx/>
                <a:buNone/>
              </a:pPr>
              <a:t>88</a:t>
            </a:fld>
            <a:endParaRPr lang="en-US" sz="1200">
              <a:solidFill>
                <a:srgbClr val="000000"/>
              </a:solidFill>
              <a:latin typeface="Arial" charset="0"/>
            </a:endParaRPr>
          </a:p>
        </p:txBody>
      </p:sp>
      <p:sp>
        <p:nvSpPr>
          <p:cNvPr id="31027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05990A5-CCCF-0F48-B5C3-16B4A0D051FA}" type="slidenum">
              <a:rPr lang="en-US" sz="1200">
                <a:solidFill>
                  <a:srgbClr val="000000"/>
                </a:solidFill>
                <a:latin typeface="Arial" charset="0"/>
              </a:rPr>
              <a:pPr eaLnBrk="1" hangingPunct="1">
                <a:buClrTx/>
                <a:buFontTx/>
                <a:buNone/>
              </a:pPr>
              <a:t>88</a:t>
            </a:fld>
            <a:endParaRPr lang="en-US" sz="1200">
              <a:solidFill>
                <a:srgbClr val="000000"/>
              </a:solidFill>
              <a:latin typeface="Arial" charset="0"/>
            </a:endParaRPr>
          </a:p>
        </p:txBody>
      </p:sp>
      <p:sp>
        <p:nvSpPr>
          <p:cNvPr id="31027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027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028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0357516-4E55-A947-AF55-45F4AD1D7498}" type="slidenum">
              <a:rPr lang="en-US" sz="1200">
                <a:solidFill>
                  <a:srgbClr val="000000"/>
                </a:solidFill>
                <a:latin typeface="Arial" charset="0"/>
              </a:rPr>
              <a:pPr eaLnBrk="1" hangingPunct="1">
                <a:buClrTx/>
                <a:buFontTx/>
                <a:buNone/>
              </a:pPr>
              <a:t>88</a:t>
            </a:fld>
            <a:endParaRPr lang="en-US" sz="1200">
              <a:solidFill>
                <a:srgbClr val="000000"/>
              </a:solidFill>
              <a:latin typeface="Arial"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1298"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FE7C279-CC0C-BA48-8D68-C3BFDCE7F43D}" type="slidenum">
              <a:rPr lang="en-US" sz="1200">
                <a:solidFill>
                  <a:srgbClr val="000000"/>
                </a:solidFill>
                <a:latin typeface="Arial" charset="0"/>
              </a:rPr>
              <a:pPr eaLnBrk="1" hangingPunct="1">
                <a:buClrTx/>
                <a:buFontTx/>
                <a:buNone/>
              </a:pPr>
              <a:t>89</a:t>
            </a:fld>
            <a:endParaRPr lang="en-US" sz="1200">
              <a:solidFill>
                <a:srgbClr val="000000"/>
              </a:solidFill>
              <a:latin typeface="Arial" charset="0"/>
            </a:endParaRPr>
          </a:p>
        </p:txBody>
      </p:sp>
      <p:sp>
        <p:nvSpPr>
          <p:cNvPr id="31129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435C90C-B998-E74B-A11B-763AEAE9B69C}" type="slidenum">
              <a:rPr lang="en-US" sz="1200">
                <a:solidFill>
                  <a:srgbClr val="000000"/>
                </a:solidFill>
                <a:latin typeface="Arial" charset="0"/>
              </a:rPr>
              <a:pPr eaLnBrk="1" hangingPunct="1">
                <a:buClrTx/>
                <a:buFontTx/>
                <a:buNone/>
              </a:pPr>
              <a:t>89</a:t>
            </a:fld>
            <a:endParaRPr lang="en-US" sz="1200">
              <a:solidFill>
                <a:srgbClr val="000000"/>
              </a:solidFill>
              <a:latin typeface="Arial" charset="0"/>
            </a:endParaRPr>
          </a:p>
        </p:txBody>
      </p:sp>
      <p:sp>
        <p:nvSpPr>
          <p:cNvPr id="31130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98F3E90-2463-9045-A5C8-5487392F66D8}" type="slidenum">
              <a:rPr lang="en-US" sz="1200">
                <a:solidFill>
                  <a:srgbClr val="000000"/>
                </a:solidFill>
                <a:latin typeface="Arial" charset="0"/>
              </a:rPr>
              <a:pPr eaLnBrk="1" hangingPunct="1">
                <a:buClrTx/>
                <a:buFontTx/>
                <a:buNone/>
              </a:pPr>
              <a:t>89</a:t>
            </a:fld>
            <a:endParaRPr lang="en-US" sz="1200">
              <a:solidFill>
                <a:srgbClr val="000000"/>
              </a:solidFill>
              <a:latin typeface="Arial" charset="0"/>
            </a:endParaRPr>
          </a:p>
        </p:txBody>
      </p:sp>
      <p:sp>
        <p:nvSpPr>
          <p:cNvPr id="31130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2F99344-2FF8-7440-B080-7EFC543EE92F}" type="slidenum">
              <a:rPr lang="en-US" sz="1200">
                <a:solidFill>
                  <a:srgbClr val="000000"/>
                </a:solidFill>
                <a:latin typeface="Arial" charset="0"/>
              </a:rPr>
              <a:pPr eaLnBrk="1" hangingPunct="1">
                <a:buClrTx/>
                <a:buFontTx/>
                <a:buNone/>
              </a:pPr>
              <a:t>89</a:t>
            </a:fld>
            <a:endParaRPr lang="en-US" sz="1200">
              <a:solidFill>
                <a:srgbClr val="000000"/>
              </a:solidFill>
              <a:latin typeface="Arial" charset="0"/>
            </a:endParaRPr>
          </a:p>
        </p:txBody>
      </p:sp>
      <p:sp>
        <p:nvSpPr>
          <p:cNvPr id="31130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130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130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48C7570-E950-8F42-B686-2D17C3A650D2}" type="slidenum">
              <a:rPr lang="en-US" sz="1200">
                <a:solidFill>
                  <a:srgbClr val="000000"/>
                </a:solidFill>
                <a:latin typeface="Arial" charset="0"/>
              </a:rPr>
              <a:pPr eaLnBrk="1" hangingPunct="1">
                <a:buClrTx/>
                <a:buFontTx/>
                <a:buNone/>
              </a:pPr>
              <a:t>89</a:t>
            </a:fld>
            <a:endParaRPr lang="en-US" sz="1200">
              <a:solidFill>
                <a:srgbClr val="000000"/>
              </a:solidFill>
              <a:latin typeface="Arial"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2322" name="Rectangle 10"/>
          <p:cNvSpPr txBox="1">
            <a:spLocks noGrp="1" noChangeArrowheads="1"/>
          </p:cNvSpPr>
          <p:nvPr/>
        </p:nvSpPr>
        <p:spPr bwMode="auto">
          <a:xfrm>
            <a:off x="3979863" y="8843963"/>
            <a:ext cx="3036887" cy="458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3EDCE22-E48B-0749-ACBE-5FC793501057}" type="slidenum">
              <a:rPr lang="en-US" sz="1200">
                <a:solidFill>
                  <a:srgbClr val="000000"/>
                </a:solidFill>
                <a:latin typeface="Arial" charset="0"/>
              </a:rPr>
              <a:pPr eaLnBrk="1" hangingPunct="1">
                <a:buClrTx/>
                <a:buFontTx/>
                <a:buNone/>
              </a:pPr>
              <a:t>90</a:t>
            </a:fld>
            <a:endParaRPr lang="en-US" sz="1200">
              <a:solidFill>
                <a:srgbClr val="000000"/>
              </a:solidFill>
              <a:latin typeface="Arial" charset="0"/>
            </a:endParaRPr>
          </a:p>
        </p:txBody>
      </p:sp>
      <p:sp>
        <p:nvSpPr>
          <p:cNvPr id="312323"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524B1D2-6CA3-E649-A34B-EC66D7DDA6C1}" type="slidenum">
              <a:rPr lang="en-US" sz="1200">
                <a:solidFill>
                  <a:srgbClr val="000000"/>
                </a:solidFill>
                <a:latin typeface="Arial" charset="0"/>
              </a:rPr>
              <a:pPr eaLnBrk="1" hangingPunct="1">
                <a:buClrTx/>
                <a:buFontTx/>
                <a:buNone/>
              </a:pPr>
              <a:t>90</a:t>
            </a:fld>
            <a:endParaRPr lang="en-US" sz="1200">
              <a:solidFill>
                <a:srgbClr val="000000"/>
              </a:solidFill>
              <a:latin typeface="Arial" charset="0"/>
            </a:endParaRPr>
          </a:p>
        </p:txBody>
      </p:sp>
      <p:sp>
        <p:nvSpPr>
          <p:cNvPr id="312324"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B9B224B-842D-B44B-98EB-6DD56F3C8AB0}" type="slidenum">
              <a:rPr lang="en-US" sz="1200">
                <a:solidFill>
                  <a:srgbClr val="000000"/>
                </a:solidFill>
                <a:latin typeface="Arial" charset="0"/>
              </a:rPr>
              <a:pPr eaLnBrk="1" hangingPunct="1">
                <a:buClrTx/>
                <a:buFontTx/>
                <a:buNone/>
              </a:pPr>
              <a:t>90</a:t>
            </a:fld>
            <a:endParaRPr lang="en-US" sz="1200">
              <a:solidFill>
                <a:srgbClr val="000000"/>
              </a:solidFill>
              <a:latin typeface="Arial" charset="0"/>
            </a:endParaRPr>
          </a:p>
        </p:txBody>
      </p:sp>
      <p:sp>
        <p:nvSpPr>
          <p:cNvPr id="312325"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BE35B6C-DCF3-0F4D-AA10-70837E0FFF9F}" type="slidenum">
              <a:rPr lang="en-US" sz="1200">
                <a:solidFill>
                  <a:srgbClr val="000000"/>
                </a:solidFill>
                <a:latin typeface="Arial" charset="0"/>
              </a:rPr>
              <a:pPr eaLnBrk="1" hangingPunct="1">
                <a:buClrTx/>
                <a:buFontTx/>
                <a:buNone/>
              </a:pPr>
              <a:t>90</a:t>
            </a:fld>
            <a:endParaRPr lang="en-US" sz="1200">
              <a:solidFill>
                <a:srgbClr val="000000"/>
              </a:solidFill>
              <a:latin typeface="Arial" charset="0"/>
            </a:endParaRPr>
          </a:p>
        </p:txBody>
      </p:sp>
      <p:sp>
        <p:nvSpPr>
          <p:cNvPr id="312326"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2327"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2328"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AC92C54-C18E-3D48-8637-77C1902AF3C1}" type="slidenum">
              <a:rPr lang="en-US" sz="1200">
                <a:solidFill>
                  <a:srgbClr val="000000"/>
                </a:solidFill>
                <a:latin typeface="Arial" charset="0"/>
              </a:rPr>
              <a:pPr eaLnBrk="1" hangingPunct="1">
                <a:buClrTx/>
                <a:buFontTx/>
                <a:buNone/>
              </a:pPr>
              <a:t>90</a:t>
            </a:fld>
            <a:endParaRPr lang="en-US" sz="1200">
              <a:solidFill>
                <a:srgbClr val="000000"/>
              </a:solidFill>
              <a:latin typeface="Arial"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040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1426AF5-6FC9-F14A-9C84-8B915417BAB4}" type="slidenum">
              <a:rPr lang="en-US" sz="1200">
                <a:solidFill>
                  <a:srgbClr val="000000"/>
                </a:solidFill>
                <a:latin typeface="Arial" charset="0"/>
              </a:rPr>
              <a:pPr eaLnBrk="1" hangingPunct="1"/>
              <a:t>10</a:t>
            </a:fld>
            <a:endParaRPr lang="en-US" sz="1200">
              <a:solidFill>
                <a:srgbClr val="000000"/>
              </a:solidFill>
              <a:latin typeface="Arial" charset="0"/>
            </a:endParaRPr>
          </a:p>
        </p:txBody>
      </p:sp>
      <p:sp>
        <p:nvSpPr>
          <p:cNvPr id="230403" name="Rectangle 9"/>
          <p:cNvSpPr txBox="1">
            <a:spLocks noGrp="1" noChangeArrowheads="1"/>
          </p:cNvSpPr>
          <p:nvPr/>
        </p:nvSpPr>
        <p:spPr bwMode="auto">
          <a:xfrm>
            <a:off x="3979863" y="8843963"/>
            <a:ext cx="30384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B7E3BD9-DA98-2C48-A9D9-69B696B91CD8}" type="slidenum">
              <a:rPr lang="en-US" sz="1200">
                <a:solidFill>
                  <a:srgbClr val="000000"/>
                </a:solidFill>
                <a:latin typeface="Arial" charset="0"/>
              </a:rPr>
              <a:pPr eaLnBrk="1" hangingPunct="1">
                <a:buClrTx/>
                <a:buFontTx/>
                <a:buNone/>
              </a:pPr>
              <a:t>10</a:t>
            </a:fld>
            <a:endParaRPr lang="en-US" sz="1200">
              <a:solidFill>
                <a:srgbClr val="000000"/>
              </a:solidFill>
              <a:latin typeface="Arial" charset="0"/>
            </a:endParaRPr>
          </a:p>
        </p:txBody>
      </p:sp>
      <p:sp>
        <p:nvSpPr>
          <p:cNvPr id="230404" name="Text Box 1"/>
          <p:cNvSpPr txBox="1">
            <a:spLocks noChangeArrowheads="1"/>
          </p:cNvSpPr>
          <p:nvPr/>
        </p:nvSpPr>
        <p:spPr bwMode="auto">
          <a:xfrm>
            <a:off x="3979863" y="8843963"/>
            <a:ext cx="30400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9708A0D-02B8-2344-B709-C1350C1D2AB9}" type="slidenum">
              <a:rPr lang="en-US" sz="1200">
                <a:solidFill>
                  <a:srgbClr val="000000"/>
                </a:solidFill>
                <a:latin typeface="Arial" charset="0"/>
              </a:rPr>
              <a:pPr eaLnBrk="1" hangingPunct="1">
                <a:buClrTx/>
                <a:buFontTx/>
                <a:buNone/>
              </a:pPr>
              <a:t>10</a:t>
            </a:fld>
            <a:endParaRPr lang="en-US" sz="1200">
              <a:solidFill>
                <a:srgbClr val="000000"/>
              </a:solidFill>
              <a:latin typeface="Arial" charset="0"/>
            </a:endParaRPr>
          </a:p>
        </p:txBody>
      </p:sp>
      <p:sp>
        <p:nvSpPr>
          <p:cNvPr id="230405" name="Text Box 2"/>
          <p:cNvSpPr txBox="1">
            <a:spLocks noChangeArrowheads="1"/>
          </p:cNvSpPr>
          <p:nvPr/>
        </p:nvSpPr>
        <p:spPr bwMode="auto">
          <a:xfrm>
            <a:off x="3979863" y="8843963"/>
            <a:ext cx="304165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980D507-055D-084C-9AC4-84E816A00117}" type="slidenum">
              <a:rPr lang="en-US" sz="1200">
                <a:solidFill>
                  <a:srgbClr val="000000"/>
                </a:solidFill>
                <a:latin typeface="Arial" charset="0"/>
              </a:rPr>
              <a:pPr eaLnBrk="1" hangingPunct="1">
                <a:buClrTx/>
                <a:buFontTx/>
                <a:buNone/>
              </a:pPr>
              <a:t>10</a:t>
            </a:fld>
            <a:endParaRPr lang="en-US" sz="1200">
              <a:solidFill>
                <a:srgbClr val="000000"/>
              </a:solidFill>
              <a:latin typeface="Arial" charset="0"/>
            </a:endParaRPr>
          </a:p>
        </p:txBody>
      </p:sp>
      <p:sp>
        <p:nvSpPr>
          <p:cNvPr id="230406" name="Rectangle 3"/>
          <p:cNvSpPr>
            <a:spLocks noGrp="1" noRot="1" noChangeAspect="1" noChangeArrowheads="1" noTextEdit="1"/>
          </p:cNvSpPr>
          <p:nvPr>
            <p:ph type="sldImg"/>
          </p:nvPr>
        </p:nvSpPr>
        <p:spPr>
          <a:xfrm>
            <a:off x="1184275" y="698500"/>
            <a:ext cx="4654550" cy="3490913"/>
          </a:xfrm>
          <a:solidFill>
            <a:srgbClr val="FFFFFF"/>
          </a:solidFill>
          <a:ln/>
        </p:spPr>
      </p:sp>
      <p:sp>
        <p:nvSpPr>
          <p:cNvPr id="230407" name="Rectangle 4"/>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230408" name="Text Box 5"/>
          <p:cNvSpPr txBox="1">
            <a:spLocks noChangeArrowheads="1"/>
          </p:cNvSpPr>
          <p:nvPr/>
        </p:nvSpPr>
        <p:spPr bwMode="auto">
          <a:xfrm>
            <a:off x="3979863" y="8843963"/>
            <a:ext cx="3043237"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C27614F-AE7F-7C4E-948B-B331FCF1E274}" type="slidenum">
              <a:rPr lang="en-US" sz="1200">
                <a:solidFill>
                  <a:srgbClr val="000000"/>
                </a:solidFill>
                <a:latin typeface="Arial" charset="0"/>
              </a:rPr>
              <a:pPr eaLnBrk="1" hangingPunct="1">
                <a:buClrTx/>
                <a:buFontTx/>
                <a:buNone/>
              </a:pPr>
              <a:t>10</a:t>
            </a:fld>
            <a:endParaRPr lang="en-US" sz="1200">
              <a:solidFill>
                <a:srgbClr val="000000"/>
              </a:solidFill>
              <a:latin typeface="Arial"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334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371E3309-9B8C-FB4D-8F82-63D7BB42630B}" type="slidenum">
              <a:rPr lang="en-US" sz="1200">
                <a:solidFill>
                  <a:srgbClr val="000000"/>
                </a:solidFill>
                <a:latin typeface="Arial" charset="0"/>
              </a:rPr>
              <a:pPr eaLnBrk="1" hangingPunct="1"/>
              <a:t>91</a:t>
            </a:fld>
            <a:endParaRPr lang="en-US" sz="1200">
              <a:solidFill>
                <a:srgbClr val="000000"/>
              </a:solidFill>
              <a:latin typeface="Arial" charset="0"/>
            </a:endParaRPr>
          </a:p>
        </p:txBody>
      </p:sp>
      <p:sp>
        <p:nvSpPr>
          <p:cNvPr id="31334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2EA37C2-56C9-4249-985A-AE698B1F3C56}" type="slidenum">
              <a:rPr lang="en-US" sz="1200">
                <a:solidFill>
                  <a:srgbClr val="000000"/>
                </a:solidFill>
                <a:latin typeface="Arial" charset="0"/>
              </a:rPr>
              <a:pPr eaLnBrk="1" hangingPunct="1">
                <a:buClrTx/>
                <a:buFontTx/>
                <a:buNone/>
              </a:pPr>
              <a:t>91</a:t>
            </a:fld>
            <a:endParaRPr lang="en-US" sz="1200">
              <a:solidFill>
                <a:srgbClr val="000000"/>
              </a:solidFill>
              <a:latin typeface="Arial" charset="0"/>
            </a:endParaRPr>
          </a:p>
        </p:txBody>
      </p:sp>
      <p:sp>
        <p:nvSpPr>
          <p:cNvPr id="31334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6C3A63B-9BAB-3047-9883-E9DD40771444}" type="slidenum">
              <a:rPr lang="en-US" sz="1200">
                <a:solidFill>
                  <a:srgbClr val="000000"/>
                </a:solidFill>
                <a:latin typeface="Arial" charset="0"/>
              </a:rPr>
              <a:pPr eaLnBrk="1" hangingPunct="1">
                <a:buClrTx/>
                <a:buFontTx/>
                <a:buNone/>
              </a:pPr>
              <a:t>91</a:t>
            </a:fld>
            <a:endParaRPr lang="en-US" sz="1200">
              <a:solidFill>
                <a:srgbClr val="000000"/>
              </a:solidFill>
              <a:latin typeface="Arial" charset="0"/>
            </a:endParaRPr>
          </a:p>
        </p:txBody>
      </p:sp>
      <p:sp>
        <p:nvSpPr>
          <p:cNvPr id="31334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05E09D0-691A-1E41-987D-3CF7640D9ED8}" type="slidenum">
              <a:rPr lang="en-US" sz="1200">
                <a:solidFill>
                  <a:srgbClr val="000000"/>
                </a:solidFill>
                <a:latin typeface="Arial" charset="0"/>
              </a:rPr>
              <a:pPr eaLnBrk="1" hangingPunct="1">
                <a:buClrTx/>
                <a:buFontTx/>
                <a:buNone/>
              </a:pPr>
              <a:t>91</a:t>
            </a:fld>
            <a:endParaRPr lang="en-US" sz="1200">
              <a:solidFill>
                <a:srgbClr val="000000"/>
              </a:solidFill>
              <a:latin typeface="Arial" charset="0"/>
            </a:endParaRPr>
          </a:p>
        </p:txBody>
      </p:sp>
      <p:sp>
        <p:nvSpPr>
          <p:cNvPr id="31335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335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335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1258930-E3AE-8746-BFAD-451C5F6C4D14}" type="slidenum">
              <a:rPr lang="en-US" sz="1200">
                <a:solidFill>
                  <a:srgbClr val="000000"/>
                </a:solidFill>
                <a:latin typeface="Arial" charset="0"/>
              </a:rPr>
              <a:pPr eaLnBrk="1" hangingPunct="1">
                <a:buClrTx/>
                <a:buFontTx/>
                <a:buNone/>
              </a:pPr>
              <a:t>91</a:t>
            </a:fld>
            <a:endParaRPr lang="en-US" sz="1200">
              <a:solidFill>
                <a:srgbClr val="000000"/>
              </a:solidFill>
              <a:latin typeface="Arial"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437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F213C5B2-2923-2148-A05D-A69E9580053E}" type="slidenum">
              <a:rPr lang="en-US" sz="1200">
                <a:solidFill>
                  <a:srgbClr val="000000"/>
                </a:solidFill>
                <a:latin typeface="Arial" charset="0"/>
              </a:rPr>
              <a:pPr eaLnBrk="1" hangingPunct="1"/>
              <a:t>92</a:t>
            </a:fld>
            <a:endParaRPr lang="en-US" sz="1200">
              <a:solidFill>
                <a:srgbClr val="000000"/>
              </a:solidFill>
              <a:latin typeface="Arial" charset="0"/>
            </a:endParaRPr>
          </a:p>
        </p:txBody>
      </p:sp>
      <p:sp>
        <p:nvSpPr>
          <p:cNvPr id="31437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E16F134-0729-654D-922F-74FD985AE6A7}" type="slidenum">
              <a:rPr lang="en-US" sz="1200">
                <a:solidFill>
                  <a:srgbClr val="000000"/>
                </a:solidFill>
                <a:latin typeface="Arial" charset="0"/>
              </a:rPr>
              <a:pPr eaLnBrk="1" hangingPunct="1">
                <a:buClrTx/>
                <a:buFontTx/>
                <a:buNone/>
              </a:pPr>
              <a:t>92</a:t>
            </a:fld>
            <a:endParaRPr lang="en-US" sz="1200">
              <a:solidFill>
                <a:srgbClr val="000000"/>
              </a:solidFill>
              <a:latin typeface="Arial" charset="0"/>
            </a:endParaRPr>
          </a:p>
        </p:txBody>
      </p:sp>
      <p:sp>
        <p:nvSpPr>
          <p:cNvPr id="31437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EE43DA8-00A0-224B-A414-A5FF787634D7}" type="slidenum">
              <a:rPr lang="en-US" sz="1200">
                <a:solidFill>
                  <a:srgbClr val="000000"/>
                </a:solidFill>
                <a:latin typeface="Arial" charset="0"/>
              </a:rPr>
              <a:pPr eaLnBrk="1" hangingPunct="1">
                <a:buClrTx/>
                <a:buFontTx/>
                <a:buNone/>
              </a:pPr>
              <a:t>92</a:t>
            </a:fld>
            <a:endParaRPr lang="en-US" sz="1200">
              <a:solidFill>
                <a:srgbClr val="000000"/>
              </a:solidFill>
              <a:latin typeface="Arial" charset="0"/>
            </a:endParaRPr>
          </a:p>
        </p:txBody>
      </p:sp>
      <p:sp>
        <p:nvSpPr>
          <p:cNvPr id="31437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0771364-AAD2-9049-A879-56DEE3E1F2C4}" type="slidenum">
              <a:rPr lang="en-US" sz="1200">
                <a:solidFill>
                  <a:srgbClr val="000000"/>
                </a:solidFill>
                <a:latin typeface="Arial" charset="0"/>
              </a:rPr>
              <a:pPr eaLnBrk="1" hangingPunct="1">
                <a:buClrTx/>
                <a:buFontTx/>
                <a:buNone/>
              </a:pPr>
              <a:t>92</a:t>
            </a:fld>
            <a:endParaRPr lang="en-US" sz="1200">
              <a:solidFill>
                <a:srgbClr val="000000"/>
              </a:solidFill>
              <a:latin typeface="Arial" charset="0"/>
            </a:endParaRPr>
          </a:p>
        </p:txBody>
      </p:sp>
      <p:sp>
        <p:nvSpPr>
          <p:cNvPr id="314374" name="Rectangle 5"/>
          <p:cNvSpPr>
            <a:spLocks noGrp="1" noRot="1" noChangeAspect="1" noChangeArrowheads="1" noTextEdit="1"/>
          </p:cNvSpPr>
          <p:nvPr>
            <p:ph type="sldImg"/>
          </p:nvPr>
        </p:nvSpPr>
        <p:spPr>
          <a:xfrm>
            <a:off x="1184275" y="698500"/>
            <a:ext cx="4654550" cy="3490913"/>
          </a:xfrm>
          <a:ln/>
        </p:spPr>
      </p:sp>
      <p:sp>
        <p:nvSpPr>
          <p:cNvPr id="31437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437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EADC3C1-6702-B548-865E-9F4CDB2A5558}" type="slidenum">
              <a:rPr lang="en-US" sz="1200">
                <a:solidFill>
                  <a:srgbClr val="000000"/>
                </a:solidFill>
                <a:latin typeface="Arial" charset="0"/>
              </a:rPr>
              <a:pPr eaLnBrk="1" hangingPunct="1">
                <a:buClrTx/>
                <a:buFontTx/>
                <a:buNone/>
              </a:pPr>
              <a:t>92</a:t>
            </a:fld>
            <a:endParaRPr lang="en-US" sz="1200">
              <a:solidFill>
                <a:srgbClr val="000000"/>
              </a:solidFill>
              <a:latin typeface="Arial"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539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CF5AA86-8B9C-A047-9811-3D3AF50B078F}" type="slidenum">
              <a:rPr lang="en-US" sz="1200">
                <a:solidFill>
                  <a:srgbClr val="000000"/>
                </a:solidFill>
                <a:latin typeface="Arial" charset="0"/>
              </a:rPr>
              <a:pPr eaLnBrk="1" hangingPunct="1"/>
              <a:t>93</a:t>
            </a:fld>
            <a:endParaRPr lang="en-US" sz="1200">
              <a:solidFill>
                <a:srgbClr val="000000"/>
              </a:solidFill>
              <a:latin typeface="Arial" charset="0"/>
            </a:endParaRPr>
          </a:p>
        </p:txBody>
      </p:sp>
      <p:sp>
        <p:nvSpPr>
          <p:cNvPr id="315395"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D4B2D1B-3F4F-564B-A71D-AE983C1D81D8}" type="slidenum">
              <a:rPr lang="en-US" sz="1200">
                <a:solidFill>
                  <a:srgbClr val="000000"/>
                </a:solidFill>
                <a:latin typeface="Arial" charset="0"/>
              </a:rPr>
              <a:pPr eaLnBrk="1" hangingPunct="1">
                <a:buClrTx/>
                <a:buFontTx/>
                <a:buNone/>
              </a:pPr>
              <a:t>93</a:t>
            </a:fld>
            <a:endParaRPr lang="en-US" sz="1200">
              <a:solidFill>
                <a:srgbClr val="000000"/>
              </a:solidFill>
              <a:latin typeface="Arial" charset="0"/>
            </a:endParaRPr>
          </a:p>
        </p:txBody>
      </p:sp>
      <p:sp>
        <p:nvSpPr>
          <p:cNvPr id="315396"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5B00E53-DB30-2541-B190-F24570A2D476}" type="slidenum">
              <a:rPr lang="en-US" sz="1200">
                <a:solidFill>
                  <a:srgbClr val="000000"/>
                </a:solidFill>
                <a:latin typeface="Arial" charset="0"/>
              </a:rPr>
              <a:pPr eaLnBrk="1" hangingPunct="1">
                <a:buClrTx/>
                <a:buFontTx/>
                <a:buNone/>
              </a:pPr>
              <a:t>93</a:t>
            </a:fld>
            <a:endParaRPr lang="en-US" sz="1200">
              <a:solidFill>
                <a:srgbClr val="000000"/>
              </a:solidFill>
              <a:latin typeface="Arial" charset="0"/>
            </a:endParaRPr>
          </a:p>
        </p:txBody>
      </p:sp>
      <p:sp>
        <p:nvSpPr>
          <p:cNvPr id="315397"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5EA1B84-9021-9E4A-A15A-77E82B7D0C91}" type="slidenum">
              <a:rPr lang="en-US" sz="1200">
                <a:solidFill>
                  <a:srgbClr val="000000"/>
                </a:solidFill>
                <a:latin typeface="Arial" charset="0"/>
              </a:rPr>
              <a:pPr eaLnBrk="1" hangingPunct="1">
                <a:buClrTx/>
                <a:buFontTx/>
                <a:buNone/>
              </a:pPr>
              <a:t>93</a:t>
            </a:fld>
            <a:endParaRPr lang="en-US" sz="1200">
              <a:solidFill>
                <a:srgbClr val="000000"/>
              </a:solidFill>
              <a:latin typeface="Arial" charset="0"/>
            </a:endParaRPr>
          </a:p>
        </p:txBody>
      </p:sp>
      <p:sp>
        <p:nvSpPr>
          <p:cNvPr id="315398" name="Rectangle 5"/>
          <p:cNvSpPr>
            <a:spLocks noGrp="1" noRot="1" noChangeAspect="1" noChangeArrowheads="1" noTextEdit="1"/>
          </p:cNvSpPr>
          <p:nvPr>
            <p:ph type="sldImg"/>
          </p:nvPr>
        </p:nvSpPr>
        <p:spPr>
          <a:xfrm>
            <a:off x="1184275" y="698500"/>
            <a:ext cx="4654550" cy="3490913"/>
          </a:xfrm>
          <a:ln/>
        </p:spPr>
      </p:sp>
      <p:sp>
        <p:nvSpPr>
          <p:cNvPr id="315399"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5400"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76B7B125-4C28-0048-B1FD-24E6FB768B18}" type="slidenum">
              <a:rPr lang="en-US" sz="1200">
                <a:solidFill>
                  <a:srgbClr val="000000"/>
                </a:solidFill>
                <a:latin typeface="Arial" charset="0"/>
              </a:rPr>
              <a:pPr eaLnBrk="1" hangingPunct="1">
                <a:buClrTx/>
                <a:buFontTx/>
                <a:buNone/>
              </a:pPr>
              <a:t>93</a:t>
            </a:fld>
            <a:endParaRPr lang="en-US" sz="1200">
              <a:solidFill>
                <a:srgbClr val="000000"/>
              </a:solidFill>
              <a:latin typeface="Arial"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641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2211CE7E-7C77-4749-BF3E-D8805856E9ED}" type="slidenum">
              <a:rPr lang="en-US" sz="1200">
                <a:solidFill>
                  <a:srgbClr val="000000"/>
                </a:solidFill>
                <a:latin typeface="Arial" charset="0"/>
              </a:rPr>
              <a:pPr eaLnBrk="1" hangingPunct="1"/>
              <a:t>94</a:t>
            </a:fld>
            <a:endParaRPr lang="en-US" sz="1200">
              <a:solidFill>
                <a:srgbClr val="000000"/>
              </a:solidFill>
              <a:latin typeface="Arial" charset="0"/>
            </a:endParaRPr>
          </a:p>
        </p:txBody>
      </p:sp>
      <p:sp>
        <p:nvSpPr>
          <p:cNvPr id="316419"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20520F7-1184-9348-B770-D65AB734578D}" type="slidenum">
              <a:rPr lang="en-US" sz="1200">
                <a:solidFill>
                  <a:srgbClr val="000000"/>
                </a:solidFill>
                <a:latin typeface="Arial" charset="0"/>
              </a:rPr>
              <a:pPr eaLnBrk="1" hangingPunct="1">
                <a:buClrTx/>
                <a:buFontTx/>
                <a:buNone/>
              </a:pPr>
              <a:t>94</a:t>
            </a:fld>
            <a:endParaRPr lang="en-US" sz="1200">
              <a:solidFill>
                <a:srgbClr val="000000"/>
              </a:solidFill>
              <a:latin typeface="Arial" charset="0"/>
            </a:endParaRPr>
          </a:p>
        </p:txBody>
      </p:sp>
      <p:sp>
        <p:nvSpPr>
          <p:cNvPr id="316420"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602751A2-6154-174F-9489-6E7541986FC4}" type="slidenum">
              <a:rPr lang="en-US" sz="1200">
                <a:solidFill>
                  <a:srgbClr val="000000"/>
                </a:solidFill>
                <a:latin typeface="Arial" charset="0"/>
              </a:rPr>
              <a:pPr eaLnBrk="1" hangingPunct="1">
                <a:buClrTx/>
                <a:buFontTx/>
                <a:buNone/>
              </a:pPr>
              <a:t>94</a:t>
            </a:fld>
            <a:endParaRPr lang="en-US" sz="1200">
              <a:solidFill>
                <a:srgbClr val="000000"/>
              </a:solidFill>
              <a:latin typeface="Arial" charset="0"/>
            </a:endParaRPr>
          </a:p>
        </p:txBody>
      </p:sp>
      <p:sp>
        <p:nvSpPr>
          <p:cNvPr id="316421"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E25A7F5-D97B-6B48-A097-9CCA741C2A81}" type="slidenum">
              <a:rPr lang="en-US" sz="1200">
                <a:solidFill>
                  <a:srgbClr val="000000"/>
                </a:solidFill>
                <a:latin typeface="Arial" charset="0"/>
              </a:rPr>
              <a:pPr eaLnBrk="1" hangingPunct="1">
                <a:buClrTx/>
                <a:buFontTx/>
                <a:buNone/>
              </a:pPr>
              <a:t>94</a:t>
            </a:fld>
            <a:endParaRPr lang="en-US" sz="1200">
              <a:solidFill>
                <a:srgbClr val="000000"/>
              </a:solidFill>
              <a:latin typeface="Arial" charset="0"/>
            </a:endParaRPr>
          </a:p>
        </p:txBody>
      </p:sp>
      <p:sp>
        <p:nvSpPr>
          <p:cNvPr id="316422"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6423"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6424"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9451A22-14D7-AE48-8622-CAC29E3FE40A}" type="slidenum">
              <a:rPr lang="en-US" sz="1200">
                <a:solidFill>
                  <a:srgbClr val="000000"/>
                </a:solidFill>
                <a:latin typeface="Arial" charset="0"/>
              </a:rPr>
              <a:pPr eaLnBrk="1" hangingPunct="1">
                <a:buClrTx/>
                <a:buFontTx/>
                <a:buNone/>
              </a:pPr>
              <a:t>94</a:t>
            </a:fld>
            <a:endParaRPr lang="en-US" sz="1200">
              <a:solidFill>
                <a:srgbClr val="000000"/>
              </a:solidFill>
              <a:latin typeface="Arial"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4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5B572CEB-469C-424E-AECF-EC1F81BB7812}" type="slidenum">
              <a:rPr lang="en-US" sz="1200">
                <a:solidFill>
                  <a:srgbClr val="000000"/>
                </a:solidFill>
                <a:latin typeface="Arial" charset="0"/>
              </a:rPr>
              <a:pPr eaLnBrk="1" hangingPunct="1"/>
              <a:t>95</a:t>
            </a:fld>
            <a:endParaRPr lang="en-US" sz="1200">
              <a:solidFill>
                <a:srgbClr val="000000"/>
              </a:solidFill>
              <a:latin typeface="Arial" charset="0"/>
            </a:endParaRPr>
          </a:p>
        </p:txBody>
      </p:sp>
      <p:sp>
        <p:nvSpPr>
          <p:cNvPr id="31744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03F62CE-3631-C94A-860E-B7056907DE9C}" type="slidenum">
              <a:rPr lang="en-US" sz="1200">
                <a:solidFill>
                  <a:srgbClr val="000000"/>
                </a:solidFill>
                <a:latin typeface="Arial" charset="0"/>
              </a:rPr>
              <a:pPr eaLnBrk="1" hangingPunct="1">
                <a:buClrTx/>
                <a:buFontTx/>
                <a:buNone/>
              </a:pPr>
              <a:t>95</a:t>
            </a:fld>
            <a:endParaRPr lang="en-US" sz="1200">
              <a:solidFill>
                <a:srgbClr val="000000"/>
              </a:solidFill>
              <a:latin typeface="Arial" charset="0"/>
            </a:endParaRPr>
          </a:p>
        </p:txBody>
      </p:sp>
      <p:sp>
        <p:nvSpPr>
          <p:cNvPr id="31744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C0D6676-B49B-014B-BD8F-EDCD3A707FED}" type="slidenum">
              <a:rPr lang="en-US" sz="1200">
                <a:solidFill>
                  <a:srgbClr val="000000"/>
                </a:solidFill>
                <a:latin typeface="Arial" charset="0"/>
              </a:rPr>
              <a:pPr eaLnBrk="1" hangingPunct="1">
                <a:buClrTx/>
                <a:buFontTx/>
                <a:buNone/>
              </a:pPr>
              <a:t>95</a:t>
            </a:fld>
            <a:endParaRPr lang="en-US" sz="1200">
              <a:solidFill>
                <a:srgbClr val="000000"/>
              </a:solidFill>
              <a:latin typeface="Arial" charset="0"/>
            </a:endParaRPr>
          </a:p>
        </p:txBody>
      </p:sp>
      <p:sp>
        <p:nvSpPr>
          <p:cNvPr id="31744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F9AA86C0-656D-9B4B-81D1-7C744B72F705}" type="slidenum">
              <a:rPr lang="en-US" sz="1200">
                <a:solidFill>
                  <a:srgbClr val="000000"/>
                </a:solidFill>
                <a:latin typeface="Arial" charset="0"/>
              </a:rPr>
              <a:pPr eaLnBrk="1" hangingPunct="1">
                <a:buClrTx/>
                <a:buFontTx/>
                <a:buNone/>
              </a:pPr>
              <a:t>95</a:t>
            </a:fld>
            <a:endParaRPr lang="en-US" sz="1200">
              <a:solidFill>
                <a:srgbClr val="000000"/>
              </a:solidFill>
              <a:latin typeface="Arial" charset="0"/>
            </a:endParaRPr>
          </a:p>
        </p:txBody>
      </p:sp>
      <p:sp>
        <p:nvSpPr>
          <p:cNvPr id="317446" name="Rectangle 5"/>
          <p:cNvSpPr>
            <a:spLocks noGrp="1" noRot="1" noChangeAspect="1" noChangeArrowheads="1" noTextEdit="1"/>
          </p:cNvSpPr>
          <p:nvPr>
            <p:ph type="sldImg"/>
          </p:nvPr>
        </p:nvSpPr>
        <p:spPr>
          <a:xfrm>
            <a:off x="1184275" y="698500"/>
            <a:ext cx="4654550" cy="3490913"/>
          </a:xfrm>
          <a:ln/>
        </p:spPr>
      </p:sp>
      <p:sp>
        <p:nvSpPr>
          <p:cNvPr id="31744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744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E2636C36-AF51-5E46-B7BD-4BC96C6E7EB7}" type="slidenum">
              <a:rPr lang="en-US" sz="1200">
                <a:solidFill>
                  <a:srgbClr val="000000"/>
                </a:solidFill>
                <a:latin typeface="Arial" charset="0"/>
              </a:rPr>
              <a:pPr eaLnBrk="1" hangingPunct="1">
                <a:buClrTx/>
                <a:buFontTx/>
                <a:buNone/>
              </a:pPr>
              <a:t>95</a:t>
            </a:fld>
            <a:endParaRPr lang="en-US" sz="1200">
              <a:solidFill>
                <a:srgbClr val="000000"/>
              </a:solidFill>
              <a:latin typeface="Arial"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8466"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E0BB68EB-B589-2D45-A3B8-0617F44B117F}" type="slidenum">
              <a:rPr lang="en-US" sz="1200">
                <a:solidFill>
                  <a:srgbClr val="000000"/>
                </a:solidFill>
                <a:latin typeface="Arial" charset="0"/>
              </a:rPr>
              <a:pPr eaLnBrk="1" hangingPunct="1"/>
              <a:t>96</a:t>
            </a:fld>
            <a:endParaRPr lang="en-US" sz="1200">
              <a:solidFill>
                <a:srgbClr val="000000"/>
              </a:solidFill>
              <a:latin typeface="Arial" charset="0"/>
            </a:endParaRPr>
          </a:p>
        </p:txBody>
      </p:sp>
      <p:sp>
        <p:nvSpPr>
          <p:cNvPr id="318467"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98830F3A-46AA-934F-9E57-40DBEC9D8225}" type="slidenum">
              <a:rPr lang="en-US" sz="1200">
                <a:solidFill>
                  <a:srgbClr val="000000"/>
                </a:solidFill>
                <a:latin typeface="Arial" charset="0"/>
              </a:rPr>
              <a:pPr eaLnBrk="1" hangingPunct="1">
                <a:buClrTx/>
                <a:buFontTx/>
                <a:buNone/>
              </a:pPr>
              <a:t>96</a:t>
            </a:fld>
            <a:endParaRPr lang="en-US" sz="1200">
              <a:solidFill>
                <a:srgbClr val="000000"/>
              </a:solidFill>
              <a:latin typeface="Arial" charset="0"/>
            </a:endParaRPr>
          </a:p>
        </p:txBody>
      </p:sp>
      <p:sp>
        <p:nvSpPr>
          <p:cNvPr id="318468"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BCB6CF38-4D8A-5847-98DE-6C0AEB5068D5}" type="slidenum">
              <a:rPr lang="en-US" sz="1200">
                <a:solidFill>
                  <a:srgbClr val="000000"/>
                </a:solidFill>
                <a:latin typeface="Arial" charset="0"/>
              </a:rPr>
              <a:pPr eaLnBrk="1" hangingPunct="1">
                <a:buClrTx/>
                <a:buFontTx/>
                <a:buNone/>
              </a:pPr>
              <a:t>96</a:t>
            </a:fld>
            <a:endParaRPr lang="en-US" sz="1200">
              <a:solidFill>
                <a:srgbClr val="000000"/>
              </a:solidFill>
              <a:latin typeface="Arial" charset="0"/>
            </a:endParaRPr>
          </a:p>
        </p:txBody>
      </p:sp>
      <p:sp>
        <p:nvSpPr>
          <p:cNvPr id="318469"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D8A17E1-7DE1-134C-8AB5-0E31CD75EA94}" type="slidenum">
              <a:rPr lang="en-US" sz="1200">
                <a:solidFill>
                  <a:srgbClr val="000000"/>
                </a:solidFill>
                <a:latin typeface="Arial" charset="0"/>
              </a:rPr>
              <a:pPr eaLnBrk="1" hangingPunct="1">
                <a:buClrTx/>
                <a:buFontTx/>
                <a:buNone/>
              </a:pPr>
              <a:t>96</a:t>
            </a:fld>
            <a:endParaRPr lang="en-US" sz="1200">
              <a:solidFill>
                <a:srgbClr val="000000"/>
              </a:solidFill>
              <a:latin typeface="Arial" charset="0"/>
            </a:endParaRPr>
          </a:p>
        </p:txBody>
      </p:sp>
      <p:sp>
        <p:nvSpPr>
          <p:cNvPr id="318470"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8471"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8472"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98EF5BC-F8A5-644A-97B1-909A43224422}" type="slidenum">
              <a:rPr lang="en-US" sz="1200">
                <a:solidFill>
                  <a:srgbClr val="000000"/>
                </a:solidFill>
                <a:latin typeface="Arial" charset="0"/>
              </a:rPr>
              <a:pPr eaLnBrk="1" hangingPunct="1">
                <a:buClrTx/>
                <a:buFontTx/>
                <a:buNone/>
              </a:pPr>
              <a:t>96</a:t>
            </a:fld>
            <a:endParaRPr lang="en-US" sz="1200">
              <a:solidFill>
                <a:srgbClr val="000000"/>
              </a:solidFill>
              <a:latin typeface="Arial"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9490"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99E6C2AD-1B2D-094C-80DD-449950B8F3F7}" type="slidenum">
              <a:rPr lang="en-US" sz="1200">
                <a:solidFill>
                  <a:srgbClr val="000000"/>
                </a:solidFill>
                <a:latin typeface="Arial" charset="0"/>
              </a:rPr>
              <a:pPr eaLnBrk="1" hangingPunct="1"/>
              <a:t>97</a:t>
            </a:fld>
            <a:endParaRPr lang="en-US" sz="1200">
              <a:solidFill>
                <a:srgbClr val="000000"/>
              </a:solidFill>
              <a:latin typeface="Arial" charset="0"/>
            </a:endParaRPr>
          </a:p>
        </p:txBody>
      </p:sp>
      <p:sp>
        <p:nvSpPr>
          <p:cNvPr id="319491"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DB288E1A-A8AA-8F46-B56C-20546FA33C83}" type="slidenum">
              <a:rPr lang="en-US" sz="1200">
                <a:solidFill>
                  <a:srgbClr val="000000"/>
                </a:solidFill>
                <a:latin typeface="Arial" charset="0"/>
              </a:rPr>
              <a:pPr eaLnBrk="1" hangingPunct="1">
                <a:buClrTx/>
                <a:buFontTx/>
                <a:buNone/>
              </a:pPr>
              <a:t>97</a:t>
            </a:fld>
            <a:endParaRPr lang="en-US" sz="1200">
              <a:solidFill>
                <a:srgbClr val="000000"/>
              </a:solidFill>
              <a:latin typeface="Arial" charset="0"/>
            </a:endParaRPr>
          </a:p>
        </p:txBody>
      </p:sp>
      <p:sp>
        <p:nvSpPr>
          <p:cNvPr id="319492"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C90A26B6-9B64-EB41-8931-FE09D4D8FCE3}" type="slidenum">
              <a:rPr lang="en-US" sz="1200">
                <a:solidFill>
                  <a:srgbClr val="000000"/>
                </a:solidFill>
                <a:latin typeface="Arial" charset="0"/>
              </a:rPr>
              <a:pPr eaLnBrk="1" hangingPunct="1">
                <a:buClrTx/>
                <a:buFontTx/>
                <a:buNone/>
              </a:pPr>
              <a:t>97</a:t>
            </a:fld>
            <a:endParaRPr lang="en-US" sz="1200">
              <a:solidFill>
                <a:srgbClr val="000000"/>
              </a:solidFill>
              <a:latin typeface="Arial" charset="0"/>
            </a:endParaRPr>
          </a:p>
        </p:txBody>
      </p:sp>
      <p:sp>
        <p:nvSpPr>
          <p:cNvPr id="319493"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A28DA158-FDE1-0F40-AAB2-41BF1C60F63C}" type="slidenum">
              <a:rPr lang="en-US" sz="1200">
                <a:solidFill>
                  <a:srgbClr val="000000"/>
                </a:solidFill>
                <a:latin typeface="Arial" charset="0"/>
              </a:rPr>
              <a:pPr eaLnBrk="1" hangingPunct="1">
                <a:buClrTx/>
                <a:buFontTx/>
                <a:buNone/>
              </a:pPr>
              <a:t>97</a:t>
            </a:fld>
            <a:endParaRPr lang="en-US" sz="1200">
              <a:solidFill>
                <a:srgbClr val="000000"/>
              </a:solidFill>
              <a:latin typeface="Arial" charset="0"/>
            </a:endParaRPr>
          </a:p>
        </p:txBody>
      </p:sp>
      <p:sp>
        <p:nvSpPr>
          <p:cNvPr id="319494" name="Rectangle 5"/>
          <p:cNvSpPr>
            <a:spLocks noGrp="1" noRot="1" noChangeAspect="1" noChangeArrowheads="1" noTextEdit="1"/>
          </p:cNvSpPr>
          <p:nvPr>
            <p:ph type="sldImg"/>
          </p:nvPr>
        </p:nvSpPr>
        <p:spPr>
          <a:xfrm>
            <a:off x="1184275" y="698500"/>
            <a:ext cx="4654550" cy="3490913"/>
          </a:xfrm>
          <a:ln/>
        </p:spPr>
      </p:sp>
      <p:sp>
        <p:nvSpPr>
          <p:cNvPr id="319495"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19496"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65EFA97-2B1A-FF44-8AE1-6E3E8B3C940F}" type="slidenum">
              <a:rPr lang="en-US" sz="1200">
                <a:solidFill>
                  <a:srgbClr val="000000"/>
                </a:solidFill>
                <a:latin typeface="Arial" charset="0"/>
              </a:rPr>
              <a:pPr eaLnBrk="1" hangingPunct="1">
                <a:buClrTx/>
                <a:buFontTx/>
                <a:buNone/>
              </a:pPr>
              <a:t>97</a:t>
            </a:fld>
            <a:endParaRPr lang="en-US" sz="1200">
              <a:solidFill>
                <a:srgbClr val="000000"/>
              </a:solidFill>
              <a:latin typeface="Arial"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0514"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879E31A6-E1CC-4644-B330-A93AB5E85C0A}" type="slidenum">
              <a:rPr lang="en-US" sz="1200">
                <a:solidFill>
                  <a:srgbClr val="000000"/>
                </a:solidFill>
                <a:latin typeface="Arial" charset="0"/>
              </a:rPr>
              <a:pPr eaLnBrk="1" hangingPunct="1"/>
              <a:t>98</a:t>
            </a:fld>
            <a:endParaRPr lang="en-US" sz="1200">
              <a:solidFill>
                <a:srgbClr val="000000"/>
              </a:solidFill>
              <a:latin typeface="Arial" charset="0"/>
            </a:endParaRPr>
          </a:p>
        </p:txBody>
      </p:sp>
      <p:sp>
        <p:nvSpPr>
          <p:cNvPr id="320515" name="Text Box 1"/>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8C95C321-E549-C347-95FB-FB5FA030B8F2}" type="slidenum">
              <a:rPr lang="en-US" sz="1200">
                <a:solidFill>
                  <a:srgbClr val="000000"/>
                </a:solidFill>
                <a:latin typeface="Arial" charset="0"/>
              </a:rPr>
              <a:pPr eaLnBrk="1" hangingPunct="1">
                <a:buClrTx/>
                <a:buFontTx/>
                <a:buNone/>
              </a:pPr>
              <a:t>98</a:t>
            </a:fld>
            <a:endParaRPr lang="en-US" sz="1200">
              <a:solidFill>
                <a:srgbClr val="000000"/>
              </a:solidFill>
              <a:latin typeface="Arial" charset="0"/>
            </a:endParaRPr>
          </a:p>
        </p:txBody>
      </p:sp>
      <p:sp>
        <p:nvSpPr>
          <p:cNvPr id="320516" name="Text Box 2"/>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55B1473-B1B8-F944-A6E6-AED22CD15D11}" type="slidenum">
              <a:rPr lang="en-US" sz="1200">
                <a:solidFill>
                  <a:srgbClr val="000000"/>
                </a:solidFill>
                <a:latin typeface="Arial" charset="0"/>
              </a:rPr>
              <a:pPr eaLnBrk="1" hangingPunct="1">
                <a:buClrTx/>
                <a:buFontTx/>
                <a:buNone/>
              </a:pPr>
              <a:t>98</a:t>
            </a:fld>
            <a:endParaRPr lang="en-US" sz="1200">
              <a:solidFill>
                <a:srgbClr val="000000"/>
              </a:solidFill>
              <a:latin typeface="Arial" charset="0"/>
            </a:endParaRPr>
          </a:p>
        </p:txBody>
      </p:sp>
      <p:sp>
        <p:nvSpPr>
          <p:cNvPr id="320517" name="Text Box 3"/>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26B666F-93B5-A040-B0BB-432FA1B61EC2}" type="slidenum">
              <a:rPr lang="en-US" sz="1200">
                <a:solidFill>
                  <a:srgbClr val="000000"/>
                </a:solidFill>
                <a:latin typeface="Arial" charset="0"/>
              </a:rPr>
              <a:pPr eaLnBrk="1" hangingPunct="1">
                <a:buClrTx/>
                <a:buFontTx/>
                <a:buNone/>
              </a:pPr>
              <a:t>98</a:t>
            </a:fld>
            <a:endParaRPr lang="en-US" sz="1200">
              <a:solidFill>
                <a:srgbClr val="000000"/>
              </a:solidFill>
              <a:latin typeface="Arial" charset="0"/>
            </a:endParaRPr>
          </a:p>
        </p:txBody>
      </p:sp>
      <p:sp>
        <p:nvSpPr>
          <p:cNvPr id="320518" name="Rectangle 4"/>
          <p:cNvSpPr>
            <a:spLocks noGrp="1" noRot="1" noChangeAspect="1" noChangeArrowheads="1" noTextEdit="1"/>
          </p:cNvSpPr>
          <p:nvPr>
            <p:ph type="sldImg"/>
          </p:nvPr>
        </p:nvSpPr>
        <p:spPr>
          <a:xfrm>
            <a:off x="1184275" y="698500"/>
            <a:ext cx="4654550" cy="3490913"/>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0519" name="Rectangle 5"/>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dist="35921" dir="2700000" algn="ctr" rotWithShape="0">
                    <a:srgbClr val="808080"/>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20520" name="Text Box 6"/>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238444A1-5A3A-1C40-83F8-7E30B0E14DA4}" type="slidenum">
              <a:rPr lang="en-US" sz="1200">
                <a:solidFill>
                  <a:srgbClr val="000000"/>
                </a:solidFill>
                <a:latin typeface="Arial" charset="0"/>
              </a:rPr>
              <a:pPr eaLnBrk="1" hangingPunct="1">
                <a:buClrTx/>
                <a:buFontTx/>
                <a:buNone/>
              </a:pPr>
              <a:t>98</a:t>
            </a:fld>
            <a:endParaRPr lang="en-US" sz="1200">
              <a:solidFill>
                <a:srgbClr val="000000"/>
              </a:solidFill>
              <a:latin typeface="Arial"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1538"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795C693A-63AA-D242-8799-240AE683B703}" type="slidenum">
              <a:rPr lang="en-US" sz="1200">
                <a:solidFill>
                  <a:srgbClr val="000000"/>
                </a:solidFill>
                <a:latin typeface="Arial" charset="0"/>
              </a:rPr>
              <a:pPr eaLnBrk="1" hangingPunct="1"/>
              <a:t>99</a:t>
            </a:fld>
            <a:endParaRPr lang="en-US" sz="1200" dirty="0">
              <a:solidFill>
                <a:srgbClr val="000000"/>
              </a:solidFill>
              <a:latin typeface="Arial" charset="0"/>
            </a:endParaRPr>
          </a:p>
        </p:txBody>
      </p:sp>
      <p:sp>
        <p:nvSpPr>
          <p:cNvPr id="321539"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E4235CC-A41C-B44A-A2F8-BF652A264C71}" type="slidenum">
              <a:rPr lang="en-US" sz="1200">
                <a:solidFill>
                  <a:srgbClr val="000000"/>
                </a:solidFill>
                <a:latin typeface="Arial" charset="0"/>
              </a:rPr>
              <a:pPr eaLnBrk="1" hangingPunct="1">
                <a:buClrTx/>
                <a:buFontTx/>
                <a:buNone/>
              </a:pPr>
              <a:t>99</a:t>
            </a:fld>
            <a:endParaRPr lang="en-US" sz="1200" dirty="0">
              <a:solidFill>
                <a:srgbClr val="000000"/>
              </a:solidFill>
              <a:latin typeface="Arial" charset="0"/>
            </a:endParaRPr>
          </a:p>
        </p:txBody>
      </p:sp>
      <p:sp>
        <p:nvSpPr>
          <p:cNvPr id="321540"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070F6F82-DED5-9440-B43C-D2F6CEC06B7E}" type="slidenum">
              <a:rPr lang="en-US" sz="1200">
                <a:solidFill>
                  <a:srgbClr val="000000"/>
                </a:solidFill>
                <a:latin typeface="Arial" charset="0"/>
              </a:rPr>
              <a:pPr eaLnBrk="1" hangingPunct="1">
                <a:buClrTx/>
                <a:buFontTx/>
                <a:buNone/>
              </a:pPr>
              <a:t>99</a:t>
            </a:fld>
            <a:endParaRPr lang="en-US" sz="1200" dirty="0">
              <a:solidFill>
                <a:srgbClr val="000000"/>
              </a:solidFill>
              <a:latin typeface="Arial" charset="0"/>
            </a:endParaRPr>
          </a:p>
        </p:txBody>
      </p:sp>
      <p:sp>
        <p:nvSpPr>
          <p:cNvPr id="321541"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5024E4B2-DB99-774C-ADC4-C7B331836FC6}" type="slidenum">
              <a:rPr lang="en-US" sz="1200">
                <a:solidFill>
                  <a:srgbClr val="000000"/>
                </a:solidFill>
                <a:latin typeface="Arial" charset="0"/>
              </a:rPr>
              <a:pPr eaLnBrk="1" hangingPunct="1">
                <a:buClrTx/>
                <a:buFontTx/>
                <a:buNone/>
              </a:pPr>
              <a:t>99</a:t>
            </a:fld>
            <a:endParaRPr lang="en-US" sz="1200" dirty="0">
              <a:solidFill>
                <a:srgbClr val="000000"/>
              </a:solidFill>
              <a:latin typeface="Arial" charset="0"/>
            </a:endParaRPr>
          </a:p>
        </p:txBody>
      </p:sp>
      <p:sp>
        <p:nvSpPr>
          <p:cNvPr id="321542" name="Rectangle 5"/>
          <p:cNvSpPr>
            <a:spLocks noGrp="1" noRot="1" noChangeAspect="1" noChangeArrowheads="1" noTextEdit="1"/>
          </p:cNvSpPr>
          <p:nvPr>
            <p:ph type="sldImg"/>
          </p:nvPr>
        </p:nvSpPr>
        <p:spPr>
          <a:xfrm>
            <a:off x="1184275" y="698500"/>
            <a:ext cx="4654550" cy="3490913"/>
          </a:xfrm>
          <a:ln/>
        </p:spPr>
      </p:sp>
      <p:sp>
        <p:nvSpPr>
          <p:cNvPr id="321543"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dirty="0">
              <a:latin typeface="Arial" charset="0"/>
            </a:endParaRPr>
          </a:p>
        </p:txBody>
      </p:sp>
      <p:sp>
        <p:nvSpPr>
          <p:cNvPr id="321544"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23618FF-BB9E-F94E-AB52-FA63F651C31E}" type="slidenum">
              <a:rPr lang="en-US" sz="1200">
                <a:solidFill>
                  <a:srgbClr val="000000"/>
                </a:solidFill>
                <a:latin typeface="Arial" charset="0"/>
              </a:rPr>
              <a:pPr eaLnBrk="1" hangingPunct="1">
                <a:buClrTx/>
                <a:buFontTx/>
                <a:buNone/>
              </a:pPr>
              <a:t>99</a:t>
            </a:fld>
            <a:endParaRPr lang="en-US" sz="1200" dirty="0">
              <a:solidFill>
                <a:srgbClr val="000000"/>
              </a:solidFill>
              <a:latin typeface="Arial"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2562" name="Rectangle 10"/>
          <p:cNvSpPr>
            <a:spLocks noGrp="1" noChangeArrowheads="1"/>
          </p:cNvSpPr>
          <p:nvPr>
            <p:ph type="sldNum" sz="quarter"/>
          </p:nvPr>
        </p:nvSpPr>
        <p:spPr>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fld id="{74E71534-07E0-0E42-A88A-6B38C338E6BB}" type="slidenum">
              <a:rPr lang="en-US" sz="1200">
                <a:solidFill>
                  <a:srgbClr val="000000"/>
                </a:solidFill>
                <a:latin typeface="Arial" charset="0"/>
              </a:rPr>
              <a:pPr eaLnBrk="1" hangingPunct="1"/>
              <a:t>100</a:t>
            </a:fld>
            <a:endParaRPr lang="en-US" sz="1200">
              <a:solidFill>
                <a:srgbClr val="000000"/>
              </a:solidFill>
              <a:latin typeface="Arial" charset="0"/>
            </a:endParaRPr>
          </a:p>
        </p:txBody>
      </p:sp>
      <p:sp>
        <p:nvSpPr>
          <p:cNvPr id="322563" name="Text Box 2"/>
          <p:cNvSpPr txBox="1">
            <a:spLocks noChangeArrowheads="1"/>
          </p:cNvSpPr>
          <p:nvPr/>
        </p:nvSpPr>
        <p:spPr bwMode="auto">
          <a:xfrm>
            <a:off x="3979863" y="8843963"/>
            <a:ext cx="3038475"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39EFA4EA-F351-0943-AE8E-D0898AA15E13}" type="slidenum">
              <a:rPr lang="en-US" sz="1200">
                <a:solidFill>
                  <a:srgbClr val="000000"/>
                </a:solidFill>
                <a:latin typeface="Arial" charset="0"/>
              </a:rPr>
              <a:pPr eaLnBrk="1" hangingPunct="1">
                <a:buClrTx/>
                <a:buFontTx/>
                <a:buNone/>
              </a:pPr>
              <a:t>100</a:t>
            </a:fld>
            <a:endParaRPr lang="en-US" sz="1200">
              <a:solidFill>
                <a:srgbClr val="000000"/>
              </a:solidFill>
              <a:latin typeface="Arial" charset="0"/>
            </a:endParaRPr>
          </a:p>
        </p:txBody>
      </p:sp>
      <p:sp>
        <p:nvSpPr>
          <p:cNvPr id="322564" name="Text Box 3"/>
          <p:cNvSpPr txBox="1">
            <a:spLocks noChangeArrowheads="1"/>
          </p:cNvSpPr>
          <p:nvPr/>
        </p:nvSpPr>
        <p:spPr bwMode="auto">
          <a:xfrm>
            <a:off x="3979863" y="8843963"/>
            <a:ext cx="3040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3F888AC-9387-F642-864A-AB2EE9BF0B8E}" type="slidenum">
              <a:rPr lang="en-US" sz="1200">
                <a:solidFill>
                  <a:srgbClr val="000000"/>
                </a:solidFill>
                <a:latin typeface="Arial" charset="0"/>
              </a:rPr>
              <a:pPr eaLnBrk="1" hangingPunct="1">
                <a:buClrTx/>
                <a:buFontTx/>
                <a:buNone/>
              </a:pPr>
              <a:t>100</a:t>
            </a:fld>
            <a:endParaRPr lang="en-US" sz="1200">
              <a:solidFill>
                <a:srgbClr val="000000"/>
              </a:solidFill>
              <a:latin typeface="Arial" charset="0"/>
            </a:endParaRPr>
          </a:p>
        </p:txBody>
      </p:sp>
      <p:sp>
        <p:nvSpPr>
          <p:cNvPr id="322565" name="Text Box 4"/>
          <p:cNvSpPr txBox="1">
            <a:spLocks noChangeArrowheads="1"/>
          </p:cNvSpPr>
          <p:nvPr/>
        </p:nvSpPr>
        <p:spPr bwMode="auto">
          <a:xfrm>
            <a:off x="3979863" y="8843963"/>
            <a:ext cx="30416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4439EFB7-318C-834B-B001-78A2DBE0643B}" type="slidenum">
              <a:rPr lang="en-US" sz="1200">
                <a:solidFill>
                  <a:srgbClr val="000000"/>
                </a:solidFill>
                <a:latin typeface="Arial" charset="0"/>
              </a:rPr>
              <a:pPr eaLnBrk="1" hangingPunct="1">
                <a:buClrTx/>
                <a:buFontTx/>
                <a:buNone/>
              </a:pPr>
              <a:t>100</a:t>
            </a:fld>
            <a:endParaRPr lang="en-US" sz="1200">
              <a:solidFill>
                <a:srgbClr val="000000"/>
              </a:solidFill>
              <a:latin typeface="Arial" charset="0"/>
            </a:endParaRPr>
          </a:p>
        </p:txBody>
      </p:sp>
      <p:sp>
        <p:nvSpPr>
          <p:cNvPr id="322566" name="Rectangle 5"/>
          <p:cNvSpPr>
            <a:spLocks noGrp="1" noRot="1" noChangeAspect="1" noChangeArrowheads="1" noTextEdit="1"/>
          </p:cNvSpPr>
          <p:nvPr>
            <p:ph type="sldImg"/>
          </p:nvPr>
        </p:nvSpPr>
        <p:spPr>
          <a:xfrm>
            <a:off x="1184275" y="698500"/>
            <a:ext cx="4654550" cy="3490913"/>
          </a:xfrm>
          <a:ln/>
        </p:spPr>
      </p:sp>
      <p:sp>
        <p:nvSpPr>
          <p:cNvPr id="322567" name="Rectangle 6"/>
          <p:cNvSpPr>
            <a:spLocks noGrp="1" noChangeArrowheads="1"/>
          </p:cNvSpPr>
          <p:nvPr>
            <p:ph type="body" idx="1"/>
          </p:nvPr>
        </p:nvSpPr>
        <p:spPr>
          <a:xfrm>
            <a:off x="936625" y="4421188"/>
            <a:ext cx="5149850" cy="4189412"/>
          </a:xfr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wrap="none" anchor="ctr"/>
          <a:lstStyle/>
          <a:p>
            <a:pPr eaLnBrk="1" hangingPunct="1">
              <a:spcBef>
                <a:spcPts val="45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fr-FR">
              <a:latin typeface="Arial" charset="0"/>
            </a:endParaRPr>
          </a:p>
        </p:txBody>
      </p:sp>
      <p:sp>
        <p:nvSpPr>
          <p:cNvPr id="322568" name="Text Box 7"/>
          <p:cNvSpPr txBox="1">
            <a:spLocks noChangeArrowheads="1"/>
          </p:cNvSpPr>
          <p:nvPr/>
        </p:nvSpPr>
        <p:spPr bwMode="auto">
          <a:xfrm>
            <a:off x="3979863" y="8843963"/>
            <a:ext cx="3043237"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eaLnBrk="1" hangingPunct="1">
              <a:buClrTx/>
              <a:buFontTx/>
              <a:buNone/>
            </a:pPr>
            <a:fld id="{15E5C8AF-495E-D541-8464-6D57B106FC4C}" type="slidenum">
              <a:rPr lang="en-US" sz="1200">
                <a:solidFill>
                  <a:srgbClr val="000000"/>
                </a:solidFill>
                <a:latin typeface="Arial" charset="0"/>
              </a:rPr>
              <a:pPr eaLnBrk="1" hangingPunct="1">
                <a:buClrTx/>
                <a:buFontTx/>
                <a:buNone/>
              </a:pPr>
              <a:t>100</a:t>
            </a:fld>
            <a:endParaRPr lang="en-US" sz="1200">
              <a:solidFill>
                <a:srgbClr val="000000"/>
              </a:solidFill>
              <a:latin typeface="Arial"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Modifiez le style du titre</a:t>
            </a:r>
            <a:endParaRPr lang="fr-FR"/>
          </a:p>
        </p:txBody>
      </p:sp>
      <p:sp>
        <p:nvSpPr>
          <p:cNvPr id="3" name="Sous-titr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Modifiez le style des sous-titres du masque</a:t>
            </a:r>
            <a:endParaRPr lang="fr-FR"/>
          </a:p>
        </p:txBody>
      </p:sp>
    </p:spTree>
    <p:extLst>
      <p:ext uri="{BB962C8B-B14F-4D97-AF65-F5344CB8AC3E}">
        <p14:creationId xmlns:p14="http://schemas.microsoft.com/office/powerpoint/2010/main" val="17774051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a:xfrm>
            <a:off x="457200" y="1600200"/>
            <a:ext cx="8229600" cy="4525963"/>
          </a:xfrm>
          <a:prstGeom prst="rect">
            <a:avLst/>
          </a:prstGeo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Tree>
    <p:extLst>
      <p:ext uri="{BB962C8B-B14F-4D97-AF65-F5344CB8AC3E}">
        <p14:creationId xmlns:p14="http://schemas.microsoft.com/office/powerpoint/2010/main" val="5523003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92075"/>
            <a:ext cx="2057400" cy="6034088"/>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457200" y="92075"/>
            <a:ext cx="6019800" cy="6034088"/>
          </a:xfrm>
          <a:prstGeom prst="rect">
            <a:avLst/>
          </a:prstGeo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Tree>
    <p:extLst>
      <p:ext uri="{BB962C8B-B14F-4D97-AF65-F5344CB8AC3E}">
        <p14:creationId xmlns:p14="http://schemas.microsoft.com/office/powerpoint/2010/main" val="31614544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a:xfrm>
            <a:off x="457200" y="1600200"/>
            <a:ext cx="8229600" cy="4525963"/>
          </a:xfrm>
          <a:prstGeom prst="rect">
            <a:avLst/>
          </a:prstGeo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Tree>
    <p:extLst>
      <p:ext uri="{BB962C8B-B14F-4D97-AF65-F5344CB8AC3E}">
        <p14:creationId xmlns:p14="http://schemas.microsoft.com/office/powerpoint/2010/main" val="25918847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Modifiez le style du titre</a:t>
            </a:r>
            <a:endParaRPr lang="fr-FR"/>
          </a:p>
        </p:txBody>
      </p:sp>
      <p:sp>
        <p:nvSpPr>
          <p:cNvPr id="3" name="Espace réservé du texte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Modifiez les styles du texte du masque</a:t>
            </a:r>
          </a:p>
        </p:txBody>
      </p:sp>
    </p:spTree>
    <p:extLst>
      <p:ext uri="{BB962C8B-B14F-4D97-AF65-F5344CB8AC3E}">
        <p14:creationId xmlns:p14="http://schemas.microsoft.com/office/powerpoint/2010/main" val="18953026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Tree>
    <p:extLst>
      <p:ext uri="{BB962C8B-B14F-4D97-AF65-F5344CB8AC3E}">
        <p14:creationId xmlns:p14="http://schemas.microsoft.com/office/powerpoint/2010/main" val="5181327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Modifiez le style du titre</a:t>
            </a:r>
            <a:endParaRPr lang="fr-FR"/>
          </a:p>
        </p:txBody>
      </p:sp>
      <p:sp>
        <p:nvSpPr>
          <p:cNvPr id="3" name="Espace réservé du texte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Tree>
    <p:extLst>
      <p:ext uri="{BB962C8B-B14F-4D97-AF65-F5344CB8AC3E}">
        <p14:creationId xmlns:p14="http://schemas.microsoft.com/office/powerpoint/2010/main" val="15824195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Tree>
    <p:extLst>
      <p:ext uri="{BB962C8B-B14F-4D97-AF65-F5344CB8AC3E}">
        <p14:creationId xmlns:p14="http://schemas.microsoft.com/office/powerpoint/2010/main" val="4700561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98499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Modifiez le style du titre</a:t>
            </a:r>
            <a:endParaRPr lang="fr-FR"/>
          </a:p>
        </p:txBody>
      </p:sp>
      <p:sp>
        <p:nvSpPr>
          <p:cNvPr id="3" name="Espace réservé du contenu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Tree>
    <p:extLst>
      <p:ext uri="{BB962C8B-B14F-4D97-AF65-F5344CB8AC3E}">
        <p14:creationId xmlns:p14="http://schemas.microsoft.com/office/powerpoint/2010/main" val="5637823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Modifiez le style du titre</a:t>
            </a:r>
            <a:endParaRPr lang="fr-FR"/>
          </a:p>
        </p:txBody>
      </p:sp>
      <p:sp>
        <p:nvSpPr>
          <p:cNvPr id="3" name="Espace réservé pour une image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Tree>
    <p:extLst>
      <p:ext uri="{BB962C8B-B14F-4D97-AF65-F5344CB8AC3E}">
        <p14:creationId xmlns:p14="http://schemas.microsoft.com/office/powerpoint/2010/main" val="4229446569"/>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jpeg"/><Relationship Id="rId14" Type="http://schemas.openxmlformats.org/officeDocument/2006/relationships/image" Target="../media/image2.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 name="Bild 2" descr="lpm_academy_logo.jpeg"/>
          <p:cNvPicPr>
            <a:picLocks noChangeAspect="1"/>
          </p:cNvPicPr>
          <p:nvPr userDrawn="1"/>
        </p:nvPicPr>
        <p:blipFill>
          <a:blip r:embed="rId13">
            <a:alphaModFix amt="24000"/>
            <a:extLst>
              <a:ext uri="{28A0092B-C50C-407E-A947-70E740481C1C}">
                <a14:useLocalDpi xmlns:a14="http://schemas.microsoft.com/office/drawing/2010/main" val="0"/>
              </a:ext>
            </a:extLst>
          </a:blip>
          <a:srcRect/>
          <a:stretch>
            <a:fillRect/>
          </a:stretch>
        </p:blipFill>
        <p:spPr bwMode="auto">
          <a:xfrm flipV="1">
            <a:off x="-13781" y="752068"/>
            <a:ext cx="16172463" cy="6118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 name="Bild 2" descr="lpm_academy_logo.jpe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flipV="1">
            <a:off x="0" y="0"/>
            <a:ext cx="1976438"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a:spLocks noChangeArrowheads="1"/>
          </p:cNvSpPr>
          <p:nvPr userDrawn="1"/>
        </p:nvSpPr>
        <p:spPr bwMode="auto">
          <a:xfrm>
            <a:off x="0" y="0"/>
            <a:ext cx="9144000" cy="765175"/>
          </a:xfrm>
          <a:prstGeom prst="rect">
            <a:avLst/>
          </a:prstGeom>
          <a:noFill/>
          <a:ln w="9360">
            <a:solidFill>
              <a:srgbClr val="000000"/>
            </a:solidFill>
            <a:miter lim="800000"/>
            <a:headEnd/>
            <a:tailEnd/>
          </a:ln>
          <a:effectLst>
            <a:outerShdw blurRad="63500" dist="20160" dir="5400000" algn="ctr" rotWithShape="0">
              <a:srgbClr val="000000">
                <a:alpha val="38033"/>
              </a:srgbClr>
            </a:outerShdw>
          </a:effectLst>
        </p:spPr>
        <p:txBody>
          <a:bodyPr wrap="none" anchor="ctr"/>
          <a:lstStyle/>
          <a:p>
            <a:pPr>
              <a:defRPr/>
            </a:pPr>
            <a:endParaRPr lang="fr-FR">
              <a:cs typeface="Arial" charset="0"/>
            </a:endParaRPr>
          </a:p>
        </p:txBody>
      </p:sp>
      <p:sp>
        <p:nvSpPr>
          <p:cNvPr id="1027" name="Rectangle 2"/>
          <p:cNvSpPr>
            <a:spLocks noGrp="1" noChangeArrowheads="1"/>
          </p:cNvSpPr>
          <p:nvPr>
            <p:ph type="title"/>
          </p:nvPr>
        </p:nvSpPr>
        <p:spPr bwMode="auto">
          <a:xfrm>
            <a:off x="2268538" y="92075"/>
            <a:ext cx="4313237" cy="641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 name="Textfeld 3"/>
          <p:cNvSpPr txBox="1"/>
          <p:nvPr userDrawn="1"/>
        </p:nvSpPr>
        <p:spPr>
          <a:xfrm>
            <a:off x="947242" y="0"/>
            <a:ext cx="1069524" cy="738664"/>
          </a:xfrm>
          <a:prstGeom prst="rect">
            <a:avLst/>
          </a:prstGeom>
          <a:noFill/>
        </p:spPr>
        <p:txBody>
          <a:bodyPr wrap="none">
            <a:spAutoFit/>
            <a:scene3d>
              <a:camera prst="orthographicFront"/>
              <a:lightRig rig="balanced" dir="t">
                <a:rot lat="0" lon="0" rev="2100000"/>
              </a:lightRig>
            </a:scene3d>
            <a:sp3d extrusionH="57150" prstMaterial="metal">
              <a:bevelT w="38100" h="25400"/>
              <a:contourClr>
                <a:schemeClr val="bg2"/>
              </a:contourClr>
            </a:sp3d>
          </a:bodyPr>
          <a:lstStyle/>
          <a:p>
            <a:pPr algn="ctr">
              <a:defRPr/>
            </a:pPr>
            <a:r>
              <a:rPr lang="de-DE" b="1" dirty="0">
                <a:ln w="50800"/>
                <a:solidFill>
                  <a:schemeClr val="bg1">
                    <a:shade val="50000"/>
                  </a:schemeClr>
                </a:solidFill>
                <a:latin typeface="Arial Rounded MT Bold"/>
                <a:cs typeface="Arial Rounded MT Bold"/>
              </a:rPr>
              <a:t>LPM</a:t>
            </a:r>
          </a:p>
          <a:p>
            <a:pPr algn="ctr">
              <a:defRPr/>
            </a:pPr>
            <a:endParaRPr lang="de-DE" b="1" dirty="0">
              <a:ln w="50800"/>
              <a:solidFill>
                <a:schemeClr val="bg1">
                  <a:shade val="50000"/>
                </a:schemeClr>
              </a:solidFill>
              <a:latin typeface="Arial Rounded MT Bold"/>
              <a:cs typeface="Arial Rounded MT Bold"/>
            </a:endParaRPr>
          </a:p>
          <a:p>
            <a:pPr algn="ctr">
              <a:defRPr/>
            </a:pPr>
            <a:r>
              <a:rPr lang="de-DE" b="1" dirty="0">
                <a:ln w="50800"/>
                <a:solidFill>
                  <a:schemeClr val="bg1">
                    <a:shade val="50000"/>
                  </a:schemeClr>
                </a:solidFill>
                <a:latin typeface="Arial Rounded MT Bold"/>
                <a:cs typeface="Arial Rounded MT Bold"/>
              </a:rPr>
              <a:t>Akademie</a:t>
            </a:r>
          </a:p>
        </p:txBody>
      </p:sp>
      <p:pic>
        <p:nvPicPr>
          <p:cNvPr id="3" name="Bild 2" descr="title.png"/>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7595085" y="246580"/>
            <a:ext cx="1536587" cy="279659"/>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57200" rtl="0" eaLnBrk="0" fontAlgn="base" hangingPunct="0">
        <a:spcBef>
          <a:spcPct val="0"/>
        </a:spcBef>
        <a:spcAft>
          <a:spcPct val="0"/>
        </a:spcAft>
        <a:buClr>
          <a:srgbClr val="000000"/>
        </a:buClr>
        <a:buSzPct val="100000"/>
        <a:buFont typeface="Times New Roman" charset="0"/>
        <a:defRPr b="1">
          <a:solidFill>
            <a:srgbClr val="000000"/>
          </a:solidFill>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b="1">
          <a:solidFill>
            <a:srgbClr val="000000"/>
          </a:solidFill>
          <a:latin typeface="Verdana" pitchFamily="34" charset="0"/>
          <a:ea typeface="ＭＳ Ｐゴシック" charset="0"/>
          <a:cs typeface="Arial" charset="0"/>
        </a:defRPr>
      </a:lvl2pPr>
      <a:lvl3pPr algn="ctr" defTabSz="457200" rtl="0" eaLnBrk="0" fontAlgn="base" hangingPunct="0">
        <a:spcBef>
          <a:spcPct val="0"/>
        </a:spcBef>
        <a:spcAft>
          <a:spcPct val="0"/>
        </a:spcAft>
        <a:buClr>
          <a:srgbClr val="000000"/>
        </a:buClr>
        <a:buSzPct val="100000"/>
        <a:buFont typeface="Times New Roman" charset="0"/>
        <a:defRPr b="1">
          <a:solidFill>
            <a:srgbClr val="000000"/>
          </a:solidFill>
          <a:latin typeface="Verdana" pitchFamily="34" charset="0"/>
          <a:ea typeface="ＭＳ Ｐゴシック" charset="0"/>
          <a:cs typeface="Arial" charset="0"/>
        </a:defRPr>
      </a:lvl3pPr>
      <a:lvl4pPr algn="ctr" defTabSz="457200" rtl="0" eaLnBrk="0" fontAlgn="base" hangingPunct="0">
        <a:spcBef>
          <a:spcPct val="0"/>
        </a:spcBef>
        <a:spcAft>
          <a:spcPct val="0"/>
        </a:spcAft>
        <a:buClr>
          <a:srgbClr val="000000"/>
        </a:buClr>
        <a:buSzPct val="100000"/>
        <a:buFont typeface="Times New Roman" charset="0"/>
        <a:defRPr b="1">
          <a:solidFill>
            <a:srgbClr val="000000"/>
          </a:solidFill>
          <a:latin typeface="Verdana" pitchFamily="34" charset="0"/>
          <a:ea typeface="ＭＳ Ｐゴシック" charset="0"/>
          <a:cs typeface="Arial" charset="0"/>
        </a:defRPr>
      </a:lvl4pPr>
      <a:lvl5pPr algn="ctr" defTabSz="457200" rtl="0" eaLnBrk="0" fontAlgn="base" hangingPunct="0">
        <a:spcBef>
          <a:spcPct val="0"/>
        </a:spcBef>
        <a:spcAft>
          <a:spcPct val="0"/>
        </a:spcAft>
        <a:buClr>
          <a:srgbClr val="000000"/>
        </a:buClr>
        <a:buSzPct val="100000"/>
        <a:buFont typeface="Times New Roman" charset="0"/>
        <a:defRPr b="1">
          <a:solidFill>
            <a:srgbClr val="000000"/>
          </a:solidFill>
          <a:latin typeface="Verdana" pitchFamily="34" charset="0"/>
          <a:ea typeface="ＭＳ Ｐゴシック" charset="0"/>
          <a:cs typeface="Arial" charset="0"/>
        </a:defRPr>
      </a:lvl5pPr>
      <a:lvl6pPr marL="2514600" indent="-228600" algn="ctr" defTabSz="457200" rtl="0" eaLnBrk="0" fontAlgn="base" hangingPunct="0">
        <a:spcBef>
          <a:spcPct val="0"/>
        </a:spcBef>
        <a:spcAft>
          <a:spcPct val="0"/>
        </a:spcAft>
        <a:buClr>
          <a:srgbClr val="000000"/>
        </a:buClr>
        <a:buSzPct val="100000"/>
        <a:buFont typeface="Times New Roman" pitchFamily="18" charset="0"/>
        <a:defRPr b="1">
          <a:solidFill>
            <a:srgbClr val="000000"/>
          </a:solidFill>
          <a:latin typeface="Verdana" pitchFamily="34" charset="0"/>
          <a:cs typeface="Arial" charset="0"/>
        </a:defRPr>
      </a:lvl6pPr>
      <a:lvl7pPr marL="2971800" indent="-228600" algn="ctr" defTabSz="457200" rtl="0" eaLnBrk="0" fontAlgn="base" hangingPunct="0">
        <a:spcBef>
          <a:spcPct val="0"/>
        </a:spcBef>
        <a:spcAft>
          <a:spcPct val="0"/>
        </a:spcAft>
        <a:buClr>
          <a:srgbClr val="000000"/>
        </a:buClr>
        <a:buSzPct val="100000"/>
        <a:buFont typeface="Times New Roman" pitchFamily="18" charset="0"/>
        <a:defRPr b="1">
          <a:solidFill>
            <a:srgbClr val="000000"/>
          </a:solidFill>
          <a:latin typeface="Verdana" pitchFamily="34" charset="0"/>
          <a:cs typeface="Arial" charset="0"/>
        </a:defRPr>
      </a:lvl7pPr>
      <a:lvl8pPr marL="3429000" indent="-228600" algn="ctr" defTabSz="457200" rtl="0" eaLnBrk="0" fontAlgn="base" hangingPunct="0">
        <a:spcBef>
          <a:spcPct val="0"/>
        </a:spcBef>
        <a:spcAft>
          <a:spcPct val="0"/>
        </a:spcAft>
        <a:buClr>
          <a:srgbClr val="000000"/>
        </a:buClr>
        <a:buSzPct val="100000"/>
        <a:buFont typeface="Times New Roman" pitchFamily="18" charset="0"/>
        <a:defRPr b="1">
          <a:solidFill>
            <a:srgbClr val="000000"/>
          </a:solidFill>
          <a:latin typeface="Verdana" pitchFamily="34" charset="0"/>
          <a:cs typeface="Arial" charset="0"/>
        </a:defRPr>
      </a:lvl8pPr>
      <a:lvl9pPr marL="3886200" indent="-228600" algn="ctr" defTabSz="457200" rtl="0" eaLnBrk="0" fontAlgn="base" hangingPunct="0">
        <a:spcBef>
          <a:spcPct val="0"/>
        </a:spcBef>
        <a:spcAft>
          <a:spcPct val="0"/>
        </a:spcAft>
        <a:buClr>
          <a:srgbClr val="000000"/>
        </a:buClr>
        <a:buSzPct val="100000"/>
        <a:buFont typeface="Times New Roman" pitchFamily="18" charset="0"/>
        <a:defRPr b="1">
          <a:solidFill>
            <a:srgbClr val="000000"/>
          </a:solidFill>
          <a:latin typeface="Verdana" pitchFamily="34" charset="0"/>
          <a:cs typeface="Arial" charset="0"/>
        </a:defRPr>
      </a:lvl9pPr>
    </p:titleStyle>
    <p:bodyStyle>
      <a:lvl1pPr marL="342900" indent="-342900" algn="l" defTabSz="457200" rtl="0" eaLnBrk="0" fontAlgn="base" hangingPunct="0">
        <a:spcBef>
          <a:spcPts val="450"/>
        </a:spcBef>
        <a:spcAft>
          <a:spcPct val="0"/>
        </a:spcAft>
        <a:buClr>
          <a:srgbClr val="000000"/>
        </a:buClr>
        <a:buSzPct val="100000"/>
        <a:buFont typeface="Times New Roman" charset="0"/>
        <a:defRPr>
          <a:solidFill>
            <a:srgbClr val="000000"/>
          </a:solidFill>
          <a:latin typeface="+mn-lt"/>
          <a:ea typeface="ＭＳ Ｐゴシック" charset="0"/>
          <a:cs typeface="+mn-cs"/>
        </a:defRPr>
      </a:lvl1pPr>
      <a:lvl2pPr marL="742950" indent="-285750" algn="l" defTabSz="457200" rtl="0" eaLnBrk="0" fontAlgn="base" hangingPunct="0">
        <a:spcBef>
          <a:spcPts val="450"/>
        </a:spcBef>
        <a:spcAft>
          <a:spcPct val="0"/>
        </a:spcAft>
        <a:buClr>
          <a:srgbClr val="000000"/>
        </a:buClr>
        <a:buSzPct val="100000"/>
        <a:buFont typeface="Times New Roman" charset="0"/>
        <a:defRPr>
          <a:solidFill>
            <a:srgbClr val="000000"/>
          </a:solidFill>
          <a:latin typeface="+mn-lt"/>
          <a:ea typeface="Arial" charset="0"/>
          <a:cs typeface="+mn-cs"/>
        </a:defRPr>
      </a:lvl2pPr>
      <a:lvl3pPr marL="1143000" indent="-228600" algn="l" defTabSz="457200" rtl="0" eaLnBrk="0" fontAlgn="base" hangingPunct="0">
        <a:spcBef>
          <a:spcPts val="450"/>
        </a:spcBef>
        <a:spcAft>
          <a:spcPct val="0"/>
        </a:spcAft>
        <a:buClr>
          <a:srgbClr val="000000"/>
        </a:buClr>
        <a:buSzPct val="100000"/>
        <a:buFont typeface="Times New Roman" charset="0"/>
        <a:defRPr>
          <a:solidFill>
            <a:srgbClr val="000000"/>
          </a:solidFill>
          <a:latin typeface="+mn-lt"/>
          <a:ea typeface="Arial" charset="0"/>
          <a:cs typeface="+mn-cs"/>
        </a:defRPr>
      </a:lvl3pPr>
      <a:lvl4pPr marL="1600200" indent="-228600" algn="l" defTabSz="457200" rtl="0" eaLnBrk="0" fontAlgn="base" hangingPunct="0">
        <a:spcBef>
          <a:spcPts val="450"/>
        </a:spcBef>
        <a:spcAft>
          <a:spcPct val="0"/>
        </a:spcAft>
        <a:buClr>
          <a:srgbClr val="000000"/>
        </a:buClr>
        <a:buSzPct val="100000"/>
        <a:buFont typeface="Times New Roman" charset="0"/>
        <a:defRPr>
          <a:solidFill>
            <a:srgbClr val="000000"/>
          </a:solidFill>
          <a:latin typeface="+mn-lt"/>
          <a:ea typeface="Arial" charset="0"/>
          <a:cs typeface="+mn-cs"/>
        </a:defRPr>
      </a:lvl4pPr>
      <a:lvl5pPr marL="2057400" indent="-228600" algn="l" defTabSz="457200" rtl="0" eaLnBrk="0" fontAlgn="base" hangingPunct="0">
        <a:spcBef>
          <a:spcPts val="450"/>
        </a:spcBef>
        <a:spcAft>
          <a:spcPct val="0"/>
        </a:spcAft>
        <a:buClr>
          <a:srgbClr val="000000"/>
        </a:buClr>
        <a:buSzPct val="100000"/>
        <a:buFont typeface="Times New Roman" charset="0"/>
        <a:defRPr>
          <a:solidFill>
            <a:srgbClr val="000000"/>
          </a:solidFill>
          <a:latin typeface="+mn-lt"/>
          <a:ea typeface="Arial" charset="0"/>
          <a:cs typeface="+mn-cs"/>
        </a:defRPr>
      </a:lvl5pPr>
      <a:lvl6pPr marL="2514600" indent="-228600" algn="l" defTabSz="457200" rtl="0" eaLnBrk="0" fontAlgn="base" hangingPunct="0">
        <a:spcBef>
          <a:spcPts val="450"/>
        </a:spcBef>
        <a:spcAft>
          <a:spcPct val="0"/>
        </a:spcAft>
        <a:buClr>
          <a:srgbClr val="000000"/>
        </a:buClr>
        <a:buSzPct val="100000"/>
        <a:buFont typeface="Times New Roman" pitchFamily="18" charset="0"/>
        <a:defRPr>
          <a:solidFill>
            <a:srgbClr val="000000"/>
          </a:solidFill>
          <a:latin typeface="+mn-lt"/>
          <a:cs typeface="+mn-cs"/>
        </a:defRPr>
      </a:lvl6pPr>
      <a:lvl7pPr marL="2971800" indent="-228600" algn="l" defTabSz="457200" rtl="0" eaLnBrk="0" fontAlgn="base" hangingPunct="0">
        <a:spcBef>
          <a:spcPts val="450"/>
        </a:spcBef>
        <a:spcAft>
          <a:spcPct val="0"/>
        </a:spcAft>
        <a:buClr>
          <a:srgbClr val="000000"/>
        </a:buClr>
        <a:buSzPct val="100000"/>
        <a:buFont typeface="Times New Roman" pitchFamily="18" charset="0"/>
        <a:defRPr>
          <a:solidFill>
            <a:srgbClr val="000000"/>
          </a:solidFill>
          <a:latin typeface="+mn-lt"/>
          <a:cs typeface="+mn-cs"/>
        </a:defRPr>
      </a:lvl7pPr>
      <a:lvl8pPr marL="3429000" indent="-228600" algn="l" defTabSz="457200" rtl="0" eaLnBrk="0" fontAlgn="base" hangingPunct="0">
        <a:spcBef>
          <a:spcPts val="450"/>
        </a:spcBef>
        <a:spcAft>
          <a:spcPct val="0"/>
        </a:spcAft>
        <a:buClr>
          <a:srgbClr val="000000"/>
        </a:buClr>
        <a:buSzPct val="100000"/>
        <a:buFont typeface="Times New Roman" pitchFamily="18" charset="0"/>
        <a:defRPr>
          <a:solidFill>
            <a:srgbClr val="000000"/>
          </a:solidFill>
          <a:latin typeface="+mn-lt"/>
          <a:cs typeface="+mn-cs"/>
        </a:defRPr>
      </a:lvl8pPr>
      <a:lvl9pPr marL="3886200" indent="-228600" algn="l" defTabSz="457200" rtl="0" eaLnBrk="0" fontAlgn="base" hangingPunct="0">
        <a:spcBef>
          <a:spcPts val="450"/>
        </a:spcBef>
        <a:spcAft>
          <a:spcPct val="0"/>
        </a:spcAft>
        <a:buClr>
          <a:srgbClr val="000000"/>
        </a:buClr>
        <a:buSzPct val="100000"/>
        <a:buFont typeface="Times New Roman" pitchFamily="18" charset="0"/>
        <a:defRPr>
          <a:solidFill>
            <a:srgbClr val="000000"/>
          </a:solidFill>
          <a:latin typeface="+mn-lt"/>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_rels/slide100.xml.rels><?xml version="1.0" encoding="UTF-8" standalone="yes"?>
<Relationships xmlns="http://schemas.openxmlformats.org/package/2006/relationships"><Relationship Id="rId3" Type="http://schemas.openxmlformats.org/officeDocument/2006/relationships/image" Target="../media/image242.png"/><Relationship Id="rId4" Type="http://schemas.openxmlformats.org/officeDocument/2006/relationships/image" Target="../media/image243.png"/><Relationship Id="rId5" Type="http://schemas.openxmlformats.org/officeDocument/2006/relationships/image" Target="../media/image244.png"/><Relationship Id="rId6" Type="http://schemas.openxmlformats.org/officeDocument/2006/relationships/image" Target="../media/image245.png"/><Relationship Id="rId1" Type="http://schemas.openxmlformats.org/officeDocument/2006/relationships/slideLayout" Target="../slideLayouts/slideLayout7.xml"/><Relationship Id="rId2" Type="http://schemas.openxmlformats.org/officeDocument/2006/relationships/notesSlide" Target="../notesSlides/notesSlide99.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0.xml"/><Relationship Id="rId3" Type="http://schemas.openxmlformats.org/officeDocument/2006/relationships/image" Target="../media/image246.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1.xml"/></Relationships>
</file>

<file path=ppt/slides/_rels/slide103.xml.rels><?xml version="1.0" encoding="UTF-8" standalone="yes"?>
<Relationships xmlns="http://schemas.openxmlformats.org/package/2006/relationships"><Relationship Id="rId3" Type="http://schemas.openxmlformats.org/officeDocument/2006/relationships/image" Target="../media/image247.png"/><Relationship Id="rId4" Type="http://schemas.openxmlformats.org/officeDocument/2006/relationships/image" Target="../media/image248.png"/><Relationship Id="rId1" Type="http://schemas.openxmlformats.org/officeDocument/2006/relationships/slideLayout" Target="../slideLayouts/slideLayout7.xml"/><Relationship Id="rId2" Type="http://schemas.openxmlformats.org/officeDocument/2006/relationships/notesSlide" Target="../notesSlides/notesSlide10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3.xml"/></Relationships>
</file>

<file path=ppt/slides/_rels/slide105.xml.rels><?xml version="1.0" encoding="UTF-8" standalone="yes"?>
<Relationships xmlns="http://schemas.openxmlformats.org/package/2006/relationships"><Relationship Id="rId3" Type="http://schemas.openxmlformats.org/officeDocument/2006/relationships/image" Target="../media/image249.png"/><Relationship Id="rId4" Type="http://schemas.openxmlformats.org/officeDocument/2006/relationships/image" Target="../media/image250.png"/><Relationship Id="rId1" Type="http://schemas.openxmlformats.org/officeDocument/2006/relationships/slideLayout" Target="../slideLayouts/slideLayout7.xml"/><Relationship Id="rId2" Type="http://schemas.openxmlformats.org/officeDocument/2006/relationships/notesSlide" Target="../notesSlides/notesSlide10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5.xml"/></Relationships>
</file>

<file path=ppt/slides/_rels/slide107.xml.rels><?xml version="1.0" encoding="UTF-8" standalone="yes"?>
<Relationships xmlns="http://schemas.openxmlformats.org/package/2006/relationships"><Relationship Id="rId3" Type="http://schemas.openxmlformats.org/officeDocument/2006/relationships/image" Target="../media/image251.png"/><Relationship Id="rId4" Type="http://schemas.openxmlformats.org/officeDocument/2006/relationships/image" Target="../media/image252.png"/><Relationship Id="rId1" Type="http://schemas.openxmlformats.org/officeDocument/2006/relationships/slideLayout" Target="../slideLayouts/slideLayout7.xml"/><Relationship Id="rId2" Type="http://schemas.openxmlformats.org/officeDocument/2006/relationships/notesSlide" Target="../notesSlides/notesSlide106.xml"/></Relationships>
</file>

<file path=ppt/slides/_rels/slide108.xml.rels><?xml version="1.0" encoding="UTF-8" standalone="yes"?>
<Relationships xmlns="http://schemas.openxmlformats.org/package/2006/relationships"><Relationship Id="rId3" Type="http://schemas.openxmlformats.org/officeDocument/2006/relationships/image" Target="../media/image253.png"/><Relationship Id="rId4" Type="http://schemas.openxmlformats.org/officeDocument/2006/relationships/image" Target="../media/image254.png"/><Relationship Id="rId5" Type="http://schemas.openxmlformats.org/officeDocument/2006/relationships/image" Target="../media/image255.png"/><Relationship Id="rId6" Type="http://schemas.openxmlformats.org/officeDocument/2006/relationships/image" Target="../media/image256.png"/><Relationship Id="rId1" Type="http://schemas.openxmlformats.org/officeDocument/2006/relationships/slideLayout" Target="../slideLayouts/slideLayout7.xml"/><Relationship Id="rId2" Type="http://schemas.openxmlformats.org/officeDocument/2006/relationships/notesSlide" Target="../notesSlides/notesSlide107.xml"/></Relationships>
</file>

<file path=ppt/slides/_rels/slide109.xml.rels><?xml version="1.0" encoding="UTF-8" standalone="yes"?>
<Relationships xmlns="http://schemas.openxmlformats.org/package/2006/relationships"><Relationship Id="rId3" Type="http://schemas.openxmlformats.org/officeDocument/2006/relationships/image" Target="../media/image257.png"/><Relationship Id="rId4" Type="http://schemas.openxmlformats.org/officeDocument/2006/relationships/image" Target="../media/image258.png"/><Relationship Id="rId1" Type="http://schemas.openxmlformats.org/officeDocument/2006/relationships/slideLayout" Target="../slideLayouts/slideLayout7.xml"/><Relationship Id="rId2" Type="http://schemas.openxmlformats.org/officeDocument/2006/relationships/notesSlide" Target="../notesSlides/notesSlide10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4.png"/></Relationships>
</file>

<file path=ppt/slides/_rels/slide110.xml.rels><?xml version="1.0" encoding="UTF-8" standalone="yes"?>
<Relationships xmlns="http://schemas.openxmlformats.org/package/2006/relationships"><Relationship Id="rId3" Type="http://schemas.openxmlformats.org/officeDocument/2006/relationships/image" Target="../media/image259.png"/><Relationship Id="rId4" Type="http://schemas.openxmlformats.org/officeDocument/2006/relationships/image" Target="../media/image260.png"/><Relationship Id="rId5" Type="http://schemas.openxmlformats.org/officeDocument/2006/relationships/image" Target="../media/image261.png"/><Relationship Id="rId6" Type="http://schemas.openxmlformats.org/officeDocument/2006/relationships/image" Target="../media/image262.png"/><Relationship Id="rId1" Type="http://schemas.openxmlformats.org/officeDocument/2006/relationships/slideLayout" Target="../slideLayouts/slideLayout7.xml"/><Relationship Id="rId2" Type="http://schemas.openxmlformats.org/officeDocument/2006/relationships/notesSlide" Target="../notesSlides/notesSlide109.xml"/></Relationships>
</file>

<file path=ppt/slides/_rels/slide111.xml.rels><?xml version="1.0" encoding="UTF-8" standalone="yes"?>
<Relationships xmlns="http://schemas.openxmlformats.org/package/2006/relationships"><Relationship Id="rId3" Type="http://schemas.openxmlformats.org/officeDocument/2006/relationships/image" Target="../media/image263.png"/><Relationship Id="rId4" Type="http://schemas.openxmlformats.org/officeDocument/2006/relationships/image" Target="../media/image264.png"/><Relationship Id="rId5" Type="http://schemas.openxmlformats.org/officeDocument/2006/relationships/image" Target="../media/image265.png"/><Relationship Id="rId1" Type="http://schemas.openxmlformats.org/officeDocument/2006/relationships/slideLayout" Target="../slideLayouts/slideLayout7.xml"/><Relationship Id="rId2" Type="http://schemas.openxmlformats.org/officeDocument/2006/relationships/notesSlide" Target="../notesSlides/notesSlide110.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1.xml"/></Relationships>
</file>

<file path=ppt/slides/_rels/slide113.xml.rels><?xml version="1.0" encoding="UTF-8" standalone="yes"?>
<Relationships xmlns="http://schemas.openxmlformats.org/package/2006/relationships"><Relationship Id="rId3" Type="http://schemas.openxmlformats.org/officeDocument/2006/relationships/image" Target="../media/image266.png"/><Relationship Id="rId4" Type="http://schemas.openxmlformats.org/officeDocument/2006/relationships/image" Target="../media/image267.png"/><Relationship Id="rId1" Type="http://schemas.openxmlformats.org/officeDocument/2006/relationships/slideLayout" Target="../slideLayouts/slideLayout7.xml"/><Relationship Id="rId2" Type="http://schemas.openxmlformats.org/officeDocument/2006/relationships/notesSlide" Target="../notesSlides/notesSlide11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3.xml"/></Relationships>
</file>

<file path=ppt/slides/_rels/slide115.xml.rels><?xml version="1.0" encoding="UTF-8" standalone="yes"?>
<Relationships xmlns="http://schemas.openxmlformats.org/package/2006/relationships"><Relationship Id="rId3" Type="http://schemas.openxmlformats.org/officeDocument/2006/relationships/image" Target="../media/image268.png"/><Relationship Id="rId4" Type="http://schemas.openxmlformats.org/officeDocument/2006/relationships/image" Target="../media/image269.png"/><Relationship Id="rId1" Type="http://schemas.openxmlformats.org/officeDocument/2006/relationships/slideLayout" Target="../slideLayouts/slideLayout7.xml"/><Relationship Id="rId2" Type="http://schemas.openxmlformats.org/officeDocument/2006/relationships/notesSlide" Target="../notesSlides/notesSlide11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5.xml"/><Relationship Id="rId3" Type="http://schemas.openxmlformats.org/officeDocument/2006/relationships/image" Target="../media/image270.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6.xml"/><Relationship Id="rId3" Type="http://schemas.openxmlformats.org/officeDocument/2006/relationships/image" Target="../media/image271.png"/></Relationships>
</file>

<file path=ppt/slides/_rels/slide118.xml.rels><?xml version="1.0" encoding="UTF-8" standalone="yes"?>
<Relationships xmlns="http://schemas.openxmlformats.org/package/2006/relationships"><Relationship Id="rId3" Type="http://schemas.openxmlformats.org/officeDocument/2006/relationships/image" Target="../media/image272.png"/><Relationship Id="rId4" Type="http://schemas.openxmlformats.org/officeDocument/2006/relationships/image" Target="../media/image273.png"/><Relationship Id="rId1" Type="http://schemas.openxmlformats.org/officeDocument/2006/relationships/slideLayout" Target="../slideLayouts/slideLayout7.xml"/><Relationship Id="rId2" Type="http://schemas.openxmlformats.org/officeDocument/2006/relationships/notesSlide" Target="../notesSlides/notesSlide11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8.xml"/><Relationship Id="rId3" Type="http://schemas.openxmlformats.org/officeDocument/2006/relationships/image" Target="../media/image27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 Id="rId3" Type="http://schemas.openxmlformats.org/officeDocument/2006/relationships/image" Target="../media/image3.png"/></Relationships>
</file>

<file path=ppt/slides/_rels/slide120.xml.rels><?xml version="1.0" encoding="UTF-8" standalone="yes"?>
<Relationships xmlns="http://schemas.openxmlformats.org/package/2006/relationships"><Relationship Id="rId3" Type="http://schemas.openxmlformats.org/officeDocument/2006/relationships/image" Target="../media/image274.png"/><Relationship Id="rId4" Type="http://schemas.openxmlformats.org/officeDocument/2006/relationships/image" Target="../media/image4.png"/><Relationship Id="rId5" Type="http://schemas.openxmlformats.org/officeDocument/2006/relationships/image" Target="../media/image275.png"/><Relationship Id="rId6" Type="http://schemas.openxmlformats.org/officeDocument/2006/relationships/image" Target="../media/image276.png"/><Relationship Id="rId7" Type="http://schemas.openxmlformats.org/officeDocument/2006/relationships/image" Target="../media/image277.png"/><Relationship Id="rId1" Type="http://schemas.openxmlformats.org/officeDocument/2006/relationships/slideLayout" Target="../slideLayouts/slideLayout7.xml"/><Relationship Id="rId2" Type="http://schemas.openxmlformats.org/officeDocument/2006/relationships/notesSlide" Target="../notesSlides/notesSlide119.xml"/></Relationships>
</file>

<file path=ppt/slides/_rels/slide121.xml.rels><?xml version="1.0" encoding="UTF-8" standalone="yes"?>
<Relationships xmlns="http://schemas.openxmlformats.org/package/2006/relationships"><Relationship Id="rId3" Type="http://schemas.openxmlformats.org/officeDocument/2006/relationships/image" Target="../media/image274.png"/><Relationship Id="rId4" Type="http://schemas.openxmlformats.org/officeDocument/2006/relationships/image" Target="../media/image278.png"/><Relationship Id="rId1" Type="http://schemas.openxmlformats.org/officeDocument/2006/relationships/slideLayout" Target="../slideLayouts/slideLayout7.xml"/><Relationship Id="rId2" Type="http://schemas.openxmlformats.org/officeDocument/2006/relationships/notesSlide" Target="../notesSlides/notesSlide120.xml"/></Relationships>
</file>

<file path=ppt/slides/_rels/slide122.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279.png"/><Relationship Id="rId1" Type="http://schemas.openxmlformats.org/officeDocument/2006/relationships/slideLayout" Target="../slideLayouts/slideLayout7.xml"/><Relationship Id="rId2" Type="http://schemas.openxmlformats.org/officeDocument/2006/relationships/notesSlide" Target="../notesSlides/notesSlide121.xml"/></Relationships>
</file>

<file path=ppt/slides/_rels/slide123.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280.png"/><Relationship Id="rId1" Type="http://schemas.openxmlformats.org/officeDocument/2006/relationships/slideLayout" Target="../slideLayouts/slideLayout7.xml"/><Relationship Id="rId2" Type="http://schemas.openxmlformats.org/officeDocument/2006/relationships/notesSlide" Target="../notesSlides/notesSlide122.xml"/></Relationships>
</file>

<file path=ppt/slides/_rels/slide124.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20.png"/><Relationship Id="rId6" Type="http://schemas.openxmlformats.org/officeDocument/2006/relationships/image" Target="../media/image281.png"/><Relationship Id="rId7" Type="http://schemas.openxmlformats.org/officeDocument/2006/relationships/image" Target="../media/image282.png"/><Relationship Id="rId1" Type="http://schemas.openxmlformats.org/officeDocument/2006/relationships/slideLayout" Target="../slideLayouts/slideLayout7.xml"/><Relationship Id="rId2" Type="http://schemas.openxmlformats.org/officeDocument/2006/relationships/notesSlide" Target="../notesSlides/notesSlide12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4.xml"/><Relationship Id="rId3" Type="http://schemas.openxmlformats.org/officeDocument/2006/relationships/image" Target="../media/image283.png"/></Relationships>
</file>

<file path=ppt/slides/_rels/slide126.xml.rels><?xml version="1.0" encoding="UTF-8" standalone="yes"?>
<Relationships xmlns="http://schemas.openxmlformats.org/package/2006/relationships"><Relationship Id="rId3" Type="http://schemas.openxmlformats.org/officeDocument/2006/relationships/image" Target="../media/image284.png"/><Relationship Id="rId4" Type="http://schemas.openxmlformats.org/officeDocument/2006/relationships/image" Target="../media/image118.png"/><Relationship Id="rId5" Type="http://schemas.openxmlformats.org/officeDocument/2006/relationships/image" Target="../media/image119.png"/><Relationship Id="rId6" Type="http://schemas.openxmlformats.org/officeDocument/2006/relationships/image" Target="../media/image120.png"/><Relationship Id="rId7" Type="http://schemas.openxmlformats.org/officeDocument/2006/relationships/image" Target="../media/image285.png"/><Relationship Id="rId8" Type="http://schemas.openxmlformats.org/officeDocument/2006/relationships/image" Target="../media/image286.png"/><Relationship Id="rId9" Type="http://schemas.openxmlformats.org/officeDocument/2006/relationships/image" Target="../media/image281.png"/><Relationship Id="rId10" Type="http://schemas.openxmlformats.org/officeDocument/2006/relationships/image" Target="../media/image4.png"/><Relationship Id="rId1" Type="http://schemas.openxmlformats.org/officeDocument/2006/relationships/slideLayout" Target="../slideLayouts/slideLayout7.xml"/><Relationship Id="rId2" Type="http://schemas.openxmlformats.org/officeDocument/2006/relationships/notesSlide" Target="../notesSlides/notesSlide125.xml"/></Relationships>
</file>

<file path=ppt/slides/_rels/slide127.xml.rels><?xml version="1.0" encoding="UTF-8" standalone="yes"?>
<Relationships xmlns="http://schemas.openxmlformats.org/package/2006/relationships"><Relationship Id="rId3" Type="http://schemas.openxmlformats.org/officeDocument/2006/relationships/image" Target="../media/image287.png"/><Relationship Id="rId4" Type="http://schemas.openxmlformats.org/officeDocument/2006/relationships/image" Target="../media/image288.png"/><Relationship Id="rId1" Type="http://schemas.openxmlformats.org/officeDocument/2006/relationships/slideLayout" Target="../slideLayouts/slideLayout7.xml"/><Relationship Id="rId2" Type="http://schemas.openxmlformats.org/officeDocument/2006/relationships/notesSlide" Target="../notesSlides/notesSlide126.xml"/></Relationships>
</file>

<file path=ppt/slides/_rels/slide128.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20.png"/><Relationship Id="rId6" Type="http://schemas.openxmlformats.org/officeDocument/2006/relationships/image" Target="../media/image289.png"/><Relationship Id="rId7" Type="http://schemas.openxmlformats.org/officeDocument/2006/relationships/image" Target="../media/image281.png"/><Relationship Id="rId1" Type="http://schemas.openxmlformats.org/officeDocument/2006/relationships/slideLayout" Target="../slideLayouts/slideLayout7.xml"/><Relationship Id="rId2" Type="http://schemas.openxmlformats.org/officeDocument/2006/relationships/notesSlide" Target="../notesSlides/notesSlide127.xml"/></Relationships>
</file>

<file path=ppt/slides/_rels/slide129.xml.rels><?xml version="1.0" encoding="UTF-8" standalone="yes"?>
<Relationships xmlns="http://schemas.openxmlformats.org/package/2006/relationships"><Relationship Id="rId3" Type="http://schemas.openxmlformats.org/officeDocument/2006/relationships/image" Target="../media/image290.png"/><Relationship Id="rId4" Type="http://schemas.openxmlformats.org/officeDocument/2006/relationships/image" Target="../media/image291.png"/><Relationship Id="rId1" Type="http://schemas.openxmlformats.org/officeDocument/2006/relationships/slideLayout" Target="../slideLayouts/slideLayout7.xml"/><Relationship Id="rId2" Type="http://schemas.openxmlformats.org/officeDocument/2006/relationships/notesSlide" Target="../notesSlides/notesSlide12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 Id="rId3" Type="http://schemas.openxmlformats.org/officeDocument/2006/relationships/image" Target="../media/image3.png"/></Relationships>
</file>

<file path=ppt/slides/_rels/slide130.xml.rels><?xml version="1.0" encoding="UTF-8" standalone="yes"?>
<Relationships xmlns="http://schemas.openxmlformats.org/package/2006/relationships"><Relationship Id="rId3" Type="http://schemas.openxmlformats.org/officeDocument/2006/relationships/image" Target="../media/image292.png"/><Relationship Id="rId4" Type="http://schemas.openxmlformats.org/officeDocument/2006/relationships/image" Target="../media/image293.png"/><Relationship Id="rId1" Type="http://schemas.openxmlformats.org/officeDocument/2006/relationships/slideLayout" Target="../slideLayouts/slideLayout7.xml"/><Relationship Id="rId2" Type="http://schemas.openxmlformats.org/officeDocument/2006/relationships/notesSlide" Target="../notesSlides/notesSlide129.xml"/></Relationships>
</file>

<file path=ppt/slides/_rels/slide131.xml.rels><?xml version="1.0" encoding="UTF-8" standalone="yes"?>
<Relationships xmlns="http://schemas.openxmlformats.org/package/2006/relationships"><Relationship Id="rId3" Type="http://schemas.openxmlformats.org/officeDocument/2006/relationships/image" Target="../media/image294.png"/><Relationship Id="rId4" Type="http://schemas.openxmlformats.org/officeDocument/2006/relationships/image" Target="../media/image295.png"/><Relationship Id="rId5" Type="http://schemas.openxmlformats.org/officeDocument/2006/relationships/image" Target="../media/image296.png"/><Relationship Id="rId1" Type="http://schemas.openxmlformats.org/officeDocument/2006/relationships/slideLayout" Target="../slideLayouts/slideLayout7.xml"/><Relationship Id="rId2" Type="http://schemas.openxmlformats.org/officeDocument/2006/relationships/notesSlide" Target="../notesSlides/notesSlide130.xml"/></Relationships>
</file>

<file path=ppt/slides/_rels/slide132.xml.rels><?xml version="1.0" encoding="UTF-8" standalone="yes"?>
<Relationships xmlns="http://schemas.openxmlformats.org/package/2006/relationships"><Relationship Id="rId3" Type="http://schemas.openxmlformats.org/officeDocument/2006/relationships/image" Target="../media/image297.png"/><Relationship Id="rId4" Type="http://schemas.openxmlformats.org/officeDocument/2006/relationships/image" Target="../media/image298.png"/><Relationship Id="rId1" Type="http://schemas.openxmlformats.org/officeDocument/2006/relationships/slideLayout" Target="../slideLayouts/slideLayout7.xml"/><Relationship Id="rId2" Type="http://schemas.openxmlformats.org/officeDocument/2006/relationships/notesSlide" Target="../notesSlides/notesSlide131.xml"/></Relationships>
</file>

<file path=ppt/slides/_rels/slide133.xml.rels><?xml version="1.0" encoding="UTF-8" standalone="yes"?>
<Relationships xmlns="http://schemas.openxmlformats.org/package/2006/relationships"><Relationship Id="rId3" Type="http://schemas.openxmlformats.org/officeDocument/2006/relationships/image" Target="../media/image299.png"/><Relationship Id="rId4" Type="http://schemas.openxmlformats.org/officeDocument/2006/relationships/image" Target="../media/image118.png"/><Relationship Id="rId5" Type="http://schemas.openxmlformats.org/officeDocument/2006/relationships/image" Target="../media/image119.png"/><Relationship Id="rId6" Type="http://schemas.openxmlformats.org/officeDocument/2006/relationships/image" Target="../media/image120.png"/><Relationship Id="rId7" Type="http://schemas.openxmlformats.org/officeDocument/2006/relationships/image" Target="../media/image300.png"/><Relationship Id="rId8" Type="http://schemas.openxmlformats.org/officeDocument/2006/relationships/image" Target="../media/image301.png"/><Relationship Id="rId1" Type="http://schemas.openxmlformats.org/officeDocument/2006/relationships/slideLayout" Target="../slideLayouts/slideLayout7.xml"/><Relationship Id="rId2" Type="http://schemas.openxmlformats.org/officeDocument/2006/relationships/notesSlide" Target="../notesSlides/notesSlide13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3.xml"/><Relationship Id="rId3" Type="http://schemas.openxmlformats.org/officeDocument/2006/relationships/image" Target="../media/image302.png"/></Relationships>
</file>

<file path=ppt/slides/_rels/slide135.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134.xml"/></Relationships>
</file>

<file path=ppt/slides/_rels/slide136.xml.rels><?xml version="1.0" encoding="UTF-8" standalone="yes"?>
<Relationships xmlns="http://schemas.openxmlformats.org/package/2006/relationships"><Relationship Id="rId3" Type="http://schemas.openxmlformats.org/officeDocument/2006/relationships/image" Target="../media/image303.png"/><Relationship Id="rId4" Type="http://schemas.openxmlformats.org/officeDocument/2006/relationships/image" Target="../media/image304.png"/><Relationship Id="rId5" Type="http://schemas.openxmlformats.org/officeDocument/2006/relationships/image" Target="../media/image305.png"/><Relationship Id="rId1" Type="http://schemas.openxmlformats.org/officeDocument/2006/relationships/slideLayout" Target="../slideLayouts/slideLayout7.xml"/><Relationship Id="rId2" Type="http://schemas.openxmlformats.org/officeDocument/2006/relationships/notesSlide" Target="../notesSlides/notesSlide135.xml"/></Relationships>
</file>

<file path=ppt/slides/_rels/slide137.xml.rels><?xml version="1.0" encoding="UTF-8" standalone="yes"?>
<Relationships xmlns="http://schemas.openxmlformats.org/package/2006/relationships"><Relationship Id="rId3" Type="http://schemas.openxmlformats.org/officeDocument/2006/relationships/image" Target="../media/image306.png"/><Relationship Id="rId4" Type="http://schemas.openxmlformats.org/officeDocument/2006/relationships/image" Target="../media/image307.png"/><Relationship Id="rId1" Type="http://schemas.openxmlformats.org/officeDocument/2006/relationships/slideLayout" Target="../slideLayouts/slideLayout7.xml"/><Relationship Id="rId2" Type="http://schemas.openxmlformats.org/officeDocument/2006/relationships/notesSlide" Target="../notesSlides/notesSlide13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7.xml"/><Relationship Id="rId3" Type="http://schemas.openxmlformats.org/officeDocument/2006/relationships/image" Target="../media/image308.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8.xml"/><Relationship Id="rId3" Type="http://schemas.openxmlformats.org/officeDocument/2006/relationships/image" Target="../media/image309.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xml"/><Relationship Id="rId3" Type="http://schemas.openxmlformats.org/officeDocument/2006/relationships/image" Target="../media/image3.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9.xml"/><Relationship Id="rId3" Type="http://schemas.openxmlformats.org/officeDocument/2006/relationships/image" Target="../media/image310.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0.xml"/><Relationship Id="rId3" Type="http://schemas.openxmlformats.org/officeDocument/2006/relationships/image" Target="../media/image311.pn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1.xml"/><Relationship Id="rId3" Type="http://schemas.openxmlformats.org/officeDocument/2006/relationships/image" Target="../media/image312.pn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2.xml"/><Relationship Id="rId3" Type="http://schemas.openxmlformats.org/officeDocument/2006/relationships/image" Target="../media/image313.png"/></Relationships>
</file>

<file path=ppt/slides/_rels/slide144.xml.rels><?xml version="1.0" encoding="UTF-8" standalone="yes"?>
<Relationships xmlns="http://schemas.openxmlformats.org/package/2006/relationships"><Relationship Id="rId3" Type="http://schemas.openxmlformats.org/officeDocument/2006/relationships/image" Target="../media/image314.png"/><Relationship Id="rId4" Type="http://schemas.openxmlformats.org/officeDocument/2006/relationships/image" Target="../media/image315.emf"/><Relationship Id="rId5" Type="http://schemas.openxmlformats.org/officeDocument/2006/relationships/image" Target="../media/image316.emf"/><Relationship Id="rId1" Type="http://schemas.openxmlformats.org/officeDocument/2006/relationships/slideLayout" Target="../slideLayouts/slideLayout7.xml"/><Relationship Id="rId2" Type="http://schemas.openxmlformats.org/officeDocument/2006/relationships/notesSlide" Target="../notesSlides/notesSlide143.xml"/></Relationships>
</file>

<file path=ppt/slides/_rels/slide145.xml.rels><?xml version="1.0" encoding="UTF-8" standalone="yes"?>
<Relationships xmlns="http://schemas.openxmlformats.org/package/2006/relationships"><Relationship Id="rId3" Type="http://schemas.openxmlformats.org/officeDocument/2006/relationships/image" Target="../media/image317.png"/><Relationship Id="rId4" Type="http://schemas.openxmlformats.org/officeDocument/2006/relationships/image" Target="../media/image318.emf"/><Relationship Id="rId5" Type="http://schemas.openxmlformats.org/officeDocument/2006/relationships/image" Target="../media/image319.emf"/><Relationship Id="rId6" Type="http://schemas.openxmlformats.org/officeDocument/2006/relationships/image" Target="../media/image315.emf"/><Relationship Id="rId7" Type="http://schemas.openxmlformats.org/officeDocument/2006/relationships/image" Target="../media/image316.emf"/><Relationship Id="rId1" Type="http://schemas.openxmlformats.org/officeDocument/2006/relationships/slideLayout" Target="../slideLayouts/slideLayout7.xml"/><Relationship Id="rId2" Type="http://schemas.openxmlformats.org/officeDocument/2006/relationships/notesSlide" Target="../notesSlides/notesSlide144.xml"/></Relationships>
</file>

<file path=ppt/slides/_rels/slide146.xml.rels><?xml version="1.0" encoding="UTF-8" standalone="yes"?>
<Relationships xmlns="http://schemas.openxmlformats.org/package/2006/relationships"><Relationship Id="rId3" Type="http://schemas.openxmlformats.org/officeDocument/2006/relationships/image" Target="../media/image315.emf"/><Relationship Id="rId4" Type="http://schemas.openxmlformats.org/officeDocument/2006/relationships/image" Target="../media/image316.emf"/><Relationship Id="rId5" Type="http://schemas.openxmlformats.org/officeDocument/2006/relationships/image" Target="../media/image320.png"/><Relationship Id="rId1" Type="http://schemas.openxmlformats.org/officeDocument/2006/relationships/slideLayout" Target="../slideLayouts/slideLayout7.xml"/><Relationship Id="rId2" Type="http://schemas.openxmlformats.org/officeDocument/2006/relationships/notesSlide" Target="../notesSlides/notesSlide145.xml"/></Relationships>
</file>

<file path=ppt/slides/_rels/slide147.xml.rels><?xml version="1.0" encoding="UTF-8" standalone="yes"?>
<Relationships xmlns="http://schemas.openxmlformats.org/package/2006/relationships"><Relationship Id="rId3" Type="http://schemas.openxmlformats.org/officeDocument/2006/relationships/image" Target="../media/image318.emf"/><Relationship Id="rId4" Type="http://schemas.openxmlformats.org/officeDocument/2006/relationships/image" Target="../media/image319.emf"/><Relationship Id="rId5" Type="http://schemas.openxmlformats.org/officeDocument/2006/relationships/image" Target="../media/image321.png"/><Relationship Id="rId1" Type="http://schemas.openxmlformats.org/officeDocument/2006/relationships/slideLayout" Target="../slideLayouts/slideLayout7.xml"/><Relationship Id="rId2" Type="http://schemas.openxmlformats.org/officeDocument/2006/relationships/notesSlide" Target="../notesSlides/notesSlide146.xml"/></Relationships>
</file>

<file path=ppt/slides/_rels/slide148.xml.rels><?xml version="1.0" encoding="UTF-8" standalone="yes"?>
<Relationships xmlns="http://schemas.openxmlformats.org/package/2006/relationships"><Relationship Id="rId3" Type="http://schemas.openxmlformats.org/officeDocument/2006/relationships/image" Target="../media/image318.emf"/><Relationship Id="rId4" Type="http://schemas.openxmlformats.org/officeDocument/2006/relationships/image" Target="../media/image319.emf"/><Relationship Id="rId5" Type="http://schemas.openxmlformats.org/officeDocument/2006/relationships/image" Target="../media/image322.png"/><Relationship Id="rId1" Type="http://schemas.openxmlformats.org/officeDocument/2006/relationships/slideLayout" Target="../slideLayouts/slideLayout7.xml"/><Relationship Id="rId2" Type="http://schemas.openxmlformats.org/officeDocument/2006/relationships/notesSlide" Target="../notesSlides/notesSlide14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8.xml"/><Relationship Id="rId3" Type="http://schemas.openxmlformats.org/officeDocument/2006/relationships/image" Target="../media/image32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 Id="rId3" Type="http://schemas.openxmlformats.org/officeDocument/2006/relationships/image" Target="../media/image3.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9.xml"/><Relationship Id="rId3" Type="http://schemas.openxmlformats.org/officeDocument/2006/relationships/image" Target="../media/image324.pn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0.xml"/><Relationship Id="rId3" Type="http://schemas.openxmlformats.org/officeDocument/2006/relationships/image" Target="../media/image325.pn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1.xml"/><Relationship Id="rId3" Type="http://schemas.openxmlformats.org/officeDocument/2006/relationships/image" Target="../media/image326.png"/></Relationships>
</file>

<file path=ppt/slides/_rels/slide153.xml.rels><?xml version="1.0" encoding="UTF-8" standalone="yes"?>
<Relationships xmlns="http://schemas.openxmlformats.org/package/2006/relationships"><Relationship Id="rId3" Type="http://schemas.openxmlformats.org/officeDocument/2006/relationships/image" Target="../media/image327.png"/><Relationship Id="rId4" Type="http://schemas.openxmlformats.org/officeDocument/2006/relationships/image" Target="../media/image328.png"/><Relationship Id="rId5" Type="http://schemas.openxmlformats.org/officeDocument/2006/relationships/image" Target="../media/image329.png"/><Relationship Id="rId1" Type="http://schemas.openxmlformats.org/officeDocument/2006/relationships/slideLayout" Target="../slideLayouts/slideLayout7.xml"/><Relationship Id="rId2" Type="http://schemas.openxmlformats.org/officeDocument/2006/relationships/notesSlide" Target="../notesSlides/notesSlide15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3.xml"/><Relationship Id="rId3" Type="http://schemas.openxmlformats.org/officeDocument/2006/relationships/image" Target="../media/image330.png"/></Relationships>
</file>

<file path=ppt/slides/_rels/slide155.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331.png"/><Relationship Id="rId5" Type="http://schemas.openxmlformats.org/officeDocument/2006/relationships/image" Target="../media/image332.png"/><Relationship Id="rId6" Type="http://schemas.openxmlformats.org/officeDocument/2006/relationships/image" Target="../media/image333.png"/><Relationship Id="rId1" Type="http://schemas.openxmlformats.org/officeDocument/2006/relationships/slideLayout" Target="../slideLayouts/slideLayout7.xml"/><Relationship Id="rId2" Type="http://schemas.openxmlformats.org/officeDocument/2006/relationships/notesSlide" Target="../notesSlides/notesSlide154.xml"/></Relationships>
</file>

<file path=ppt/slides/_rels/slide156.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334.png"/><Relationship Id="rId5" Type="http://schemas.openxmlformats.org/officeDocument/2006/relationships/image" Target="../media/image335.png"/><Relationship Id="rId6" Type="http://schemas.openxmlformats.org/officeDocument/2006/relationships/image" Target="../media/image336.png"/><Relationship Id="rId1" Type="http://schemas.openxmlformats.org/officeDocument/2006/relationships/slideLayout" Target="../slideLayouts/slideLayout7.xml"/><Relationship Id="rId2" Type="http://schemas.openxmlformats.org/officeDocument/2006/relationships/notesSlide" Target="../notesSlides/notesSlide155.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6.xml"/><Relationship Id="rId3" Type="http://schemas.openxmlformats.org/officeDocument/2006/relationships/image" Target="../media/image337.png"/></Relationships>
</file>

<file path=ppt/slides/_rels/slide158.xml.rels><?xml version="1.0" encoding="UTF-8" standalone="yes"?>
<Relationships xmlns="http://schemas.openxmlformats.org/package/2006/relationships"><Relationship Id="rId3" Type="http://schemas.openxmlformats.org/officeDocument/2006/relationships/image" Target="../media/image138.png"/><Relationship Id="rId4" Type="http://schemas.openxmlformats.org/officeDocument/2006/relationships/image" Target="../media/image338.png"/><Relationship Id="rId5" Type="http://schemas.openxmlformats.org/officeDocument/2006/relationships/image" Target="../media/image339.png"/><Relationship Id="rId6" Type="http://schemas.openxmlformats.org/officeDocument/2006/relationships/image" Target="../media/image340.png"/><Relationship Id="rId1" Type="http://schemas.openxmlformats.org/officeDocument/2006/relationships/slideLayout" Target="../slideLayouts/slideLayout7.xml"/><Relationship Id="rId2" Type="http://schemas.openxmlformats.org/officeDocument/2006/relationships/notesSlide" Target="../notesSlides/notesSlide157.xml"/></Relationships>
</file>

<file path=ppt/slides/_rels/slide159.xml.rels><?xml version="1.0" encoding="UTF-8" standalone="yes"?>
<Relationships xmlns="http://schemas.openxmlformats.org/package/2006/relationships"><Relationship Id="rId3" Type="http://schemas.openxmlformats.org/officeDocument/2006/relationships/image" Target="../media/image341.png"/><Relationship Id="rId4" Type="http://schemas.openxmlformats.org/officeDocument/2006/relationships/image" Target="../media/image342.png"/><Relationship Id="rId5" Type="http://schemas.openxmlformats.org/officeDocument/2006/relationships/image" Target="../media/image343.png"/><Relationship Id="rId6" Type="http://schemas.openxmlformats.org/officeDocument/2006/relationships/image" Target="../media/image344.png"/><Relationship Id="rId1" Type="http://schemas.openxmlformats.org/officeDocument/2006/relationships/slideLayout" Target="../slideLayouts/slideLayout7.xml"/><Relationship Id="rId2" Type="http://schemas.openxmlformats.org/officeDocument/2006/relationships/notesSlide" Target="../notesSlides/notesSlide15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s>
</file>

<file path=ppt/slides/_rels/slide160.xml.rels><?xml version="1.0" encoding="UTF-8" standalone="yes"?>
<Relationships xmlns="http://schemas.openxmlformats.org/package/2006/relationships"><Relationship Id="rId3" Type="http://schemas.openxmlformats.org/officeDocument/2006/relationships/image" Target="../media/image345.png"/><Relationship Id="rId4" Type="http://schemas.openxmlformats.org/officeDocument/2006/relationships/image" Target="../media/image346.png"/><Relationship Id="rId1" Type="http://schemas.openxmlformats.org/officeDocument/2006/relationships/slideLayout" Target="../slideLayouts/slideLayout7.xml"/><Relationship Id="rId2" Type="http://schemas.openxmlformats.org/officeDocument/2006/relationships/notesSlide" Target="../notesSlides/notesSlide159.xml"/></Relationships>
</file>

<file path=ppt/slides/_rels/slide161.xml.rels><?xml version="1.0" encoding="UTF-8" standalone="yes"?>
<Relationships xmlns="http://schemas.openxmlformats.org/package/2006/relationships"><Relationship Id="rId3" Type="http://schemas.openxmlformats.org/officeDocument/2006/relationships/image" Target="../media/image347.png"/><Relationship Id="rId4" Type="http://schemas.openxmlformats.org/officeDocument/2006/relationships/image" Target="../media/image348.png"/><Relationship Id="rId1" Type="http://schemas.openxmlformats.org/officeDocument/2006/relationships/slideLayout" Target="../slideLayouts/slideLayout7.xml"/><Relationship Id="rId2" Type="http://schemas.openxmlformats.org/officeDocument/2006/relationships/notesSlide" Target="../notesSlides/notesSlide160.xml"/></Relationships>
</file>

<file path=ppt/slides/_rels/slide162.xml.rels><?xml version="1.0" encoding="UTF-8" standalone="yes"?>
<Relationships xmlns="http://schemas.openxmlformats.org/package/2006/relationships"><Relationship Id="rId3" Type="http://schemas.openxmlformats.org/officeDocument/2006/relationships/image" Target="../media/image349.png"/><Relationship Id="rId4" Type="http://schemas.openxmlformats.org/officeDocument/2006/relationships/image" Target="../media/image350.png"/><Relationship Id="rId1" Type="http://schemas.openxmlformats.org/officeDocument/2006/relationships/slideLayout" Target="../slideLayouts/slideLayout7.xml"/><Relationship Id="rId2" Type="http://schemas.openxmlformats.org/officeDocument/2006/relationships/notesSlide" Target="../notesSlides/notesSlide161.xml"/></Relationships>
</file>

<file path=ppt/slides/_rels/slide163.xml.rels><?xml version="1.0" encoding="UTF-8" standalone="yes"?>
<Relationships xmlns="http://schemas.openxmlformats.org/package/2006/relationships"><Relationship Id="rId3" Type="http://schemas.openxmlformats.org/officeDocument/2006/relationships/image" Target="../media/image351.png"/><Relationship Id="rId4" Type="http://schemas.openxmlformats.org/officeDocument/2006/relationships/image" Target="../media/image352.png"/><Relationship Id="rId1" Type="http://schemas.openxmlformats.org/officeDocument/2006/relationships/slideLayout" Target="../slideLayouts/slideLayout7.xml"/><Relationship Id="rId2" Type="http://schemas.openxmlformats.org/officeDocument/2006/relationships/notesSlide" Target="../notesSlides/notesSlide162.xml"/></Relationships>
</file>

<file path=ppt/slides/_rels/slide164.xml.rels><?xml version="1.0" encoding="UTF-8" standalone="yes"?>
<Relationships xmlns="http://schemas.openxmlformats.org/package/2006/relationships"><Relationship Id="rId3" Type="http://schemas.openxmlformats.org/officeDocument/2006/relationships/image" Target="../media/image353.png"/><Relationship Id="rId4" Type="http://schemas.openxmlformats.org/officeDocument/2006/relationships/image" Target="../media/image354.png"/><Relationship Id="rId1" Type="http://schemas.openxmlformats.org/officeDocument/2006/relationships/slideLayout" Target="../slideLayouts/slideLayout7.xml"/><Relationship Id="rId2" Type="http://schemas.openxmlformats.org/officeDocument/2006/relationships/notesSlide" Target="../notesSlides/notesSlide163.xml"/></Relationships>
</file>

<file path=ppt/slides/_rels/slide165.xml.rels><?xml version="1.0" encoding="UTF-8" standalone="yes"?>
<Relationships xmlns="http://schemas.openxmlformats.org/package/2006/relationships"><Relationship Id="rId3" Type="http://schemas.openxmlformats.org/officeDocument/2006/relationships/image" Target="../media/image355.png"/><Relationship Id="rId4" Type="http://schemas.openxmlformats.org/officeDocument/2006/relationships/image" Target="../media/image356.png"/><Relationship Id="rId1" Type="http://schemas.openxmlformats.org/officeDocument/2006/relationships/slideLayout" Target="../slideLayouts/slideLayout7.xml"/><Relationship Id="rId2" Type="http://schemas.openxmlformats.org/officeDocument/2006/relationships/notesSlide" Target="../notesSlides/notesSlide164.xml"/></Relationships>
</file>

<file path=ppt/slides/_rels/slide166.xml.rels><?xml version="1.0" encoding="UTF-8" standalone="yes"?>
<Relationships xmlns="http://schemas.openxmlformats.org/package/2006/relationships"><Relationship Id="rId3" Type="http://schemas.openxmlformats.org/officeDocument/2006/relationships/image" Target="../media/image357.png"/><Relationship Id="rId4" Type="http://schemas.openxmlformats.org/officeDocument/2006/relationships/image" Target="../media/image358.png"/><Relationship Id="rId1" Type="http://schemas.openxmlformats.org/officeDocument/2006/relationships/slideLayout" Target="../slideLayouts/slideLayout7.xml"/><Relationship Id="rId2" Type="http://schemas.openxmlformats.org/officeDocument/2006/relationships/notesSlide" Target="../notesSlides/notesSlide165.xml"/></Relationships>
</file>

<file path=ppt/slides/_rels/slide167.xml.rels><?xml version="1.0" encoding="UTF-8" standalone="yes"?>
<Relationships xmlns="http://schemas.openxmlformats.org/package/2006/relationships"><Relationship Id="rId3" Type="http://schemas.openxmlformats.org/officeDocument/2006/relationships/image" Target="../media/image359.png"/><Relationship Id="rId4" Type="http://schemas.openxmlformats.org/officeDocument/2006/relationships/image" Target="../media/image360.png"/><Relationship Id="rId1" Type="http://schemas.openxmlformats.org/officeDocument/2006/relationships/slideLayout" Target="../slideLayouts/slideLayout7.xml"/><Relationship Id="rId2" Type="http://schemas.openxmlformats.org/officeDocument/2006/relationships/notesSlide" Target="../notesSlides/notesSlide16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7.xml"/><Relationship Id="rId3" Type="http://schemas.openxmlformats.org/officeDocument/2006/relationships/image" Target="../media/image361.png"/></Relationships>
</file>

<file path=ppt/slides/_rels/slide169.xml.rels><?xml version="1.0" encoding="UTF-8" standalone="yes"?>
<Relationships xmlns="http://schemas.openxmlformats.org/package/2006/relationships"><Relationship Id="rId3" Type="http://schemas.openxmlformats.org/officeDocument/2006/relationships/image" Target="../media/image362.png"/><Relationship Id="rId4" Type="http://schemas.openxmlformats.org/officeDocument/2006/relationships/image" Target="../media/image363.png"/><Relationship Id="rId1" Type="http://schemas.openxmlformats.org/officeDocument/2006/relationships/slideLayout" Target="../slideLayouts/slideLayout7.xml"/><Relationship Id="rId2" Type="http://schemas.openxmlformats.org/officeDocument/2006/relationships/notesSlide" Target="../notesSlides/notesSlide168.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16.xml"/></Relationships>
</file>

<file path=ppt/slides/_rels/slide170.xml.rels><?xml version="1.0" encoding="UTF-8" standalone="yes"?>
<Relationships xmlns="http://schemas.openxmlformats.org/package/2006/relationships"><Relationship Id="rId3" Type="http://schemas.openxmlformats.org/officeDocument/2006/relationships/image" Target="../media/image364.png"/><Relationship Id="rId4" Type="http://schemas.openxmlformats.org/officeDocument/2006/relationships/image" Target="../media/image365.png"/><Relationship Id="rId1" Type="http://schemas.openxmlformats.org/officeDocument/2006/relationships/slideLayout" Target="../slideLayouts/slideLayout7.xml"/><Relationship Id="rId2" Type="http://schemas.openxmlformats.org/officeDocument/2006/relationships/notesSlide" Target="../notesSlides/notesSlide169.xml"/></Relationships>
</file>

<file path=ppt/slides/_rels/slide171.xml.rels><?xml version="1.0" encoding="UTF-8" standalone="yes"?>
<Relationships xmlns="http://schemas.openxmlformats.org/package/2006/relationships"><Relationship Id="rId3" Type="http://schemas.openxmlformats.org/officeDocument/2006/relationships/image" Target="../media/image366.png"/><Relationship Id="rId4" Type="http://schemas.openxmlformats.org/officeDocument/2006/relationships/image" Target="../media/image367.png"/><Relationship Id="rId1" Type="http://schemas.openxmlformats.org/officeDocument/2006/relationships/slideLayout" Target="../slideLayouts/slideLayout7.xml"/><Relationship Id="rId2" Type="http://schemas.openxmlformats.org/officeDocument/2006/relationships/notesSlide" Target="../notesSlides/notesSlide170.xml"/></Relationships>
</file>

<file path=ppt/slides/_rels/slide172.xml.rels><?xml version="1.0" encoding="UTF-8" standalone="yes"?>
<Relationships xmlns="http://schemas.openxmlformats.org/package/2006/relationships"><Relationship Id="rId3" Type="http://schemas.openxmlformats.org/officeDocument/2006/relationships/image" Target="../media/image368.png"/><Relationship Id="rId4" Type="http://schemas.openxmlformats.org/officeDocument/2006/relationships/image" Target="../media/image369.png"/><Relationship Id="rId1" Type="http://schemas.openxmlformats.org/officeDocument/2006/relationships/slideLayout" Target="../slideLayouts/slideLayout7.xml"/><Relationship Id="rId2" Type="http://schemas.openxmlformats.org/officeDocument/2006/relationships/notesSlide" Target="../notesSlides/notesSlide171.xml"/></Relationships>
</file>

<file path=ppt/slides/_rels/slide173.xml.rels><?xml version="1.0" encoding="UTF-8" standalone="yes"?>
<Relationships xmlns="http://schemas.openxmlformats.org/package/2006/relationships"><Relationship Id="rId3" Type="http://schemas.openxmlformats.org/officeDocument/2006/relationships/image" Target="../media/image370.png"/><Relationship Id="rId4" Type="http://schemas.openxmlformats.org/officeDocument/2006/relationships/image" Target="../media/image371.png"/><Relationship Id="rId1" Type="http://schemas.openxmlformats.org/officeDocument/2006/relationships/slideLayout" Target="../slideLayouts/slideLayout7.xml"/><Relationship Id="rId2" Type="http://schemas.openxmlformats.org/officeDocument/2006/relationships/notesSlide" Target="../notesSlides/notesSlide172.xml"/></Relationships>
</file>

<file path=ppt/slides/_rels/slide174.xml.rels><?xml version="1.0" encoding="UTF-8" standalone="yes"?>
<Relationships xmlns="http://schemas.openxmlformats.org/package/2006/relationships"><Relationship Id="rId3" Type="http://schemas.openxmlformats.org/officeDocument/2006/relationships/image" Target="../media/image372.png"/><Relationship Id="rId4" Type="http://schemas.openxmlformats.org/officeDocument/2006/relationships/image" Target="../media/image373.png"/><Relationship Id="rId1" Type="http://schemas.openxmlformats.org/officeDocument/2006/relationships/slideLayout" Target="../slideLayouts/slideLayout7.xml"/><Relationship Id="rId2" Type="http://schemas.openxmlformats.org/officeDocument/2006/relationships/notesSlide" Target="../notesSlides/notesSlide173.xml"/></Relationships>
</file>

<file path=ppt/slides/_rels/slide175.xml.rels><?xml version="1.0" encoding="UTF-8" standalone="yes"?>
<Relationships xmlns="http://schemas.openxmlformats.org/package/2006/relationships"><Relationship Id="rId3" Type="http://schemas.openxmlformats.org/officeDocument/2006/relationships/image" Target="../media/image374.png"/><Relationship Id="rId4" Type="http://schemas.openxmlformats.org/officeDocument/2006/relationships/image" Target="../media/image375.png"/><Relationship Id="rId1" Type="http://schemas.openxmlformats.org/officeDocument/2006/relationships/slideLayout" Target="../slideLayouts/slideLayout7.xml"/><Relationship Id="rId2" Type="http://schemas.openxmlformats.org/officeDocument/2006/relationships/notesSlide" Target="../notesSlides/notesSlide174.xml"/></Relationships>
</file>

<file path=ppt/slides/_rels/slide176.xml.rels><?xml version="1.0" encoding="UTF-8" standalone="yes"?>
<Relationships xmlns="http://schemas.openxmlformats.org/package/2006/relationships"><Relationship Id="rId3" Type="http://schemas.openxmlformats.org/officeDocument/2006/relationships/image" Target="../media/image376.png"/><Relationship Id="rId4" Type="http://schemas.openxmlformats.org/officeDocument/2006/relationships/image" Target="../media/image377.png"/><Relationship Id="rId1" Type="http://schemas.openxmlformats.org/officeDocument/2006/relationships/slideLayout" Target="../slideLayouts/slideLayout7.xml"/><Relationship Id="rId2" Type="http://schemas.openxmlformats.org/officeDocument/2006/relationships/notesSlide" Target="../notesSlides/notesSlide175.xml"/></Relationships>
</file>

<file path=ppt/slides/_rels/slide177.xml.rels><?xml version="1.0" encoding="UTF-8" standalone="yes"?>
<Relationships xmlns="http://schemas.openxmlformats.org/package/2006/relationships"><Relationship Id="rId3" Type="http://schemas.openxmlformats.org/officeDocument/2006/relationships/image" Target="../media/image378.png"/><Relationship Id="rId4" Type="http://schemas.openxmlformats.org/officeDocument/2006/relationships/image" Target="../media/image379.png"/><Relationship Id="rId1" Type="http://schemas.openxmlformats.org/officeDocument/2006/relationships/slideLayout" Target="../slideLayouts/slideLayout7.xml"/><Relationship Id="rId2" Type="http://schemas.openxmlformats.org/officeDocument/2006/relationships/notesSlide" Target="../notesSlides/notesSlide176.xml"/></Relationships>
</file>

<file path=ppt/slides/_rels/slide178.xml.rels><?xml version="1.0" encoding="UTF-8" standalone="yes"?>
<Relationships xmlns="http://schemas.openxmlformats.org/package/2006/relationships"><Relationship Id="rId3" Type="http://schemas.openxmlformats.org/officeDocument/2006/relationships/image" Target="../media/image380.png"/><Relationship Id="rId4" Type="http://schemas.openxmlformats.org/officeDocument/2006/relationships/image" Target="../media/image381.png"/><Relationship Id="rId1" Type="http://schemas.openxmlformats.org/officeDocument/2006/relationships/slideLayout" Target="../slideLayouts/slideLayout7.xml"/><Relationship Id="rId2" Type="http://schemas.openxmlformats.org/officeDocument/2006/relationships/notesSlide" Target="../notesSlides/notesSlide17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8.xml"/><Relationship Id="rId3" Type="http://schemas.openxmlformats.org/officeDocument/2006/relationships/image" Target="../media/image382.png"/></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png"/><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180.xml.rels><?xml version="1.0" encoding="UTF-8" standalone="yes"?>
<Relationships xmlns="http://schemas.openxmlformats.org/package/2006/relationships"><Relationship Id="rId3" Type="http://schemas.openxmlformats.org/officeDocument/2006/relationships/image" Target="../media/image383.png"/><Relationship Id="rId4" Type="http://schemas.openxmlformats.org/officeDocument/2006/relationships/image" Target="../media/image384.png"/><Relationship Id="rId1" Type="http://schemas.openxmlformats.org/officeDocument/2006/relationships/slideLayout" Target="../slideLayouts/slideLayout7.xml"/><Relationship Id="rId2" Type="http://schemas.openxmlformats.org/officeDocument/2006/relationships/notesSlide" Target="../notesSlides/notesSlide179.xml"/></Relationships>
</file>

<file path=ppt/slides/_rels/slide181.xml.rels><?xml version="1.0" encoding="UTF-8" standalone="yes"?>
<Relationships xmlns="http://schemas.openxmlformats.org/package/2006/relationships"><Relationship Id="rId3" Type="http://schemas.openxmlformats.org/officeDocument/2006/relationships/image" Target="../media/image385.png"/><Relationship Id="rId4" Type="http://schemas.openxmlformats.org/officeDocument/2006/relationships/image" Target="../media/image386.png"/><Relationship Id="rId1" Type="http://schemas.openxmlformats.org/officeDocument/2006/relationships/slideLayout" Target="../slideLayouts/slideLayout7.xml"/><Relationship Id="rId2" Type="http://schemas.openxmlformats.org/officeDocument/2006/relationships/notesSlide" Target="../notesSlides/notesSlide180.xml"/></Relationships>
</file>

<file path=ppt/slides/_rels/slide182.xml.rels><?xml version="1.0" encoding="UTF-8" standalone="yes"?>
<Relationships xmlns="http://schemas.openxmlformats.org/package/2006/relationships"><Relationship Id="rId3" Type="http://schemas.openxmlformats.org/officeDocument/2006/relationships/image" Target="../media/image387.png"/><Relationship Id="rId4" Type="http://schemas.openxmlformats.org/officeDocument/2006/relationships/image" Target="../media/image388.png"/><Relationship Id="rId1" Type="http://schemas.openxmlformats.org/officeDocument/2006/relationships/slideLayout" Target="../slideLayouts/slideLayout7.xml"/><Relationship Id="rId2" Type="http://schemas.openxmlformats.org/officeDocument/2006/relationships/notesSlide" Target="../notesSlides/notesSlide181.xml"/></Relationships>
</file>

<file path=ppt/slides/_rels/slide183.xml.rels><?xml version="1.0" encoding="UTF-8" standalone="yes"?>
<Relationships xmlns="http://schemas.openxmlformats.org/package/2006/relationships"><Relationship Id="rId3" Type="http://schemas.openxmlformats.org/officeDocument/2006/relationships/image" Target="../media/image389.png"/><Relationship Id="rId4" Type="http://schemas.openxmlformats.org/officeDocument/2006/relationships/image" Target="../media/image390.png"/><Relationship Id="rId1" Type="http://schemas.openxmlformats.org/officeDocument/2006/relationships/slideLayout" Target="../slideLayouts/slideLayout7.xml"/><Relationship Id="rId2" Type="http://schemas.openxmlformats.org/officeDocument/2006/relationships/notesSlide" Target="../notesSlides/notesSlide18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3.xml"/><Relationship Id="rId3" Type="http://schemas.openxmlformats.org/officeDocument/2006/relationships/image" Target="../media/image391.png"/></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4.xml"/><Relationship Id="rId3" Type="http://schemas.openxmlformats.org/officeDocument/2006/relationships/image" Target="../media/image392.png"/></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5.xml"/><Relationship Id="rId3" Type="http://schemas.openxmlformats.org/officeDocument/2006/relationships/image" Target="../media/image393.png"/></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6.xml"/><Relationship Id="rId3" Type="http://schemas.openxmlformats.org/officeDocument/2006/relationships/image" Target="../media/image394.pn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7.xml"/><Relationship Id="rId3" Type="http://schemas.openxmlformats.org/officeDocument/2006/relationships/image" Target="../media/image395.png"/></Relationships>
</file>

<file path=ppt/slides/_rels/slide189.xml.rels><?xml version="1.0" encoding="UTF-8" standalone="yes"?>
<Relationships xmlns="http://schemas.openxmlformats.org/package/2006/relationships"><Relationship Id="rId3" Type="http://schemas.openxmlformats.org/officeDocument/2006/relationships/image" Target="../media/image396.png"/><Relationship Id="rId4" Type="http://schemas.openxmlformats.org/officeDocument/2006/relationships/image" Target="../media/image397.png"/><Relationship Id="rId5" Type="http://schemas.openxmlformats.org/officeDocument/2006/relationships/image" Target="../media/image398.png"/><Relationship Id="rId1" Type="http://schemas.openxmlformats.org/officeDocument/2006/relationships/slideLayout" Target="../slideLayouts/slideLayout7.xml"/><Relationship Id="rId2" Type="http://schemas.openxmlformats.org/officeDocument/2006/relationships/notesSlide" Target="../notesSlides/notesSlide18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xml"/><Relationship Id="rId3" Type="http://schemas.openxmlformats.org/officeDocument/2006/relationships/image" Target="../media/image6.png"/></Relationships>
</file>

<file path=ppt/slides/_rels/slide190.xml.rels><?xml version="1.0" encoding="UTF-8" standalone="yes"?>
<Relationships xmlns="http://schemas.openxmlformats.org/package/2006/relationships"><Relationship Id="rId3" Type="http://schemas.openxmlformats.org/officeDocument/2006/relationships/image" Target="../media/image399.png"/><Relationship Id="rId4" Type="http://schemas.openxmlformats.org/officeDocument/2006/relationships/image" Target="../media/image400.png"/><Relationship Id="rId5" Type="http://schemas.openxmlformats.org/officeDocument/2006/relationships/image" Target="../media/image401.png"/><Relationship Id="rId6" Type="http://schemas.openxmlformats.org/officeDocument/2006/relationships/image" Target="../media/image402.png"/><Relationship Id="rId1" Type="http://schemas.openxmlformats.org/officeDocument/2006/relationships/slideLayout" Target="../slideLayouts/slideLayout7.xml"/><Relationship Id="rId2" Type="http://schemas.openxmlformats.org/officeDocument/2006/relationships/notesSlide" Target="../notesSlides/notesSlide189.xml"/></Relationships>
</file>

<file path=ppt/slides/_rels/slide191.xml.rels><?xml version="1.0" encoding="UTF-8" standalone="yes"?>
<Relationships xmlns="http://schemas.openxmlformats.org/package/2006/relationships"><Relationship Id="rId3" Type="http://schemas.openxmlformats.org/officeDocument/2006/relationships/image" Target="../media/image403.png"/><Relationship Id="rId4" Type="http://schemas.openxmlformats.org/officeDocument/2006/relationships/image" Target="../media/image404.png"/><Relationship Id="rId5" Type="http://schemas.openxmlformats.org/officeDocument/2006/relationships/image" Target="../media/image405.png"/><Relationship Id="rId6" Type="http://schemas.openxmlformats.org/officeDocument/2006/relationships/image" Target="../media/image406.png"/><Relationship Id="rId1" Type="http://schemas.openxmlformats.org/officeDocument/2006/relationships/slideLayout" Target="../slideLayouts/slideLayout7.xml"/><Relationship Id="rId2" Type="http://schemas.openxmlformats.org/officeDocument/2006/relationships/notesSlide" Target="../notesSlides/notesSlide190.xml"/></Relationships>
</file>

<file path=ppt/slides/_rels/slide192.xml.rels><?xml version="1.0" encoding="UTF-8" standalone="yes"?>
<Relationships xmlns="http://schemas.openxmlformats.org/package/2006/relationships"><Relationship Id="rId3" Type="http://schemas.openxmlformats.org/officeDocument/2006/relationships/image" Target="../media/image407.png"/><Relationship Id="rId4" Type="http://schemas.openxmlformats.org/officeDocument/2006/relationships/image" Target="../media/image408.png"/><Relationship Id="rId1" Type="http://schemas.openxmlformats.org/officeDocument/2006/relationships/slideLayout" Target="../slideLayouts/slideLayout7.xml"/><Relationship Id="rId2" Type="http://schemas.openxmlformats.org/officeDocument/2006/relationships/notesSlide" Target="../notesSlides/notesSlide191.xml"/></Relationships>
</file>

<file path=ppt/slides/_rels/slide193.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3.png"/><Relationship Id="rId5" Type="http://schemas.openxmlformats.org/officeDocument/2006/relationships/image" Target="../media/image409.png"/><Relationship Id="rId6" Type="http://schemas.openxmlformats.org/officeDocument/2006/relationships/image" Target="../media/image410.png"/><Relationship Id="rId7" Type="http://schemas.openxmlformats.org/officeDocument/2006/relationships/image" Target="../media/image411.png"/><Relationship Id="rId8" Type="http://schemas.openxmlformats.org/officeDocument/2006/relationships/image" Target="../media/image412.png"/><Relationship Id="rId9" Type="http://schemas.openxmlformats.org/officeDocument/2006/relationships/image" Target="../media/image413.png"/><Relationship Id="rId1" Type="http://schemas.openxmlformats.org/officeDocument/2006/relationships/slideLayout" Target="../slideLayouts/slideLayout7.xml"/><Relationship Id="rId2" Type="http://schemas.openxmlformats.org/officeDocument/2006/relationships/notesSlide" Target="../notesSlides/notesSlide192.xml"/></Relationships>
</file>

<file path=ppt/slides/_rels/slide194.xml.rels><?xml version="1.0" encoding="UTF-8" standalone="yes"?>
<Relationships xmlns="http://schemas.openxmlformats.org/package/2006/relationships"><Relationship Id="rId3" Type="http://schemas.openxmlformats.org/officeDocument/2006/relationships/image" Target="../media/image414.png"/><Relationship Id="rId4" Type="http://schemas.openxmlformats.org/officeDocument/2006/relationships/image" Target="../media/image415.png"/><Relationship Id="rId5" Type="http://schemas.openxmlformats.org/officeDocument/2006/relationships/image" Target="../media/image4.png"/><Relationship Id="rId6"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193.xml"/></Relationships>
</file>

<file path=ppt/slides/_rels/slide195.xml.rels><?xml version="1.0" encoding="UTF-8" standalone="yes"?>
<Relationships xmlns="http://schemas.openxmlformats.org/package/2006/relationships"><Relationship Id="rId3" Type="http://schemas.openxmlformats.org/officeDocument/2006/relationships/image" Target="../media/image416.png"/><Relationship Id="rId4" Type="http://schemas.openxmlformats.org/officeDocument/2006/relationships/image" Target="../media/image417.png"/><Relationship Id="rId5" Type="http://schemas.openxmlformats.org/officeDocument/2006/relationships/image" Target="../media/image418.png"/><Relationship Id="rId6" Type="http://schemas.openxmlformats.org/officeDocument/2006/relationships/image" Target="../media/image4.png"/><Relationship Id="rId7"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194.xml"/></Relationships>
</file>

<file path=ppt/slides/_rels/slide196.xml.rels><?xml version="1.0" encoding="UTF-8" standalone="yes"?>
<Relationships xmlns="http://schemas.openxmlformats.org/package/2006/relationships"><Relationship Id="rId3" Type="http://schemas.openxmlformats.org/officeDocument/2006/relationships/image" Target="../media/image419.png"/><Relationship Id="rId4" Type="http://schemas.openxmlformats.org/officeDocument/2006/relationships/image" Target="../media/image420.png"/><Relationship Id="rId5" Type="http://schemas.openxmlformats.org/officeDocument/2006/relationships/image" Target="../media/image421.png"/><Relationship Id="rId6" Type="http://schemas.openxmlformats.org/officeDocument/2006/relationships/image" Target="../media/image422.png"/><Relationship Id="rId7" Type="http://schemas.openxmlformats.org/officeDocument/2006/relationships/image" Target="../media/image4.png"/><Relationship Id="rId8" Type="http://schemas.openxmlformats.org/officeDocument/2006/relationships/image" Target="../media/image423.png"/><Relationship Id="rId9"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195.xml"/></Relationships>
</file>

<file path=ppt/slides/_rels/slide197.xml.rels><?xml version="1.0" encoding="UTF-8" standalone="yes"?>
<Relationships xmlns="http://schemas.openxmlformats.org/package/2006/relationships"><Relationship Id="rId3" Type="http://schemas.openxmlformats.org/officeDocument/2006/relationships/image" Target="../media/image424.png"/><Relationship Id="rId4" Type="http://schemas.openxmlformats.org/officeDocument/2006/relationships/image" Target="../media/image4.png"/><Relationship Id="rId5" Type="http://schemas.openxmlformats.org/officeDocument/2006/relationships/image" Target="../media/image423.png"/><Relationship Id="rId6"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196.xml"/></Relationships>
</file>

<file path=ppt/slides/_rels/slide198.xml.rels><?xml version="1.0" encoding="UTF-8" standalone="yes"?>
<Relationships xmlns="http://schemas.openxmlformats.org/package/2006/relationships"><Relationship Id="rId3" Type="http://schemas.openxmlformats.org/officeDocument/2006/relationships/image" Target="../media/image425.png"/><Relationship Id="rId4" Type="http://schemas.openxmlformats.org/officeDocument/2006/relationships/image" Target="../media/image4.png"/><Relationship Id="rId5"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197.xml"/></Relationships>
</file>

<file path=ppt/slides/_rels/slide199.xml.rels><?xml version="1.0" encoding="UTF-8" standalone="yes"?>
<Relationships xmlns="http://schemas.openxmlformats.org/package/2006/relationships"><Relationship Id="rId3" Type="http://schemas.openxmlformats.org/officeDocument/2006/relationships/image" Target="../media/image426.png"/><Relationship Id="rId4" Type="http://schemas.openxmlformats.org/officeDocument/2006/relationships/image" Target="../media/image4.png"/><Relationship Id="rId5"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19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4" Type="http://schemas.openxmlformats.org/officeDocument/2006/relationships/image" Target="../media/image8.png"/><Relationship Id="rId5" Type="http://schemas.openxmlformats.org/officeDocument/2006/relationships/image" Target="../media/image9.png"/><Relationship Id="rId6" Type="http://schemas.openxmlformats.org/officeDocument/2006/relationships/image" Target="../media/image10.png"/><Relationship Id="rId7" Type="http://schemas.openxmlformats.org/officeDocument/2006/relationships/image" Target="../media/image11.png"/><Relationship Id="rId8" Type="http://schemas.openxmlformats.org/officeDocument/2006/relationships/image" Target="../media/image12.png"/><Relationship Id="rId1" Type="http://schemas.openxmlformats.org/officeDocument/2006/relationships/slideLayout" Target="../slideLayouts/slideLayout7.xml"/><Relationship Id="rId2" Type="http://schemas.openxmlformats.org/officeDocument/2006/relationships/notesSlide" Target="../notesSlides/notesSlide19.xml"/></Relationships>
</file>

<file path=ppt/slides/_rels/slide200.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3.png"/><Relationship Id="rId5" Type="http://schemas.openxmlformats.org/officeDocument/2006/relationships/image" Target="../media/image427.png"/><Relationship Id="rId6" Type="http://schemas.openxmlformats.org/officeDocument/2006/relationships/image" Target="../media/image428.png"/><Relationship Id="rId7" Type="http://schemas.openxmlformats.org/officeDocument/2006/relationships/image" Target="../media/image429.png"/><Relationship Id="rId8" Type="http://schemas.openxmlformats.org/officeDocument/2006/relationships/image" Target="../media/image430.png"/><Relationship Id="rId1" Type="http://schemas.openxmlformats.org/officeDocument/2006/relationships/slideLayout" Target="../slideLayouts/slideLayout7.xml"/><Relationship Id="rId2" Type="http://schemas.openxmlformats.org/officeDocument/2006/relationships/notesSlide" Target="../notesSlides/notesSlide199.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0.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3.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5.xml"/></Relationships>
</file>

<file path=ppt/slides/_rels/slide207.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431.png"/><Relationship Id="rId6" Type="http://schemas.openxmlformats.org/officeDocument/2006/relationships/image" Target="../media/image432.png"/><Relationship Id="rId1" Type="http://schemas.openxmlformats.org/officeDocument/2006/relationships/slideLayout" Target="../slideLayouts/slideLayout7.xml"/><Relationship Id="rId2" Type="http://schemas.openxmlformats.org/officeDocument/2006/relationships/notesSlide" Target="../notesSlides/notesSlide206.xml"/></Relationships>
</file>

<file path=ppt/slides/_rels/slide208.xml.rels><?xml version="1.0" encoding="UTF-8" standalone="yes"?>
<Relationships xmlns="http://schemas.openxmlformats.org/package/2006/relationships"><Relationship Id="rId3" Type="http://schemas.openxmlformats.org/officeDocument/2006/relationships/image" Target="../media/image433.png"/><Relationship Id="rId4" Type="http://schemas.openxmlformats.org/officeDocument/2006/relationships/image" Target="../media/image434.png"/><Relationship Id="rId5" Type="http://schemas.openxmlformats.org/officeDocument/2006/relationships/image" Target="../media/image3.png"/><Relationship Id="rId6" Type="http://schemas.openxmlformats.org/officeDocument/2006/relationships/image" Target="../media/image435.png"/><Relationship Id="rId7" Type="http://schemas.openxmlformats.org/officeDocument/2006/relationships/image" Target="../media/image436.png"/><Relationship Id="rId8" Type="http://schemas.openxmlformats.org/officeDocument/2006/relationships/image" Target="../media/image437.png"/><Relationship Id="rId9" Type="http://schemas.openxmlformats.org/officeDocument/2006/relationships/image" Target="../media/image438.png"/><Relationship Id="rId10" Type="http://schemas.openxmlformats.org/officeDocument/2006/relationships/image" Target="../media/image439.png"/><Relationship Id="rId11" Type="http://schemas.openxmlformats.org/officeDocument/2006/relationships/image" Target="../media/image440.png"/><Relationship Id="rId1" Type="http://schemas.openxmlformats.org/officeDocument/2006/relationships/slideLayout" Target="../slideLayouts/slideLayout7.xml"/><Relationship Id="rId2" Type="http://schemas.openxmlformats.org/officeDocument/2006/relationships/notesSlide" Target="../notesSlides/notesSlide207.xml"/></Relationships>
</file>

<file path=ppt/slides/_rels/slide209.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441.png"/><Relationship Id="rId6" Type="http://schemas.openxmlformats.org/officeDocument/2006/relationships/image" Target="../media/image3.png"/><Relationship Id="rId7" Type="http://schemas.openxmlformats.org/officeDocument/2006/relationships/image" Target="../media/image442.png"/><Relationship Id="rId8" Type="http://schemas.openxmlformats.org/officeDocument/2006/relationships/image" Target="../media/image443.png"/><Relationship Id="rId1" Type="http://schemas.openxmlformats.org/officeDocument/2006/relationships/slideLayout" Target="../slideLayouts/slideLayout7.xml"/><Relationship Id="rId2" Type="http://schemas.openxmlformats.org/officeDocument/2006/relationships/notesSlide" Target="../notesSlides/notesSlide208.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7.png"/><Relationship Id="rId5" Type="http://schemas.openxmlformats.org/officeDocument/2006/relationships/image" Target="../media/image14.png"/><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0.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44.png"/><Relationship Id="rId1" Type="http://schemas.openxmlformats.org/officeDocument/2006/relationships/slideLayout" Target="../slideLayouts/slideLayout7.xml"/><Relationship Id="rId2" Type="http://schemas.openxmlformats.org/officeDocument/2006/relationships/notesSlide" Target="../notesSlides/notesSlide209.xml"/></Relationships>
</file>

<file path=ppt/slides/_rels/slide211.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1" Type="http://schemas.openxmlformats.org/officeDocument/2006/relationships/slideLayout" Target="../slideLayouts/slideLayout7.xml"/><Relationship Id="rId2" Type="http://schemas.openxmlformats.org/officeDocument/2006/relationships/notesSlide" Target="../notesSlides/notesSlide210.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1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12.xml"/></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4" Type="http://schemas.openxmlformats.org/officeDocument/2006/relationships/image" Target="../media/image15.png"/><Relationship Id="rId5" Type="http://schemas.openxmlformats.org/officeDocument/2006/relationships/image" Target="../media/image16.png"/><Relationship Id="rId6" Type="http://schemas.openxmlformats.org/officeDocument/2006/relationships/image" Target="../media/image17.png"/><Relationship Id="rId7" Type="http://schemas.openxmlformats.org/officeDocument/2006/relationships/image" Target="../media/image18.png"/><Relationship Id="rId8" Type="http://schemas.openxmlformats.org/officeDocument/2006/relationships/image" Target="../media/image4.png"/><Relationship Id="rId1" Type="http://schemas.openxmlformats.org/officeDocument/2006/relationships/slideLayout" Target="../slideLayouts/slideLayout7.xml"/><Relationship Id="rId2" Type="http://schemas.openxmlformats.org/officeDocument/2006/relationships/notesSlide" Target="../notesSlides/notesSlide21.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4" Type="http://schemas.openxmlformats.org/officeDocument/2006/relationships/image" Target="../media/image19.png"/><Relationship Id="rId5" Type="http://schemas.openxmlformats.org/officeDocument/2006/relationships/image" Target="../media/image20.png"/><Relationship Id="rId6" Type="http://schemas.openxmlformats.org/officeDocument/2006/relationships/image" Target="../media/image21.png"/><Relationship Id="rId7" Type="http://schemas.openxmlformats.org/officeDocument/2006/relationships/image" Target="../media/image22.png"/><Relationship Id="rId8" Type="http://schemas.openxmlformats.org/officeDocument/2006/relationships/image" Target="../media/image23.png"/><Relationship Id="rId1" Type="http://schemas.openxmlformats.org/officeDocument/2006/relationships/slideLayout" Target="../slideLayouts/slideLayout7.xml"/><Relationship Id="rId2" Type="http://schemas.openxmlformats.org/officeDocument/2006/relationships/notesSlide" Target="../notesSlides/notesSlide22.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image" Target="../media/image7.png"/><Relationship Id="rId5" Type="http://schemas.openxmlformats.org/officeDocument/2006/relationships/image" Target="../media/image25.png"/><Relationship Id="rId6" Type="http://schemas.openxmlformats.org/officeDocument/2006/relationships/image" Target="../media/image26.png"/><Relationship Id="rId7" Type="http://schemas.openxmlformats.org/officeDocument/2006/relationships/image" Target="../media/image27.png"/><Relationship Id="rId8" Type="http://schemas.openxmlformats.org/officeDocument/2006/relationships/image" Target="../media/image28.png"/><Relationship Id="rId9" Type="http://schemas.openxmlformats.org/officeDocument/2006/relationships/image" Target="../media/image29.png"/><Relationship Id="rId10" Type="http://schemas.openxmlformats.org/officeDocument/2006/relationships/image" Target="../media/image3.png"/><Relationship Id="rId11" Type="http://schemas.openxmlformats.org/officeDocument/2006/relationships/image" Target="../media/image30.png"/><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5.xml.rels><?xml version="1.0" encoding="UTF-8" standalone="yes"?>
<Relationships xmlns="http://schemas.openxmlformats.org/package/2006/relationships"><Relationship Id="rId3" Type="http://schemas.openxmlformats.org/officeDocument/2006/relationships/image" Target="../media/image7.png"/><Relationship Id="rId4" Type="http://schemas.openxmlformats.org/officeDocument/2006/relationships/image" Target="../media/image31.png"/><Relationship Id="rId5" Type="http://schemas.openxmlformats.org/officeDocument/2006/relationships/image" Target="../media/image32.png"/><Relationship Id="rId6" Type="http://schemas.openxmlformats.org/officeDocument/2006/relationships/image" Target="../media/image33.png"/><Relationship Id="rId7" Type="http://schemas.openxmlformats.org/officeDocument/2006/relationships/image" Target="../media/image34.png"/><Relationship Id="rId8" Type="http://schemas.openxmlformats.org/officeDocument/2006/relationships/image" Target="../media/image35.png"/><Relationship Id="rId9" Type="http://schemas.openxmlformats.org/officeDocument/2006/relationships/image" Target="../media/image36.png"/><Relationship Id="rId10" Type="http://schemas.openxmlformats.org/officeDocument/2006/relationships/image" Target="../media/image37.png"/><Relationship Id="rId1" Type="http://schemas.openxmlformats.org/officeDocument/2006/relationships/slideLayout" Target="../slideLayouts/slideLayout7.xml"/><Relationship Id="rId2" Type="http://schemas.openxmlformats.org/officeDocument/2006/relationships/notesSlide" Target="../notesSlides/notesSlide24.xml"/></Relationships>
</file>

<file path=ppt/slides/_rels/slide26.xml.rels><?xml version="1.0" encoding="UTF-8" standalone="yes"?>
<Relationships xmlns="http://schemas.openxmlformats.org/package/2006/relationships"><Relationship Id="rId9" Type="http://schemas.openxmlformats.org/officeDocument/2006/relationships/image" Target="../media/image43.png"/><Relationship Id="rId20" Type="http://schemas.openxmlformats.org/officeDocument/2006/relationships/image" Target="../media/image4.png"/><Relationship Id="rId21" Type="http://schemas.openxmlformats.org/officeDocument/2006/relationships/image" Target="../media/image54.png"/><Relationship Id="rId22" Type="http://schemas.openxmlformats.org/officeDocument/2006/relationships/image" Target="../media/image3.png"/><Relationship Id="rId23" Type="http://schemas.openxmlformats.org/officeDocument/2006/relationships/image" Target="../media/image55.png"/><Relationship Id="rId24" Type="http://schemas.openxmlformats.org/officeDocument/2006/relationships/image" Target="../media/image56.png"/><Relationship Id="rId10" Type="http://schemas.openxmlformats.org/officeDocument/2006/relationships/image" Target="../media/image44.png"/><Relationship Id="rId11" Type="http://schemas.openxmlformats.org/officeDocument/2006/relationships/image" Target="../media/image45.png"/><Relationship Id="rId12" Type="http://schemas.openxmlformats.org/officeDocument/2006/relationships/image" Target="../media/image46.png"/><Relationship Id="rId13" Type="http://schemas.openxmlformats.org/officeDocument/2006/relationships/image" Target="../media/image47.png"/><Relationship Id="rId14" Type="http://schemas.openxmlformats.org/officeDocument/2006/relationships/image" Target="../media/image48.png"/><Relationship Id="rId15" Type="http://schemas.openxmlformats.org/officeDocument/2006/relationships/image" Target="../media/image49.png"/><Relationship Id="rId16" Type="http://schemas.openxmlformats.org/officeDocument/2006/relationships/image" Target="../media/image50.png"/><Relationship Id="rId17" Type="http://schemas.openxmlformats.org/officeDocument/2006/relationships/image" Target="../media/image51.png"/><Relationship Id="rId18" Type="http://schemas.openxmlformats.org/officeDocument/2006/relationships/image" Target="../media/image52.png"/><Relationship Id="rId19" Type="http://schemas.openxmlformats.org/officeDocument/2006/relationships/image" Target="../media/image53.png"/><Relationship Id="rId1" Type="http://schemas.openxmlformats.org/officeDocument/2006/relationships/slideLayout" Target="../slideLayouts/slideLayout7.xml"/><Relationship Id="rId2" Type="http://schemas.openxmlformats.org/officeDocument/2006/relationships/notesSlide" Target="../notesSlides/notesSlide25.xml"/><Relationship Id="rId3" Type="http://schemas.openxmlformats.org/officeDocument/2006/relationships/image" Target="../media/image7.png"/><Relationship Id="rId4" Type="http://schemas.openxmlformats.org/officeDocument/2006/relationships/image" Target="../media/image38.png"/><Relationship Id="rId5" Type="http://schemas.openxmlformats.org/officeDocument/2006/relationships/image" Target="../media/image39.png"/><Relationship Id="rId6" Type="http://schemas.openxmlformats.org/officeDocument/2006/relationships/image" Target="../media/image40.png"/><Relationship Id="rId7" Type="http://schemas.openxmlformats.org/officeDocument/2006/relationships/image" Target="../media/image41.png"/><Relationship Id="rId8" Type="http://schemas.openxmlformats.org/officeDocument/2006/relationships/image" Target="../media/image42.png"/></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57.png"/><Relationship Id="rId5" Type="http://schemas.openxmlformats.org/officeDocument/2006/relationships/image" Target="../media/image38.png"/><Relationship Id="rId6" Type="http://schemas.openxmlformats.org/officeDocument/2006/relationships/image" Target="../media/image58.png"/><Relationship Id="rId7" Type="http://schemas.openxmlformats.org/officeDocument/2006/relationships/image" Target="../media/image59.png"/><Relationship Id="rId8" Type="http://schemas.openxmlformats.org/officeDocument/2006/relationships/image" Target="../media/image60.png"/><Relationship Id="rId9" Type="http://schemas.openxmlformats.org/officeDocument/2006/relationships/image" Target="../media/image61.png"/><Relationship Id="rId10" Type="http://schemas.openxmlformats.org/officeDocument/2006/relationships/image" Target="../media/image62.png"/><Relationship Id="rId11" Type="http://schemas.openxmlformats.org/officeDocument/2006/relationships/image" Target="../media/image63.png"/><Relationship Id="rId1" Type="http://schemas.openxmlformats.org/officeDocument/2006/relationships/slideLayout" Target="../slideLayouts/slideLayout7.xml"/><Relationship Id="rId2" Type="http://schemas.openxmlformats.org/officeDocument/2006/relationships/notesSlide" Target="../notesSlides/notesSlide26.xml"/></Relationships>
</file>

<file path=ppt/slides/_rels/slide28.xml.rels><?xml version="1.0" encoding="UTF-8" standalone="yes"?>
<Relationships xmlns="http://schemas.openxmlformats.org/package/2006/relationships"><Relationship Id="rId3" Type="http://schemas.openxmlformats.org/officeDocument/2006/relationships/image" Target="../media/image64.png"/><Relationship Id="rId4" Type="http://schemas.openxmlformats.org/officeDocument/2006/relationships/image" Target="../media/image65.png"/><Relationship Id="rId5" Type="http://schemas.openxmlformats.org/officeDocument/2006/relationships/image" Target="../media/image66.png"/><Relationship Id="rId1" Type="http://schemas.openxmlformats.org/officeDocument/2006/relationships/slideLayout" Target="../slideLayouts/slideLayout7.xml"/><Relationship Id="rId2" Type="http://schemas.openxmlformats.org/officeDocument/2006/relationships/notesSlide" Target="../notesSlides/notesSlide27.xml"/></Relationships>
</file>

<file path=ppt/slides/_rels/slide29.xml.rels><?xml version="1.0" encoding="UTF-8" standalone="yes"?>
<Relationships xmlns="http://schemas.openxmlformats.org/package/2006/relationships"><Relationship Id="rId11" Type="http://schemas.openxmlformats.org/officeDocument/2006/relationships/image" Target="../media/image75.png"/><Relationship Id="rId12" Type="http://schemas.openxmlformats.org/officeDocument/2006/relationships/image" Target="../media/image76.png"/><Relationship Id="rId13" Type="http://schemas.openxmlformats.org/officeDocument/2006/relationships/image" Target="../media/image77.png"/><Relationship Id="rId1" Type="http://schemas.openxmlformats.org/officeDocument/2006/relationships/slideLayout" Target="../slideLayouts/slideLayout7.xml"/><Relationship Id="rId2" Type="http://schemas.openxmlformats.org/officeDocument/2006/relationships/notesSlide" Target="../notesSlides/notesSlide28.xml"/><Relationship Id="rId3" Type="http://schemas.openxmlformats.org/officeDocument/2006/relationships/image" Target="../media/image67.png"/><Relationship Id="rId4" Type="http://schemas.openxmlformats.org/officeDocument/2006/relationships/image" Target="../media/image68.png"/><Relationship Id="rId5" Type="http://schemas.openxmlformats.org/officeDocument/2006/relationships/image" Target="../media/image69.png"/><Relationship Id="rId6" Type="http://schemas.openxmlformats.org/officeDocument/2006/relationships/image" Target="../media/image70.png"/><Relationship Id="rId7" Type="http://schemas.openxmlformats.org/officeDocument/2006/relationships/image" Target="../media/image71.png"/><Relationship Id="rId8" Type="http://schemas.openxmlformats.org/officeDocument/2006/relationships/image" Target="../media/image72.png"/><Relationship Id="rId9" Type="http://schemas.openxmlformats.org/officeDocument/2006/relationships/image" Target="../media/image73.png"/><Relationship Id="rId10" Type="http://schemas.openxmlformats.org/officeDocument/2006/relationships/image" Target="../media/image7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11" Type="http://schemas.openxmlformats.org/officeDocument/2006/relationships/image" Target="../media/image86.png"/><Relationship Id="rId12" Type="http://schemas.openxmlformats.org/officeDocument/2006/relationships/image" Target="../media/image87.png"/><Relationship Id="rId13" Type="http://schemas.openxmlformats.org/officeDocument/2006/relationships/image" Target="../media/image88.png"/><Relationship Id="rId14" Type="http://schemas.openxmlformats.org/officeDocument/2006/relationships/image" Target="../media/image89.png"/><Relationship Id="rId15" Type="http://schemas.openxmlformats.org/officeDocument/2006/relationships/image" Target="../media/image90.png"/><Relationship Id="rId16" Type="http://schemas.openxmlformats.org/officeDocument/2006/relationships/image" Target="../media/image91.png"/><Relationship Id="rId17" Type="http://schemas.openxmlformats.org/officeDocument/2006/relationships/image" Target="../media/image92.png"/><Relationship Id="rId18" Type="http://schemas.openxmlformats.org/officeDocument/2006/relationships/image" Target="../media/image93.png"/><Relationship Id="rId1" Type="http://schemas.openxmlformats.org/officeDocument/2006/relationships/slideLayout" Target="../slideLayouts/slideLayout7.xml"/><Relationship Id="rId2" Type="http://schemas.openxmlformats.org/officeDocument/2006/relationships/notesSlide" Target="../notesSlides/notesSlide29.xml"/><Relationship Id="rId3" Type="http://schemas.openxmlformats.org/officeDocument/2006/relationships/image" Target="../media/image78.png"/><Relationship Id="rId4" Type="http://schemas.openxmlformats.org/officeDocument/2006/relationships/image" Target="../media/image79.png"/><Relationship Id="rId5" Type="http://schemas.openxmlformats.org/officeDocument/2006/relationships/image" Target="../media/image80.png"/><Relationship Id="rId6" Type="http://schemas.openxmlformats.org/officeDocument/2006/relationships/image" Target="../media/image81.png"/><Relationship Id="rId7" Type="http://schemas.openxmlformats.org/officeDocument/2006/relationships/image" Target="../media/image82.png"/><Relationship Id="rId8" Type="http://schemas.openxmlformats.org/officeDocument/2006/relationships/image" Target="../media/image83.png"/><Relationship Id="rId9" Type="http://schemas.openxmlformats.org/officeDocument/2006/relationships/image" Target="../media/image84.png"/><Relationship Id="rId10" Type="http://schemas.openxmlformats.org/officeDocument/2006/relationships/image" Target="../media/image85.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0.xml"/><Relationship Id="rId3" Type="http://schemas.openxmlformats.org/officeDocument/2006/relationships/image" Target="../media/image3.png"/></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1" Type="http://schemas.openxmlformats.org/officeDocument/2006/relationships/slideLayout" Target="../slideLayouts/slideLayout7.xml"/><Relationship Id="rId2" Type="http://schemas.openxmlformats.org/officeDocument/2006/relationships/notesSlide" Target="../notesSlides/notesSlide3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2.xml"/><Relationship Id="rId3" Type="http://schemas.openxmlformats.org/officeDocument/2006/relationships/image" Target="../media/image3.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3.xml"/><Relationship Id="rId3" Type="http://schemas.openxmlformats.org/officeDocument/2006/relationships/image" Target="../media/image4.png"/></Relationships>
</file>

<file path=ppt/slides/_rels/slide35.xml.rels><?xml version="1.0" encoding="UTF-8" standalone="yes"?>
<Relationships xmlns="http://schemas.openxmlformats.org/package/2006/relationships"><Relationship Id="rId3" Type="http://schemas.openxmlformats.org/officeDocument/2006/relationships/image" Target="../media/image94.png"/><Relationship Id="rId4" Type="http://schemas.openxmlformats.org/officeDocument/2006/relationships/image" Target="../media/image95.png"/><Relationship Id="rId1" Type="http://schemas.openxmlformats.org/officeDocument/2006/relationships/slideLayout" Target="../slideLayouts/slideLayout7.xml"/><Relationship Id="rId2" Type="http://schemas.openxmlformats.org/officeDocument/2006/relationships/notesSlide" Target="../notesSlides/notesSlide34.xml"/></Relationships>
</file>

<file path=ppt/slides/_rels/slide36.xml.rels><?xml version="1.0" encoding="UTF-8" standalone="yes"?>
<Relationships xmlns="http://schemas.openxmlformats.org/package/2006/relationships"><Relationship Id="rId3" Type="http://schemas.openxmlformats.org/officeDocument/2006/relationships/image" Target="../media/image96.png"/><Relationship Id="rId4" Type="http://schemas.openxmlformats.org/officeDocument/2006/relationships/image" Target="../media/image97.png"/><Relationship Id="rId1" Type="http://schemas.openxmlformats.org/officeDocument/2006/relationships/slideLayout" Target="../slideLayouts/slideLayout7.xml"/><Relationship Id="rId2" Type="http://schemas.openxmlformats.org/officeDocument/2006/relationships/notesSlide" Target="../notesSlides/notesSlide35.xml"/></Relationships>
</file>

<file path=ppt/slides/_rels/slide37.xml.rels><?xml version="1.0" encoding="UTF-8" standalone="yes"?>
<Relationships xmlns="http://schemas.openxmlformats.org/package/2006/relationships"><Relationship Id="rId3" Type="http://schemas.openxmlformats.org/officeDocument/2006/relationships/image" Target="../media/image98.png"/><Relationship Id="rId4" Type="http://schemas.openxmlformats.org/officeDocument/2006/relationships/image" Target="../media/image99.png"/><Relationship Id="rId5" Type="http://schemas.openxmlformats.org/officeDocument/2006/relationships/image" Target="../media/image100.png"/><Relationship Id="rId6" Type="http://schemas.openxmlformats.org/officeDocument/2006/relationships/image" Target="../media/image101.png"/><Relationship Id="rId1" Type="http://schemas.openxmlformats.org/officeDocument/2006/relationships/slideLayout" Target="../slideLayouts/slideLayout7.xml"/><Relationship Id="rId2" Type="http://schemas.openxmlformats.org/officeDocument/2006/relationships/notesSlide" Target="../notesSlides/notesSlide36.xml"/></Relationships>
</file>

<file path=ppt/slides/_rels/slide38.xml.rels><?xml version="1.0" encoding="UTF-8" standalone="yes"?>
<Relationships xmlns="http://schemas.openxmlformats.org/package/2006/relationships"><Relationship Id="rId3" Type="http://schemas.openxmlformats.org/officeDocument/2006/relationships/image" Target="../media/image102.png"/><Relationship Id="rId4" Type="http://schemas.openxmlformats.org/officeDocument/2006/relationships/image" Target="../media/image103.png"/><Relationship Id="rId5" Type="http://schemas.openxmlformats.org/officeDocument/2006/relationships/image" Target="../media/image104.png"/><Relationship Id="rId1" Type="http://schemas.openxmlformats.org/officeDocument/2006/relationships/slideLayout" Target="../slideLayouts/slideLayout7.xml"/><Relationship Id="rId2" Type="http://schemas.openxmlformats.org/officeDocument/2006/relationships/notesSlide" Target="../notesSlides/notesSlide37.xml"/></Relationships>
</file>

<file path=ppt/slides/_rels/slide39.xml.rels><?xml version="1.0" encoding="UTF-8" standalone="yes"?>
<Relationships xmlns="http://schemas.openxmlformats.org/package/2006/relationships"><Relationship Id="rId3" Type="http://schemas.openxmlformats.org/officeDocument/2006/relationships/image" Target="../media/image105.png"/><Relationship Id="rId4" Type="http://schemas.openxmlformats.org/officeDocument/2006/relationships/image" Target="../media/image106.png"/><Relationship Id="rId5"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3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xml"/></Relationships>
</file>

<file path=ppt/slides/_rels/slide40.xml.rels><?xml version="1.0" encoding="UTF-8" standalone="yes"?>
<Relationships xmlns="http://schemas.openxmlformats.org/package/2006/relationships"><Relationship Id="rId3" Type="http://schemas.openxmlformats.org/officeDocument/2006/relationships/image" Target="../media/image107.png"/><Relationship Id="rId4" Type="http://schemas.openxmlformats.org/officeDocument/2006/relationships/image" Target="../media/image108.png"/><Relationship Id="rId5" Type="http://schemas.openxmlformats.org/officeDocument/2006/relationships/image" Target="../media/image109.png"/><Relationship Id="rId1" Type="http://schemas.openxmlformats.org/officeDocument/2006/relationships/slideLayout" Target="../slideLayouts/slideLayout7.xml"/><Relationship Id="rId2" Type="http://schemas.openxmlformats.org/officeDocument/2006/relationships/notesSlide" Target="../notesSlides/notesSlide39.xml"/></Relationships>
</file>

<file path=ppt/slides/_rels/slide41.xml.rels><?xml version="1.0" encoding="UTF-8" standalone="yes"?>
<Relationships xmlns="http://schemas.openxmlformats.org/package/2006/relationships"><Relationship Id="rId3" Type="http://schemas.openxmlformats.org/officeDocument/2006/relationships/image" Target="../media/image110.png"/><Relationship Id="rId4" Type="http://schemas.openxmlformats.org/officeDocument/2006/relationships/image" Target="../media/image111.png"/><Relationship Id="rId5" Type="http://schemas.openxmlformats.org/officeDocument/2006/relationships/image" Target="../media/image112.png"/><Relationship Id="rId6" Type="http://schemas.openxmlformats.org/officeDocument/2006/relationships/image" Target="../media/image113.png"/><Relationship Id="rId7" Type="http://schemas.openxmlformats.org/officeDocument/2006/relationships/image" Target="../media/image114.png"/><Relationship Id="rId8" Type="http://schemas.openxmlformats.org/officeDocument/2006/relationships/image" Target="../media/image107.png"/><Relationship Id="rId1" Type="http://schemas.openxmlformats.org/officeDocument/2006/relationships/slideLayout" Target="../slideLayouts/slideLayout7.xml"/><Relationship Id="rId2" Type="http://schemas.openxmlformats.org/officeDocument/2006/relationships/notesSlide" Target="../notesSlides/notesSlide4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1.xml"/></Relationships>
</file>

<file path=ppt/slides/_rels/slide43.xml.rels><?xml version="1.0" encoding="UTF-8" standalone="yes"?>
<Relationships xmlns="http://schemas.openxmlformats.org/package/2006/relationships"><Relationship Id="rId3" Type="http://schemas.openxmlformats.org/officeDocument/2006/relationships/image" Target="../media/image115.png"/><Relationship Id="rId4" Type="http://schemas.openxmlformats.org/officeDocument/2006/relationships/image" Target="../media/image116.png"/><Relationship Id="rId5" Type="http://schemas.openxmlformats.org/officeDocument/2006/relationships/image" Target="../media/image117.png"/><Relationship Id="rId1" Type="http://schemas.openxmlformats.org/officeDocument/2006/relationships/slideLayout" Target="../slideLayouts/slideLayout7.xml"/><Relationship Id="rId2" Type="http://schemas.openxmlformats.org/officeDocument/2006/relationships/notesSlide" Target="../notesSlides/notesSlide42.xml"/></Relationships>
</file>

<file path=ppt/slides/_rels/slide44.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20.png"/><Relationship Id="rId6" Type="http://schemas.openxmlformats.org/officeDocument/2006/relationships/image" Target="../media/image121.png"/><Relationship Id="rId7" Type="http://schemas.openxmlformats.org/officeDocument/2006/relationships/image" Target="../media/image122.png"/><Relationship Id="rId8" Type="http://schemas.openxmlformats.org/officeDocument/2006/relationships/image" Target="../media/image123.png"/><Relationship Id="rId9" Type="http://schemas.openxmlformats.org/officeDocument/2006/relationships/image" Target="../media/image124.png"/><Relationship Id="rId10" Type="http://schemas.openxmlformats.org/officeDocument/2006/relationships/image" Target="../media/image125.png"/><Relationship Id="rId1" Type="http://schemas.openxmlformats.org/officeDocument/2006/relationships/slideLayout" Target="../slideLayouts/slideLayout7.xml"/><Relationship Id="rId2" Type="http://schemas.openxmlformats.org/officeDocument/2006/relationships/notesSlide" Target="../notesSlides/notesSlide4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4.xml"/><Relationship Id="rId3" Type="http://schemas.openxmlformats.org/officeDocument/2006/relationships/image" Target="../media/image126.png"/></Relationships>
</file>

<file path=ppt/slides/_rels/slide46.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27.png"/><Relationship Id="rId6" Type="http://schemas.openxmlformats.org/officeDocument/2006/relationships/image" Target="../media/image128.png"/><Relationship Id="rId1" Type="http://schemas.openxmlformats.org/officeDocument/2006/relationships/slideLayout" Target="../slideLayouts/slideLayout7.xml"/><Relationship Id="rId2" Type="http://schemas.openxmlformats.org/officeDocument/2006/relationships/notesSlide" Target="../notesSlides/notesSlide4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6.xml"/></Relationships>
</file>

<file path=ppt/slides/_rels/slide48.xml.rels><?xml version="1.0" encoding="UTF-8" standalone="yes"?>
<Relationships xmlns="http://schemas.openxmlformats.org/package/2006/relationships"><Relationship Id="rId3" Type="http://schemas.openxmlformats.org/officeDocument/2006/relationships/image" Target="../media/image129.png"/><Relationship Id="rId4" Type="http://schemas.openxmlformats.org/officeDocument/2006/relationships/image" Target="../media/image130.png"/><Relationship Id="rId1" Type="http://schemas.openxmlformats.org/officeDocument/2006/relationships/slideLayout" Target="../slideLayouts/slideLayout7.xml"/><Relationship Id="rId2" Type="http://schemas.openxmlformats.org/officeDocument/2006/relationships/notesSlide" Target="../notesSlides/notesSlide47.xml"/></Relationships>
</file>

<file path=ppt/slides/_rels/slide49.xml.rels><?xml version="1.0" encoding="UTF-8" standalone="yes"?>
<Relationships xmlns="http://schemas.openxmlformats.org/package/2006/relationships"><Relationship Id="rId3" Type="http://schemas.openxmlformats.org/officeDocument/2006/relationships/image" Target="../media/image131.png"/><Relationship Id="rId4" Type="http://schemas.openxmlformats.org/officeDocument/2006/relationships/image" Target="../media/image118.png"/><Relationship Id="rId5" Type="http://schemas.openxmlformats.org/officeDocument/2006/relationships/image" Target="../media/image119.png"/><Relationship Id="rId6" Type="http://schemas.openxmlformats.org/officeDocument/2006/relationships/image" Target="../media/image132.png"/><Relationship Id="rId7" Type="http://schemas.openxmlformats.org/officeDocument/2006/relationships/image" Target="../media/image133.png"/><Relationship Id="rId8" Type="http://schemas.openxmlformats.org/officeDocument/2006/relationships/image" Target="../media/image134.png"/><Relationship Id="rId1" Type="http://schemas.openxmlformats.org/officeDocument/2006/relationships/slideLayout" Target="../slideLayouts/slideLayout7.xml"/><Relationship Id="rId2" Type="http://schemas.openxmlformats.org/officeDocument/2006/relationships/notesSlide" Target="../notesSlides/notesSlide4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xml"/></Relationships>
</file>

<file path=ppt/slides/_rels/slide50.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35.png"/><Relationship Id="rId6" Type="http://schemas.openxmlformats.org/officeDocument/2006/relationships/image" Target="../media/image136.png"/><Relationship Id="rId7" Type="http://schemas.openxmlformats.org/officeDocument/2006/relationships/image" Target="../media/image137.png"/><Relationship Id="rId1" Type="http://schemas.openxmlformats.org/officeDocument/2006/relationships/slideLayout" Target="../slideLayouts/slideLayout7.xml"/><Relationship Id="rId2" Type="http://schemas.openxmlformats.org/officeDocument/2006/relationships/notesSlide" Target="../notesSlides/notesSlide49.xml"/></Relationships>
</file>

<file path=ppt/slides/_rels/slide51.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138.png"/><Relationship Id="rId5" Type="http://schemas.openxmlformats.org/officeDocument/2006/relationships/image" Target="../media/image139.png"/><Relationship Id="rId1" Type="http://schemas.openxmlformats.org/officeDocument/2006/relationships/slideLayout" Target="../slideLayouts/slideLayout7.xml"/><Relationship Id="rId2" Type="http://schemas.openxmlformats.org/officeDocument/2006/relationships/notesSlide" Target="../notesSlides/notesSlide50.xml"/></Relationships>
</file>

<file path=ppt/slides/_rels/slide52.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1" Type="http://schemas.openxmlformats.org/officeDocument/2006/relationships/slideLayout" Target="../slideLayouts/slideLayout7.xml"/><Relationship Id="rId2" Type="http://schemas.openxmlformats.org/officeDocument/2006/relationships/notesSlide" Target="../notesSlides/notesSlide51.xml"/></Relationships>
</file>

<file path=ppt/slides/_rels/slide53.xml.rels><?xml version="1.0" encoding="UTF-8" standalone="yes"?>
<Relationships xmlns="http://schemas.openxmlformats.org/package/2006/relationships"><Relationship Id="rId3" Type="http://schemas.openxmlformats.org/officeDocument/2006/relationships/image" Target="../media/image144.png"/><Relationship Id="rId4" Type="http://schemas.openxmlformats.org/officeDocument/2006/relationships/image" Target="../media/image145.png"/><Relationship Id="rId5" Type="http://schemas.openxmlformats.org/officeDocument/2006/relationships/image" Target="../media/image146.png"/><Relationship Id="rId1" Type="http://schemas.openxmlformats.org/officeDocument/2006/relationships/slideLayout" Target="../slideLayouts/slideLayout7.xml"/><Relationship Id="rId2" Type="http://schemas.openxmlformats.org/officeDocument/2006/relationships/notesSlide" Target="../notesSlides/notesSlide5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3.xml"/></Relationships>
</file>

<file path=ppt/slides/_rels/slide55.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7.png"/><Relationship Id="rId1" Type="http://schemas.openxmlformats.org/officeDocument/2006/relationships/slideLayout" Target="../slideLayouts/slideLayout7.xml"/><Relationship Id="rId2" Type="http://schemas.openxmlformats.org/officeDocument/2006/relationships/notesSlide" Target="../notesSlides/notesSlide5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5.xml"/><Relationship Id="rId3" Type="http://schemas.openxmlformats.org/officeDocument/2006/relationships/image" Target="../media/image148.png"/></Relationships>
</file>

<file path=ppt/slides/_rels/slide57.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138.png"/><Relationship Id="rId5" Type="http://schemas.openxmlformats.org/officeDocument/2006/relationships/image" Target="../media/image139.png"/><Relationship Id="rId1" Type="http://schemas.openxmlformats.org/officeDocument/2006/relationships/slideLayout" Target="../slideLayouts/slideLayout7.xml"/><Relationship Id="rId2" Type="http://schemas.openxmlformats.org/officeDocument/2006/relationships/notesSlide" Target="../notesSlides/notesSlide56.xml"/></Relationships>
</file>

<file path=ppt/slides/_rels/slide58.xml.rels><?xml version="1.0" encoding="UTF-8" standalone="yes"?>
<Relationships xmlns="http://schemas.openxmlformats.org/package/2006/relationships"><Relationship Id="rId3" Type="http://schemas.openxmlformats.org/officeDocument/2006/relationships/image" Target="../media/image149.png"/><Relationship Id="rId4" Type="http://schemas.openxmlformats.org/officeDocument/2006/relationships/image" Target="../media/image150.png"/><Relationship Id="rId1" Type="http://schemas.openxmlformats.org/officeDocument/2006/relationships/slideLayout" Target="../slideLayouts/slideLayout7.xml"/><Relationship Id="rId2" Type="http://schemas.openxmlformats.org/officeDocument/2006/relationships/notesSlide" Target="../notesSlides/notesSlide57.xml"/></Relationships>
</file>

<file path=ppt/slides/_rels/slide59.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32.png"/><Relationship Id="rId6" Type="http://schemas.openxmlformats.org/officeDocument/2006/relationships/image" Target="../media/image151.png"/><Relationship Id="rId7" Type="http://schemas.openxmlformats.org/officeDocument/2006/relationships/image" Target="../media/image152.png"/><Relationship Id="rId8" Type="http://schemas.openxmlformats.org/officeDocument/2006/relationships/image" Target="../media/image153.png"/><Relationship Id="rId1" Type="http://schemas.openxmlformats.org/officeDocument/2006/relationships/slideLayout" Target="../slideLayouts/slideLayout7.xml"/><Relationship Id="rId2" Type="http://schemas.openxmlformats.org/officeDocument/2006/relationships/notesSlide" Target="../notesSlides/notesSlide5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9.xml"/><Relationship Id="rId3" Type="http://schemas.openxmlformats.org/officeDocument/2006/relationships/image" Target="../media/image154.png"/></Relationships>
</file>

<file path=ppt/slides/_rels/slide61.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55.png"/><Relationship Id="rId6" Type="http://schemas.openxmlformats.org/officeDocument/2006/relationships/image" Target="../media/image156.png"/><Relationship Id="rId7" Type="http://schemas.openxmlformats.org/officeDocument/2006/relationships/image" Target="../media/image157.png"/><Relationship Id="rId1" Type="http://schemas.openxmlformats.org/officeDocument/2006/relationships/slideLayout" Target="../slideLayouts/slideLayout7.xml"/><Relationship Id="rId2" Type="http://schemas.openxmlformats.org/officeDocument/2006/relationships/notesSlide" Target="../notesSlides/notesSlide60.xml"/></Relationships>
</file>

<file path=ppt/slides/_rels/slide62.xml.rels><?xml version="1.0" encoding="UTF-8" standalone="yes"?>
<Relationships xmlns="http://schemas.openxmlformats.org/package/2006/relationships"><Relationship Id="rId3" Type="http://schemas.openxmlformats.org/officeDocument/2006/relationships/image" Target="../media/image138.png"/><Relationship Id="rId4" Type="http://schemas.openxmlformats.org/officeDocument/2006/relationships/image" Target="../media/image139.png"/><Relationship Id="rId5"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61.xml"/></Relationships>
</file>

<file path=ppt/slides/_rels/slide63.xml.rels><?xml version="1.0" encoding="UTF-8" standalone="yes"?>
<Relationships xmlns="http://schemas.openxmlformats.org/package/2006/relationships"><Relationship Id="rId3" Type="http://schemas.openxmlformats.org/officeDocument/2006/relationships/image" Target="../media/image158.png"/><Relationship Id="rId4" Type="http://schemas.openxmlformats.org/officeDocument/2006/relationships/image" Target="../media/image159.png"/><Relationship Id="rId1" Type="http://schemas.openxmlformats.org/officeDocument/2006/relationships/slideLayout" Target="../slideLayouts/slideLayout7.xml"/><Relationship Id="rId2" Type="http://schemas.openxmlformats.org/officeDocument/2006/relationships/notesSlide" Target="../notesSlides/notesSlide62.xml"/></Relationships>
</file>

<file path=ppt/slides/_rels/slide64.xml.rels><?xml version="1.0" encoding="UTF-8" standalone="yes"?>
<Relationships xmlns="http://schemas.openxmlformats.org/package/2006/relationships"><Relationship Id="rId3" Type="http://schemas.openxmlformats.org/officeDocument/2006/relationships/image" Target="../media/image160.png"/><Relationship Id="rId4" Type="http://schemas.openxmlformats.org/officeDocument/2006/relationships/image" Target="../media/image161.png"/><Relationship Id="rId1" Type="http://schemas.openxmlformats.org/officeDocument/2006/relationships/slideLayout" Target="../slideLayouts/slideLayout7.xml"/><Relationship Id="rId2" Type="http://schemas.openxmlformats.org/officeDocument/2006/relationships/notesSlide" Target="../notesSlides/notesSlide63.xml"/></Relationships>
</file>

<file path=ppt/slides/_rels/slide65.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55.png"/><Relationship Id="rId6" Type="http://schemas.openxmlformats.org/officeDocument/2006/relationships/image" Target="../media/image162.png"/><Relationship Id="rId1" Type="http://schemas.openxmlformats.org/officeDocument/2006/relationships/slideLayout" Target="../slideLayouts/slideLayout7.xml"/><Relationship Id="rId2" Type="http://schemas.openxmlformats.org/officeDocument/2006/relationships/notesSlide" Target="../notesSlides/notesSlide64.xml"/></Relationships>
</file>

<file path=ppt/slides/_rels/slide66.xml.rels><?xml version="1.0" encoding="UTF-8" standalone="yes"?>
<Relationships xmlns="http://schemas.openxmlformats.org/package/2006/relationships"><Relationship Id="rId3" Type="http://schemas.openxmlformats.org/officeDocument/2006/relationships/image" Target="../media/image138.png"/><Relationship Id="rId4" Type="http://schemas.openxmlformats.org/officeDocument/2006/relationships/image" Target="../media/image139.png"/><Relationship Id="rId5" Type="http://schemas.openxmlformats.org/officeDocument/2006/relationships/image" Target="../media/image3.png"/><Relationship Id="rId1" Type="http://schemas.openxmlformats.org/officeDocument/2006/relationships/slideLayout" Target="../slideLayouts/slideLayout7.xml"/><Relationship Id="rId2" Type="http://schemas.openxmlformats.org/officeDocument/2006/relationships/notesSlide" Target="../notesSlides/notesSlide65.xml"/></Relationships>
</file>

<file path=ppt/slides/_rels/slide67.xml.rels><?xml version="1.0" encoding="UTF-8" standalone="yes"?>
<Relationships xmlns="http://schemas.openxmlformats.org/package/2006/relationships"><Relationship Id="rId3" Type="http://schemas.openxmlformats.org/officeDocument/2006/relationships/image" Target="../media/image163.png"/><Relationship Id="rId4" Type="http://schemas.openxmlformats.org/officeDocument/2006/relationships/image" Target="../media/image164.png"/><Relationship Id="rId1" Type="http://schemas.openxmlformats.org/officeDocument/2006/relationships/slideLayout" Target="../slideLayouts/slideLayout7.xml"/><Relationship Id="rId2" Type="http://schemas.openxmlformats.org/officeDocument/2006/relationships/notesSlide" Target="../notesSlides/notesSlide66.xml"/></Relationships>
</file>

<file path=ppt/slides/_rels/slide68.xml.rels><?xml version="1.0" encoding="UTF-8" standalone="yes"?>
<Relationships xmlns="http://schemas.openxmlformats.org/package/2006/relationships"><Relationship Id="rId3" Type="http://schemas.openxmlformats.org/officeDocument/2006/relationships/image" Target="../media/image165.png"/><Relationship Id="rId4" Type="http://schemas.openxmlformats.org/officeDocument/2006/relationships/image" Target="../media/image166.png"/><Relationship Id="rId5" Type="http://schemas.openxmlformats.org/officeDocument/2006/relationships/image" Target="../media/image167.png"/><Relationship Id="rId6" Type="http://schemas.openxmlformats.org/officeDocument/2006/relationships/image" Target="../media/image168.png"/><Relationship Id="rId7" Type="http://schemas.openxmlformats.org/officeDocument/2006/relationships/image" Target="../media/image169.png"/><Relationship Id="rId8" Type="http://schemas.openxmlformats.org/officeDocument/2006/relationships/image" Target="../media/image170.png"/><Relationship Id="rId1" Type="http://schemas.openxmlformats.org/officeDocument/2006/relationships/slideLayout" Target="../slideLayouts/slideLayout7.xml"/><Relationship Id="rId2" Type="http://schemas.openxmlformats.org/officeDocument/2006/relationships/notesSlide" Target="../notesSlides/notesSlide67.xml"/></Relationships>
</file>

<file path=ppt/slides/_rels/slide69.xml.rels><?xml version="1.0" encoding="UTF-8" standalone="yes"?>
<Relationships xmlns="http://schemas.openxmlformats.org/package/2006/relationships"><Relationship Id="rId11" Type="http://schemas.openxmlformats.org/officeDocument/2006/relationships/image" Target="../media/image179.png"/><Relationship Id="rId12" Type="http://schemas.openxmlformats.org/officeDocument/2006/relationships/image" Target="../media/image180.png"/><Relationship Id="rId13" Type="http://schemas.openxmlformats.org/officeDocument/2006/relationships/image" Target="../media/image181.png"/><Relationship Id="rId1" Type="http://schemas.openxmlformats.org/officeDocument/2006/relationships/slideLayout" Target="../slideLayouts/slideLayout7.xml"/><Relationship Id="rId2" Type="http://schemas.openxmlformats.org/officeDocument/2006/relationships/notesSlide" Target="../notesSlides/notesSlide68.xml"/><Relationship Id="rId3" Type="http://schemas.openxmlformats.org/officeDocument/2006/relationships/image" Target="../media/image171.png"/><Relationship Id="rId4" Type="http://schemas.openxmlformats.org/officeDocument/2006/relationships/image" Target="../media/image172.png"/><Relationship Id="rId5" Type="http://schemas.openxmlformats.org/officeDocument/2006/relationships/image" Target="../media/image173.png"/><Relationship Id="rId6" Type="http://schemas.openxmlformats.org/officeDocument/2006/relationships/image" Target="../media/image174.png"/><Relationship Id="rId7" Type="http://schemas.openxmlformats.org/officeDocument/2006/relationships/image" Target="../media/image175.png"/><Relationship Id="rId8" Type="http://schemas.openxmlformats.org/officeDocument/2006/relationships/image" Target="../media/image176.png"/><Relationship Id="rId9" Type="http://schemas.openxmlformats.org/officeDocument/2006/relationships/image" Target="../media/image177.png"/><Relationship Id="rId10" Type="http://schemas.openxmlformats.org/officeDocument/2006/relationships/image" Target="../media/image17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 Id="rId3" Type="http://schemas.openxmlformats.org/officeDocument/2006/relationships/image" Target="../media/image3.png"/></Relationships>
</file>

<file path=ppt/slides/_rels/slide70.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3.png"/><Relationship Id="rId5" Type="http://schemas.openxmlformats.org/officeDocument/2006/relationships/image" Target="../media/image182.png"/><Relationship Id="rId6" Type="http://schemas.openxmlformats.org/officeDocument/2006/relationships/image" Target="../media/image183.png"/><Relationship Id="rId7" Type="http://schemas.openxmlformats.org/officeDocument/2006/relationships/image" Target="../media/image184.png"/><Relationship Id="rId8" Type="http://schemas.openxmlformats.org/officeDocument/2006/relationships/image" Target="../media/image185.png"/><Relationship Id="rId1" Type="http://schemas.openxmlformats.org/officeDocument/2006/relationships/slideLayout" Target="../slideLayouts/slideLayout7.xml"/><Relationship Id="rId2" Type="http://schemas.openxmlformats.org/officeDocument/2006/relationships/notesSlide" Target="../notesSlides/notesSlide6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2.xml"/><Relationship Id="rId3" Type="http://schemas.openxmlformats.org/officeDocument/2006/relationships/image" Target="../media/image4.png"/></Relationships>
</file>

<file path=ppt/slides/_rels/slide74.xml.rels><?xml version="1.0" encoding="UTF-8" standalone="yes"?>
<Relationships xmlns="http://schemas.openxmlformats.org/package/2006/relationships"><Relationship Id="rId3" Type="http://schemas.openxmlformats.org/officeDocument/2006/relationships/image" Target="../media/image186.png"/><Relationship Id="rId4" Type="http://schemas.openxmlformats.org/officeDocument/2006/relationships/image" Target="../media/image187.png"/><Relationship Id="rId1" Type="http://schemas.openxmlformats.org/officeDocument/2006/relationships/slideLayout" Target="../slideLayouts/slideLayout7.xml"/><Relationship Id="rId2" Type="http://schemas.openxmlformats.org/officeDocument/2006/relationships/notesSlide" Target="../notesSlides/notesSlide73.xml"/></Relationships>
</file>

<file path=ppt/slides/_rels/slide75.xml.rels><?xml version="1.0" encoding="UTF-8" standalone="yes"?>
<Relationships xmlns="http://schemas.openxmlformats.org/package/2006/relationships"><Relationship Id="rId3" Type="http://schemas.openxmlformats.org/officeDocument/2006/relationships/image" Target="../media/image188.png"/><Relationship Id="rId4" Type="http://schemas.openxmlformats.org/officeDocument/2006/relationships/image" Target="../media/image189.png"/><Relationship Id="rId5" Type="http://schemas.openxmlformats.org/officeDocument/2006/relationships/image" Target="../media/image190.png"/><Relationship Id="rId1" Type="http://schemas.openxmlformats.org/officeDocument/2006/relationships/slideLayout" Target="../slideLayouts/slideLayout7.xml"/><Relationship Id="rId2" Type="http://schemas.openxmlformats.org/officeDocument/2006/relationships/notesSlide" Target="../notesSlides/notesSlide74.xml"/></Relationships>
</file>

<file path=ppt/slides/_rels/slide76.xml.rels><?xml version="1.0" encoding="UTF-8" standalone="yes"?>
<Relationships xmlns="http://schemas.openxmlformats.org/package/2006/relationships"><Relationship Id="rId3" Type="http://schemas.openxmlformats.org/officeDocument/2006/relationships/image" Target="../media/image189.png"/><Relationship Id="rId4" Type="http://schemas.openxmlformats.org/officeDocument/2006/relationships/image" Target="../media/image191.png"/><Relationship Id="rId5" Type="http://schemas.openxmlformats.org/officeDocument/2006/relationships/image" Target="../media/image192.png"/><Relationship Id="rId6" Type="http://schemas.openxmlformats.org/officeDocument/2006/relationships/image" Target="../media/image193.png"/><Relationship Id="rId7" Type="http://schemas.openxmlformats.org/officeDocument/2006/relationships/image" Target="../media/image194.png"/><Relationship Id="rId1" Type="http://schemas.openxmlformats.org/officeDocument/2006/relationships/slideLayout" Target="../slideLayouts/slideLayout7.xml"/><Relationship Id="rId2" Type="http://schemas.openxmlformats.org/officeDocument/2006/relationships/notesSlide" Target="../notesSlides/notesSlide75.xml"/></Relationships>
</file>

<file path=ppt/slides/_rels/slide77.xml.rels><?xml version="1.0" encoding="UTF-8" standalone="yes"?>
<Relationships xmlns="http://schemas.openxmlformats.org/package/2006/relationships"><Relationship Id="rId3" Type="http://schemas.openxmlformats.org/officeDocument/2006/relationships/image" Target="../media/image195.png"/><Relationship Id="rId4" Type="http://schemas.openxmlformats.org/officeDocument/2006/relationships/image" Target="../media/image196.png"/><Relationship Id="rId5" Type="http://schemas.openxmlformats.org/officeDocument/2006/relationships/image" Target="../media/image197.png"/><Relationship Id="rId6" Type="http://schemas.openxmlformats.org/officeDocument/2006/relationships/image" Target="../media/image198.png"/><Relationship Id="rId7" Type="http://schemas.openxmlformats.org/officeDocument/2006/relationships/image" Target="../media/image199.png"/><Relationship Id="rId8" Type="http://schemas.openxmlformats.org/officeDocument/2006/relationships/image" Target="../media/image200.png"/><Relationship Id="rId9" Type="http://schemas.openxmlformats.org/officeDocument/2006/relationships/image" Target="../media/image201.png"/><Relationship Id="rId10" Type="http://schemas.openxmlformats.org/officeDocument/2006/relationships/image" Target="../media/image202.png"/><Relationship Id="rId1" Type="http://schemas.openxmlformats.org/officeDocument/2006/relationships/slideLayout" Target="../slideLayouts/slideLayout7.xml"/><Relationship Id="rId2" Type="http://schemas.openxmlformats.org/officeDocument/2006/relationships/notesSlide" Target="../notesSlides/notesSlide7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7.xml"/><Relationship Id="rId3" Type="http://schemas.openxmlformats.org/officeDocument/2006/relationships/image" Target="../media/image203.png"/></Relationships>
</file>

<file path=ppt/slides/_rels/slide79.xml.rels><?xml version="1.0" encoding="UTF-8" standalone="yes"?>
<Relationships xmlns="http://schemas.openxmlformats.org/package/2006/relationships"><Relationship Id="rId3" Type="http://schemas.openxmlformats.org/officeDocument/2006/relationships/image" Target="../media/image204.png"/><Relationship Id="rId4" Type="http://schemas.openxmlformats.org/officeDocument/2006/relationships/image" Target="../media/image205.png"/><Relationship Id="rId1" Type="http://schemas.openxmlformats.org/officeDocument/2006/relationships/slideLayout" Target="../slideLayouts/slideLayout7.xml"/><Relationship Id="rId2" Type="http://schemas.openxmlformats.org/officeDocument/2006/relationships/notesSlide" Target="../notesSlides/notesSlide7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80.xml.rels><?xml version="1.0" encoding="UTF-8" standalone="yes"?>
<Relationships xmlns="http://schemas.openxmlformats.org/package/2006/relationships"><Relationship Id="rId3" Type="http://schemas.openxmlformats.org/officeDocument/2006/relationships/image" Target="../media/image206.png"/><Relationship Id="rId4" Type="http://schemas.openxmlformats.org/officeDocument/2006/relationships/image" Target="../media/image207.png"/><Relationship Id="rId5" Type="http://schemas.openxmlformats.org/officeDocument/2006/relationships/image" Target="../media/image208.png"/><Relationship Id="rId1" Type="http://schemas.openxmlformats.org/officeDocument/2006/relationships/slideLayout" Target="../slideLayouts/slideLayout7.xml"/><Relationship Id="rId2" Type="http://schemas.openxmlformats.org/officeDocument/2006/relationships/notesSlide" Target="../notesSlides/notesSlide7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0.xml"/></Relationships>
</file>

<file path=ppt/slides/_rels/slide82.xml.rels><?xml version="1.0" encoding="UTF-8" standalone="yes"?>
<Relationships xmlns="http://schemas.openxmlformats.org/package/2006/relationships"><Relationship Id="rId3" Type="http://schemas.openxmlformats.org/officeDocument/2006/relationships/image" Target="../media/image209.png"/><Relationship Id="rId4" Type="http://schemas.openxmlformats.org/officeDocument/2006/relationships/image" Target="../media/image210.png"/><Relationship Id="rId1" Type="http://schemas.openxmlformats.org/officeDocument/2006/relationships/slideLayout" Target="../slideLayouts/slideLayout7.xml"/><Relationship Id="rId2" Type="http://schemas.openxmlformats.org/officeDocument/2006/relationships/notesSlide" Target="../notesSlides/notesSlide81.xml"/></Relationships>
</file>

<file path=ppt/slides/_rels/slide83.xml.rels><?xml version="1.0" encoding="UTF-8" standalone="yes"?>
<Relationships xmlns="http://schemas.openxmlformats.org/package/2006/relationships"><Relationship Id="rId3" Type="http://schemas.openxmlformats.org/officeDocument/2006/relationships/image" Target="../media/image211.png"/><Relationship Id="rId4" Type="http://schemas.openxmlformats.org/officeDocument/2006/relationships/image" Target="../media/image212.png"/><Relationship Id="rId1" Type="http://schemas.openxmlformats.org/officeDocument/2006/relationships/slideLayout" Target="../slideLayouts/slideLayout7.xml"/><Relationship Id="rId2" Type="http://schemas.openxmlformats.org/officeDocument/2006/relationships/notesSlide" Target="../notesSlides/notesSlide82.xml"/></Relationships>
</file>

<file path=ppt/slides/_rels/slide84.xml.rels><?xml version="1.0" encoding="UTF-8" standalone="yes"?>
<Relationships xmlns="http://schemas.openxmlformats.org/package/2006/relationships"><Relationship Id="rId3" Type="http://schemas.openxmlformats.org/officeDocument/2006/relationships/image" Target="../media/image213.png"/><Relationship Id="rId4" Type="http://schemas.openxmlformats.org/officeDocument/2006/relationships/image" Target="../media/image214.png"/><Relationship Id="rId5" Type="http://schemas.openxmlformats.org/officeDocument/2006/relationships/image" Target="../media/image215.png"/><Relationship Id="rId6" Type="http://schemas.openxmlformats.org/officeDocument/2006/relationships/image" Target="../media/image216.png"/><Relationship Id="rId7" Type="http://schemas.openxmlformats.org/officeDocument/2006/relationships/image" Target="../media/image217.png"/><Relationship Id="rId8" Type="http://schemas.openxmlformats.org/officeDocument/2006/relationships/image" Target="../media/image218.png"/><Relationship Id="rId9" Type="http://schemas.openxmlformats.org/officeDocument/2006/relationships/image" Target="../media/image219.png"/><Relationship Id="rId10" Type="http://schemas.openxmlformats.org/officeDocument/2006/relationships/image" Target="../media/image220.png"/><Relationship Id="rId1" Type="http://schemas.openxmlformats.org/officeDocument/2006/relationships/slideLayout" Target="../slideLayouts/slideLayout7.xml"/><Relationship Id="rId2" Type="http://schemas.openxmlformats.org/officeDocument/2006/relationships/notesSlide" Target="../notesSlides/notesSlide83.xml"/></Relationships>
</file>

<file path=ppt/slides/_rels/slide85.xml.rels><?xml version="1.0" encoding="UTF-8" standalone="yes"?>
<Relationships xmlns="http://schemas.openxmlformats.org/package/2006/relationships"><Relationship Id="rId3" Type="http://schemas.openxmlformats.org/officeDocument/2006/relationships/image" Target="../media/image221.png"/><Relationship Id="rId4" Type="http://schemas.openxmlformats.org/officeDocument/2006/relationships/image" Target="../media/image222.png"/><Relationship Id="rId5" Type="http://schemas.openxmlformats.org/officeDocument/2006/relationships/image" Target="../media/image223.png"/><Relationship Id="rId1" Type="http://schemas.openxmlformats.org/officeDocument/2006/relationships/slideLayout" Target="../slideLayouts/slideLayout7.xml"/><Relationship Id="rId2" Type="http://schemas.openxmlformats.org/officeDocument/2006/relationships/notesSlide" Target="../notesSlides/notesSlide84.xml"/></Relationships>
</file>

<file path=ppt/slides/_rels/slide86.xml.rels><?xml version="1.0" encoding="UTF-8" standalone="yes"?>
<Relationships xmlns="http://schemas.openxmlformats.org/package/2006/relationships"><Relationship Id="rId3" Type="http://schemas.openxmlformats.org/officeDocument/2006/relationships/image" Target="../media/image224.png"/><Relationship Id="rId4" Type="http://schemas.openxmlformats.org/officeDocument/2006/relationships/image" Target="../media/image225.png"/><Relationship Id="rId1" Type="http://schemas.openxmlformats.org/officeDocument/2006/relationships/slideLayout" Target="../slideLayouts/slideLayout7.xml"/><Relationship Id="rId2" Type="http://schemas.openxmlformats.org/officeDocument/2006/relationships/notesSlide" Target="../notesSlides/notesSlide85.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6.xml"/></Relationships>
</file>

<file path=ppt/slides/_rels/slide88.xml.rels><?xml version="1.0" encoding="UTF-8" standalone="yes"?>
<Relationships xmlns="http://schemas.openxmlformats.org/package/2006/relationships"><Relationship Id="rId3" Type="http://schemas.openxmlformats.org/officeDocument/2006/relationships/image" Target="../media/image226.png"/><Relationship Id="rId4" Type="http://schemas.openxmlformats.org/officeDocument/2006/relationships/image" Target="../media/image227.png"/><Relationship Id="rId1" Type="http://schemas.openxmlformats.org/officeDocument/2006/relationships/slideLayout" Target="../slideLayouts/slideLayout7.xml"/><Relationship Id="rId2" Type="http://schemas.openxmlformats.org/officeDocument/2006/relationships/notesSlide" Target="../notesSlides/notesSlide8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s>
</file>

<file path=ppt/slides/_rels/slide90.xml.rels><?xml version="1.0" encoding="UTF-8" standalone="yes"?>
<Relationships xmlns="http://schemas.openxmlformats.org/package/2006/relationships"><Relationship Id="rId3" Type="http://schemas.openxmlformats.org/officeDocument/2006/relationships/image" Target="../media/image228.png"/><Relationship Id="rId4" Type="http://schemas.openxmlformats.org/officeDocument/2006/relationships/image" Target="../media/image229.png"/><Relationship Id="rId1" Type="http://schemas.openxmlformats.org/officeDocument/2006/relationships/slideLayout" Target="../slideLayouts/slideLayout7.xml"/><Relationship Id="rId2" Type="http://schemas.openxmlformats.org/officeDocument/2006/relationships/notesSlide" Target="../notesSlides/notesSlide89.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0.xml"/></Relationships>
</file>

<file path=ppt/slides/_rels/slide92.xml.rels><?xml version="1.0" encoding="UTF-8" standalone="yes"?>
<Relationships xmlns="http://schemas.openxmlformats.org/package/2006/relationships"><Relationship Id="rId3" Type="http://schemas.openxmlformats.org/officeDocument/2006/relationships/image" Target="../media/image230.png"/><Relationship Id="rId4" Type="http://schemas.openxmlformats.org/officeDocument/2006/relationships/image" Target="../media/image231.png"/><Relationship Id="rId1" Type="http://schemas.openxmlformats.org/officeDocument/2006/relationships/slideLayout" Target="../slideLayouts/slideLayout7.xml"/><Relationship Id="rId2" Type="http://schemas.openxmlformats.org/officeDocument/2006/relationships/notesSlide" Target="../notesSlides/notesSlide91.xml"/></Relationships>
</file>

<file path=ppt/slides/_rels/slide93.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232.png"/><Relationship Id="rId6" Type="http://schemas.openxmlformats.org/officeDocument/2006/relationships/image" Target="../media/image120.png"/><Relationship Id="rId7" Type="http://schemas.openxmlformats.org/officeDocument/2006/relationships/image" Target="../media/image233.png"/><Relationship Id="rId1" Type="http://schemas.openxmlformats.org/officeDocument/2006/relationships/slideLayout" Target="../slideLayouts/slideLayout7.xml"/><Relationship Id="rId2" Type="http://schemas.openxmlformats.org/officeDocument/2006/relationships/notesSlide" Target="../notesSlides/notesSlide9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3.xml"/></Relationships>
</file>

<file path=ppt/slides/_rels/slide95.xml.rels><?xml version="1.0" encoding="UTF-8" standalone="yes"?>
<Relationships xmlns="http://schemas.openxmlformats.org/package/2006/relationships"><Relationship Id="rId3" Type="http://schemas.openxmlformats.org/officeDocument/2006/relationships/image" Target="../media/image234.png"/><Relationship Id="rId4" Type="http://schemas.openxmlformats.org/officeDocument/2006/relationships/image" Target="../media/image235.png"/><Relationship Id="rId1" Type="http://schemas.openxmlformats.org/officeDocument/2006/relationships/slideLayout" Target="../slideLayouts/slideLayout7.xml"/><Relationship Id="rId2" Type="http://schemas.openxmlformats.org/officeDocument/2006/relationships/notesSlide" Target="../notesSlides/notesSlide94.xml"/></Relationships>
</file>

<file path=ppt/slides/_rels/slide96.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20.png"/><Relationship Id="rId6" Type="http://schemas.openxmlformats.org/officeDocument/2006/relationships/image" Target="../media/image236.png"/><Relationship Id="rId7" Type="http://schemas.openxmlformats.org/officeDocument/2006/relationships/image" Target="../media/image237.png"/><Relationship Id="rId1" Type="http://schemas.openxmlformats.org/officeDocument/2006/relationships/slideLayout" Target="../slideLayouts/slideLayout7.xml"/><Relationship Id="rId2" Type="http://schemas.openxmlformats.org/officeDocument/2006/relationships/notesSlide" Target="../notesSlides/notesSlide95.xml"/></Relationships>
</file>

<file path=ppt/slides/_rels/slide97.xml.rels><?xml version="1.0" encoding="UTF-8" standalone="yes"?>
<Relationships xmlns="http://schemas.openxmlformats.org/package/2006/relationships"><Relationship Id="rId3" Type="http://schemas.openxmlformats.org/officeDocument/2006/relationships/image" Target="../media/image238.png"/><Relationship Id="rId4" Type="http://schemas.openxmlformats.org/officeDocument/2006/relationships/image" Target="../media/image239.png"/><Relationship Id="rId1" Type="http://schemas.openxmlformats.org/officeDocument/2006/relationships/slideLayout" Target="../slideLayouts/slideLayout7.xml"/><Relationship Id="rId2" Type="http://schemas.openxmlformats.org/officeDocument/2006/relationships/notesSlide" Target="../notesSlides/notesSlide9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7.xml"/></Relationships>
</file>

<file path=ppt/slides/_rels/slide99.xml.rels><?xml version="1.0" encoding="UTF-8" standalone="yes"?>
<Relationships xmlns="http://schemas.openxmlformats.org/package/2006/relationships"><Relationship Id="rId3" Type="http://schemas.openxmlformats.org/officeDocument/2006/relationships/image" Target="../media/image240.png"/><Relationship Id="rId4" Type="http://schemas.openxmlformats.org/officeDocument/2006/relationships/image" Target="../media/image241.png"/><Relationship Id="rId1" Type="http://schemas.openxmlformats.org/officeDocument/2006/relationships/slideLayout" Target="../slideLayouts/slideLayout7.xml"/><Relationship Id="rId2" Type="http://schemas.openxmlformats.org/officeDocument/2006/relationships/notesSlide" Target="../notesSlides/notesSlide9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945699"/>
            <a:ext cx="9144000" cy="5876838"/>
          </a:xfrm>
          <a:prstGeom prst="rect">
            <a:avLst/>
          </a:prstGeom>
          <a:noFill/>
        </p:spPr>
        <p:txBody>
          <a:bodyPr wrap="square" rtlCol="0">
            <a:noAutofit/>
          </a:bodyPr>
          <a:lstStyle/>
          <a:p>
            <a:pPr algn="ctr"/>
            <a:r>
              <a:rPr lang="de-DE" dirty="0" err="1" smtClean="0">
                <a:solidFill>
                  <a:schemeClr val="tx1"/>
                </a:solidFill>
              </a:rPr>
              <a:t>ProjeQtOr</a:t>
            </a:r>
            <a:r>
              <a:rPr lang="de-DE" dirty="0" smtClean="0">
                <a:solidFill>
                  <a:schemeClr val="tx1"/>
                </a:solidFill>
              </a:rPr>
              <a:t> ist eine Web Applikation für ein qualitätsgesichertes durchgängiges Projektmanagement. </a:t>
            </a:r>
          </a:p>
          <a:p>
            <a:pPr algn="ctr"/>
            <a:endParaRPr lang="de-DE" dirty="0" smtClean="0">
              <a:solidFill>
                <a:schemeClr val="tx1"/>
              </a:solidFill>
            </a:endParaRPr>
          </a:p>
          <a:p>
            <a:pPr algn="ctr"/>
            <a:r>
              <a:rPr lang="de-DE" dirty="0" err="1" smtClean="0">
                <a:solidFill>
                  <a:schemeClr val="tx1"/>
                </a:solidFill>
              </a:rPr>
              <a:t>ProjeQtOr</a:t>
            </a:r>
            <a:r>
              <a:rPr lang="de-DE" dirty="0" smtClean="0">
                <a:solidFill>
                  <a:schemeClr val="tx1"/>
                </a:solidFill>
              </a:rPr>
              <a:t> wurde ursprünglich für IT-Projekte konzipiert, hat sich aber zwischenzeitlich auch für alle anderen Projektarten bewährt. </a:t>
            </a:r>
          </a:p>
          <a:p>
            <a:pPr algn="ctr"/>
            <a:endParaRPr lang="de-DE" dirty="0" smtClean="0">
              <a:solidFill>
                <a:schemeClr val="tx1"/>
              </a:solidFill>
            </a:endParaRPr>
          </a:p>
          <a:p>
            <a:pPr algn="ctr"/>
            <a:r>
              <a:rPr lang="de-DE" dirty="0" smtClean="0">
                <a:solidFill>
                  <a:schemeClr val="tx1"/>
                </a:solidFill>
              </a:rPr>
              <a:t>Das Ziel von </a:t>
            </a:r>
            <a:r>
              <a:rPr lang="de-DE" dirty="0" err="1" smtClean="0">
                <a:solidFill>
                  <a:schemeClr val="tx1"/>
                </a:solidFill>
              </a:rPr>
              <a:t>ProjeQtOr</a:t>
            </a:r>
            <a:r>
              <a:rPr lang="de-DE" dirty="0" smtClean="0">
                <a:solidFill>
                  <a:schemeClr val="tx1"/>
                </a:solidFill>
              </a:rPr>
              <a:t> ist es, in einem einzigen Tool alle Informationen über die Projekte zu sammeln und zu verwalten. Tatsächlich aber konzentrieren sich viele Projektmanagement Tools nur auf die Planung, eine viel zu restriktive Sichtweise. Keine Frage, die Planung ist eine wichtige Aktivität im Projektmanagement und mit ein Schlüssel zum Projekterfolg, aber eben nur ein Teil des Projektmanagements. </a:t>
            </a:r>
          </a:p>
          <a:p>
            <a:pPr algn="ctr"/>
            <a:endParaRPr lang="de-DE" dirty="0" smtClean="0">
              <a:solidFill>
                <a:schemeClr val="tx1"/>
              </a:solidFill>
            </a:endParaRPr>
          </a:p>
          <a:p>
            <a:pPr algn="ctr"/>
            <a:r>
              <a:rPr lang="de-DE" dirty="0" smtClean="0">
                <a:solidFill>
                  <a:schemeClr val="tx1"/>
                </a:solidFill>
              </a:rPr>
              <a:t>Projektmanager müssen alles vorhersehen, was passieren kann, Risiken messen, Aktions- und Mitigationspläne erstellen. Es ist auch wichtig alle Ereignisse, welche im Projekt passieren: Vorfälle, Bugs, Änderungsanforderungen, Support-Anfragen, ... zu dokumentieren und zu verfolgen. Auf diesem Gebiet ermöglicht </a:t>
            </a:r>
            <a:r>
              <a:rPr lang="de-DE" dirty="0" err="1" smtClean="0">
                <a:solidFill>
                  <a:schemeClr val="tx1"/>
                </a:solidFill>
              </a:rPr>
              <a:t>ProjEQtOr</a:t>
            </a:r>
            <a:r>
              <a:rPr lang="de-DE" dirty="0" smtClean="0">
                <a:solidFill>
                  <a:schemeClr val="tx1"/>
                </a:solidFill>
              </a:rPr>
              <a:t> die notwendige Transparenz auf allen Ebenen des Projektmanagements. </a:t>
            </a:r>
          </a:p>
          <a:p>
            <a:pPr algn="ctr"/>
            <a:endParaRPr lang="de-DE" dirty="0" smtClean="0">
              <a:solidFill>
                <a:schemeClr val="tx1"/>
              </a:solidFill>
            </a:endParaRPr>
          </a:p>
          <a:p>
            <a:pPr algn="ctr"/>
            <a:r>
              <a:rPr lang="de-DE" dirty="0" smtClean="0">
                <a:solidFill>
                  <a:schemeClr val="tx1"/>
                </a:solidFill>
              </a:rPr>
              <a:t>In unterlagerten Ebenen besteht die Projektverfolgung darin, alle Informationen zu sammeln und auf dem neuesten Stand zu halten. Dies umfasst das gesamte operative Team. In der Projektsteuerungsebene werden die Konsequenzen aus dem gesammelten Daten zusammengestellt, um Entscheidungen für die Erstellung von Aktionsplänen treffen zu können. So können die erforderlichen Anpassungen vorgenommen werden, um die Projektziele zu erreichen. </a:t>
            </a:r>
          </a:p>
          <a:p>
            <a:pPr algn="ctr"/>
            <a:endParaRPr lang="de-DE" dirty="0" smtClean="0">
              <a:solidFill>
                <a:schemeClr val="tx1"/>
              </a:solidFill>
            </a:endParaRPr>
          </a:p>
          <a:p>
            <a:pPr algn="ctr"/>
            <a:r>
              <a:rPr lang="de-DE" dirty="0" smtClean="0">
                <a:solidFill>
                  <a:schemeClr val="tx1"/>
                </a:solidFill>
              </a:rPr>
              <a:t>Das Ziel von </a:t>
            </a:r>
            <a:r>
              <a:rPr lang="de-DE" dirty="0" err="1" smtClean="0">
                <a:solidFill>
                  <a:schemeClr val="tx1"/>
                </a:solidFill>
              </a:rPr>
              <a:t>ProjeQtOr</a:t>
            </a:r>
            <a:r>
              <a:rPr lang="de-DE" dirty="0" smtClean="0">
                <a:solidFill>
                  <a:schemeClr val="tx1"/>
                </a:solidFill>
              </a:rPr>
              <a:t> bleibt es, eine Unabhängigkeit von den verwendeten Projektmanagementmethoden zu schaffen </a:t>
            </a:r>
          </a:p>
          <a:p>
            <a:pPr algn="ctr"/>
            <a:r>
              <a:rPr lang="de-DE" dirty="0" err="1" smtClean="0">
                <a:solidFill>
                  <a:schemeClr val="tx1"/>
                </a:solidFill>
              </a:rPr>
              <a:t>ProjekQtOr</a:t>
            </a:r>
            <a:r>
              <a:rPr lang="de-DE" dirty="0" smtClean="0">
                <a:solidFill>
                  <a:schemeClr val="tx1"/>
                </a:solidFill>
              </a:rPr>
              <a:t> lässt sich deshalb unabhängig von der gewählten Methode anwenden.</a:t>
            </a:r>
            <a:endParaRPr lang="en-US" dirty="0">
              <a:solidFill>
                <a:srgbClr val="000000"/>
              </a:solidFill>
            </a:endParaRPr>
          </a:p>
        </p:txBody>
      </p:sp>
      <p:sp>
        <p:nvSpPr>
          <p:cNvPr id="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Willkommen</a:t>
            </a:r>
            <a:endParaRPr lang="de-DE" sz="1800" b="1">
              <a:solidFill>
                <a:srgbClr val="000000"/>
              </a:solidFill>
            </a:endParaRPr>
          </a:p>
        </p:txBody>
      </p:sp>
    </p:spTree>
    <p:extLst>
      <p:ext uri="{BB962C8B-B14F-4D97-AF65-F5344CB8AC3E}">
        <p14:creationId xmlns:p14="http://schemas.microsoft.com/office/powerpoint/2010/main" val="34120926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1"/>
          <p:cNvSpPr txBox="1">
            <a:spLocks noChangeArrowheads="1"/>
          </p:cNvSpPr>
          <p:nvPr/>
        </p:nvSpPr>
        <p:spPr bwMode="auto">
          <a:xfrm>
            <a:off x="0" y="814680"/>
            <a:ext cx="9144000" cy="5696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b="1" u="sng" dirty="0" smtClean="0">
                <a:solidFill>
                  <a:srgbClr val="000000"/>
                </a:solidFill>
              </a:rPr>
              <a:t>Voraussetzungen:</a:t>
            </a:r>
          </a:p>
          <a:p>
            <a:pPr algn="l" eaLnBrk="1" hangingPunct="1">
              <a:buClrTx/>
              <a:buFontTx/>
              <a:buNone/>
            </a:pPr>
            <a:r>
              <a:rPr lang="de-DE" dirty="0" smtClean="0">
                <a:solidFill>
                  <a:srgbClr val="000000"/>
                </a:solidFill>
              </a:rPr>
              <a:t>  - HTTP-Server</a:t>
            </a:r>
          </a:p>
          <a:p>
            <a:pPr algn="l" eaLnBrk="1" hangingPunct="1">
              <a:buClrTx/>
              <a:buFontTx/>
              <a:buNone/>
            </a:pPr>
            <a:r>
              <a:rPr lang="de-DE" dirty="0" smtClean="0">
                <a:solidFill>
                  <a:srgbClr val="000000"/>
                </a:solidFill>
              </a:rPr>
              <a:t>  - PHP-Server (5.2 oder höher)</a:t>
            </a:r>
          </a:p>
          <a:p>
            <a:pPr algn="l" eaLnBrk="1" hangingPunct="1">
              <a:buClrTx/>
              <a:buFontTx/>
              <a:buNone/>
            </a:pPr>
            <a:r>
              <a:rPr lang="de-DE" dirty="0" smtClean="0">
                <a:solidFill>
                  <a:srgbClr val="000000"/>
                </a:solidFill>
              </a:rPr>
              <a:t>  - MySQL-Datenbank (5 oder höher) oder </a:t>
            </a:r>
            <a:r>
              <a:rPr lang="de-DE" dirty="0" err="1" smtClean="0">
                <a:solidFill>
                  <a:srgbClr val="000000"/>
                </a:solidFill>
              </a:rPr>
              <a:t>PostgreSQL</a:t>
            </a:r>
            <a:r>
              <a:rPr lang="de-DE" dirty="0" smtClean="0">
                <a:solidFill>
                  <a:srgbClr val="000000"/>
                </a:solidFill>
              </a:rPr>
              <a:t>-Datenbank (8.4 oder höher)</a:t>
            </a:r>
          </a:p>
          <a:p>
            <a:pPr algn="l" eaLnBrk="1" hangingPunct="1">
              <a:buClrTx/>
              <a:buFontTx/>
              <a:buNone/>
            </a:pPr>
            <a:r>
              <a:rPr lang="de-DE" dirty="0" smtClean="0">
                <a:solidFill>
                  <a:srgbClr val="000000"/>
                </a:solidFill>
              </a:rPr>
              <a:t>  </a:t>
            </a:r>
          </a:p>
          <a:p>
            <a:pPr algn="l" eaLnBrk="1" hangingPunct="1">
              <a:buClrTx/>
              <a:buFontTx/>
              <a:buNone/>
            </a:pPr>
            <a:r>
              <a:rPr lang="de-DE" dirty="0" smtClean="0">
                <a:solidFill>
                  <a:srgbClr val="000000"/>
                </a:solidFill>
              </a:rPr>
              <a:t>Beispielsweise können Sie versuchen, eine </a:t>
            </a:r>
            <a:r>
              <a:rPr lang="de-DE" dirty="0" err="1" smtClean="0">
                <a:solidFill>
                  <a:srgbClr val="000000"/>
                </a:solidFill>
              </a:rPr>
              <a:t>EasyPHP</a:t>
            </a:r>
            <a:r>
              <a:rPr lang="de-DE" dirty="0" smtClean="0">
                <a:solidFill>
                  <a:srgbClr val="000000"/>
                </a:solidFill>
              </a:rPr>
              <a:t>-Server einzurichten, einschließlich aller erforderlichen </a:t>
            </a:r>
            <a:r>
              <a:rPr lang="de-DE" dirty="0">
                <a:solidFill>
                  <a:srgbClr val="000000"/>
                </a:solidFill>
              </a:rPr>
              <a:t>Elemente. </a:t>
            </a:r>
            <a:r>
              <a:rPr lang="de-DE" i="1" dirty="0">
                <a:solidFill>
                  <a:srgbClr val="000000"/>
                </a:solidFill>
              </a:rPr>
              <a:t>Diese Einstellung wird </a:t>
            </a:r>
            <a:r>
              <a:rPr lang="de-DE" i="1" dirty="0" smtClean="0">
                <a:solidFill>
                  <a:srgbClr val="000000"/>
                </a:solidFill>
              </a:rPr>
              <a:t>jedoch nicht </a:t>
            </a:r>
            <a:r>
              <a:rPr lang="de-DE" i="1" dirty="0">
                <a:solidFill>
                  <a:srgbClr val="000000"/>
                </a:solidFill>
              </a:rPr>
              <a:t>für Produktionszwecke empfohlen, sondern nur für Test- und Evaluierungszwecke.</a:t>
            </a:r>
            <a:endParaRPr lang="de-DE" i="1" dirty="0" smtClean="0">
              <a:solidFill>
                <a:srgbClr val="000000"/>
              </a:solidFill>
            </a:endParaRPr>
          </a:p>
          <a:p>
            <a:pPr algn="l" eaLnBrk="1" hangingPunct="1">
              <a:buClrTx/>
              <a:buFontTx/>
              <a:buNone/>
            </a:pPr>
            <a:endParaRPr lang="de-DE" dirty="0" smtClean="0">
              <a:solidFill>
                <a:srgbClr val="000000"/>
              </a:solidFill>
            </a:endParaRPr>
          </a:p>
          <a:p>
            <a:pPr algn="l" eaLnBrk="1" hangingPunct="1">
              <a:buClrTx/>
              <a:buFontTx/>
              <a:buNone/>
            </a:pPr>
            <a:r>
              <a:rPr lang="de-DE" dirty="0">
                <a:solidFill>
                  <a:srgbClr val="000000"/>
                </a:solidFill>
              </a:rPr>
              <a:t>Sie können auch einen ZEND-Server mit allen erforderlichen Elementen </a:t>
            </a:r>
            <a:r>
              <a:rPr lang="de-DE" dirty="0" smtClean="0">
                <a:solidFill>
                  <a:srgbClr val="000000"/>
                </a:solidFill>
              </a:rPr>
              <a:t>einrichten.</a:t>
            </a:r>
          </a:p>
          <a:p>
            <a:pPr algn="l" eaLnBrk="1" hangingPunct="1">
              <a:buClrTx/>
              <a:buFontTx/>
              <a:buNone/>
            </a:pPr>
            <a:r>
              <a:rPr lang="de-DE" i="1" dirty="0">
                <a:solidFill>
                  <a:srgbClr val="000000"/>
                </a:solidFill>
              </a:rPr>
              <a:t>Diese Einstellung kann für Produktionszwecke verwendet werden</a:t>
            </a:r>
            <a:r>
              <a:rPr lang="de-DE" i="1" dirty="0" smtClean="0">
                <a:solidFill>
                  <a:srgbClr val="000000"/>
                </a:solidFill>
              </a:rPr>
              <a:t>.</a:t>
            </a:r>
          </a:p>
          <a:p>
            <a:pPr algn="l" eaLnBrk="1" hangingPunct="1">
              <a:buClrTx/>
              <a:buFontTx/>
              <a:buNone/>
            </a:pPr>
            <a:r>
              <a:rPr lang="de-DE" dirty="0" smtClean="0">
                <a:solidFill>
                  <a:srgbClr val="000000"/>
                </a:solidFill>
              </a:rPr>
              <a:t>  </a:t>
            </a:r>
          </a:p>
          <a:p>
            <a:pPr algn="l" eaLnBrk="1" hangingPunct="1">
              <a:buClrTx/>
              <a:buFontTx/>
              <a:buNone/>
            </a:pPr>
            <a:r>
              <a:rPr lang="de-DE" b="1" u="sng" dirty="0" smtClean="0">
                <a:solidFill>
                  <a:srgbClr val="000000"/>
                </a:solidFill>
              </a:rPr>
              <a:t>Konfiguration</a:t>
            </a:r>
            <a:r>
              <a:rPr lang="de-DE" dirty="0" smtClean="0">
                <a:solidFill>
                  <a:srgbClr val="000000"/>
                </a:solidFill>
              </a:rPr>
              <a:t>:</a:t>
            </a:r>
          </a:p>
          <a:p>
            <a:pPr algn="l" eaLnBrk="1" hangingPunct="1">
              <a:buClrTx/>
              <a:buFontTx/>
              <a:buNone/>
            </a:pPr>
            <a:r>
              <a:rPr lang="de-DE" dirty="0" smtClean="0">
                <a:solidFill>
                  <a:srgbClr val="000000"/>
                </a:solidFill>
              </a:rPr>
              <a:t>  </a:t>
            </a:r>
            <a:r>
              <a:rPr lang="de-DE" dirty="0">
                <a:solidFill>
                  <a:srgbClr val="000000"/>
                </a:solidFill>
              </a:rPr>
              <a:t>- Entpacken Sie </a:t>
            </a:r>
            <a:r>
              <a:rPr lang="de-DE" dirty="0" err="1" smtClean="0">
                <a:solidFill>
                  <a:srgbClr val="000000"/>
                </a:solidFill>
              </a:rPr>
              <a:t>projeqtorVx.x.x.zip</a:t>
            </a:r>
            <a:r>
              <a:rPr lang="de-DE" dirty="0" smtClean="0">
                <a:solidFill>
                  <a:srgbClr val="000000"/>
                </a:solidFill>
              </a:rPr>
              <a:t> in ihr Web-Server-Verzeichnis</a:t>
            </a:r>
          </a:p>
          <a:p>
            <a:pPr algn="l" eaLnBrk="1" hangingPunct="1">
              <a:buClrTx/>
              <a:buFontTx/>
              <a:buNone/>
            </a:pPr>
            <a:r>
              <a:rPr lang="de-DE" dirty="0" smtClean="0">
                <a:solidFill>
                  <a:srgbClr val="000000"/>
                </a:solidFill>
              </a:rPr>
              <a:t>  -Starten Sie die Anwendung in Ihrem bevorzugten Browser, mit http://</a:t>
            </a:r>
            <a:r>
              <a:rPr lang="de-DE" dirty="0" err="1" smtClean="0">
                <a:solidFill>
                  <a:srgbClr val="000000"/>
                </a:solidFill>
              </a:rPr>
              <a:t>IhrServer</a:t>
            </a:r>
            <a:r>
              <a:rPr lang="de-DE" dirty="0" smtClean="0">
                <a:solidFill>
                  <a:srgbClr val="000000"/>
                </a:solidFill>
              </a:rPr>
              <a:t> /</a:t>
            </a:r>
            <a:r>
              <a:rPr lang="de-DE" dirty="0" err="1" smtClean="0">
                <a:solidFill>
                  <a:srgbClr val="000000"/>
                </a:solidFill>
              </a:rPr>
              <a:t>projeqtor</a:t>
            </a:r>
            <a:endParaRPr lang="de-DE" dirty="0" smtClean="0">
              <a:solidFill>
                <a:srgbClr val="000000"/>
              </a:solidFill>
            </a:endParaRPr>
          </a:p>
          <a:p>
            <a:pPr algn="l" eaLnBrk="1" hangingPunct="1">
              <a:buClrTx/>
              <a:buFontTx/>
              <a:buNone/>
            </a:pPr>
            <a:r>
              <a:rPr lang="de-DE" dirty="0" smtClean="0">
                <a:solidFill>
                  <a:srgbClr val="000000"/>
                </a:solidFill>
              </a:rPr>
              <a:t>  </a:t>
            </a:r>
          </a:p>
          <a:p>
            <a:pPr algn="l" eaLnBrk="1" hangingPunct="1">
              <a:buClrTx/>
              <a:buFontTx/>
              <a:buNone/>
            </a:pPr>
            <a:r>
              <a:rPr lang="de-DE" b="1" u="sng" dirty="0" smtClean="0">
                <a:solidFill>
                  <a:srgbClr val="000000"/>
                </a:solidFill>
              </a:rPr>
              <a:t>Beachten: </a:t>
            </a:r>
          </a:p>
          <a:p>
            <a:pPr algn="l" eaLnBrk="1" hangingPunct="1">
              <a:buClrTx/>
              <a:buFontTx/>
              <a:buNone/>
            </a:pPr>
            <a:r>
              <a:rPr lang="de-DE" dirty="0" smtClean="0">
                <a:solidFill>
                  <a:srgbClr val="000000"/>
                </a:solidFill>
              </a:rPr>
              <a:t>  </a:t>
            </a:r>
            <a:r>
              <a:rPr lang="de-DE" dirty="0">
                <a:solidFill>
                  <a:srgbClr val="000000"/>
                </a:solidFill>
              </a:rPr>
              <a:t>- Beim ersten Start wird </a:t>
            </a:r>
            <a:r>
              <a:rPr lang="de-DE" dirty="0" smtClean="0">
                <a:solidFill>
                  <a:srgbClr val="000000"/>
                </a:solidFill>
              </a:rPr>
              <a:t>die Konfigurationsmaske angezeigt</a:t>
            </a:r>
          </a:p>
          <a:p>
            <a:pPr algn="l" eaLnBrk="1" hangingPunct="1">
              <a:buClrTx/>
              <a:buFontTx/>
              <a:buNone/>
            </a:pPr>
            <a:r>
              <a:rPr lang="de-DE" dirty="0" smtClean="0">
                <a:solidFill>
                  <a:srgbClr val="000000"/>
                </a:solidFill>
              </a:rPr>
              <a:t>  </a:t>
            </a:r>
            <a:r>
              <a:rPr lang="de-DE" dirty="0">
                <a:solidFill>
                  <a:srgbClr val="000000"/>
                </a:solidFill>
              </a:rPr>
              <a:t>- Um den </a:t>
            </a:r>
            <a:r>
              <a:rPr lang="de-DE" dirty="0" smtClean="0">
                <a:solidFill>
                  <a:srgbClr val="000000"/>
                </a:solidFill>
              </a:rPr>
              <a:t>Konfigurationsmaske </a:t>
            </a:r>
            <a:r>
              <a:rPr lang="de-DE" dirty="0">
                <a:solidFill>
                  <a:srgbClr val="000000"/>
                </a:solidFill>
              </a:rPr>
              <a:t>erneut zu starten, löschen Sie einfach die </a:t>
            </a:r>
            <a:r>
              <a:rPr lang="de-DE" dirty="0" smtClean="0">
                <a:solidFill>
                  <a:srgbClr val="000000"/>
                </a:solidFill>
              </a:rPr>
              <a:t>Datei</a:t>
            </a:r>
          </a:p>
          <a:p>
            <a:pPr algn="l" eaLnBrk="1" hangingPunct="1">
              <a:buClrTx/>
              <a:buFontTx/>
              <a:buNone/>
            </a:pPr>
            <a:r>
              <a:rPr lang="de-DE" dirty="0">
                <a:solidFill>
                  <a:srgbClr val="000000"/>
                </a:solidFill>
              </a:rPr>
              <a:t> </a:t>
            </a:r>
            <a:r>
              <a:rPr lang="de-DE" dirty="0" smtClean="0">
                <a:solidFill>
                  <a:srgbClr val="000000"/>
                </a:solidFill>
              </a:rPr>
              <a:t>   </a:t>
            </a:r>
            <a:r>
              <a:rPr lang="de-DE" dirty="0">
                <a:solidFill>
                  <a:srgbClr val="000000"/>
                </a:solidFill>
              </a:rPr>
              <a:t>"/</a:t>
            </a:r>
            <a:r>
              <a:rPr lang="de-DE" dirty="0" err="1">
                <a:solidFill>
                  <a:srgbClr val="000000"/>
                </a:solidFill>
              </a:rPr>
              <a:t>tool</a:t>
            </a:r>
            <a:r>
              <a:rPr lang="de-DE" dirty="0">
                <a:solidFill>
                  <a:srgbClr val="000000"/>
                </a:solidFill>
              </a:rPr>
              <a:t>/</a:t>
            </a:r>
            <a:r>
              <a:rPr lang="de-DE" dirty="0" err="1">
                <a:solidFill>
                  <a:srgbClr val="000000"/>
                </a:solidFill>
              </a:rPr>
              <a:t>parametersLocation.php</a:t>
            </a:r>
            <a:r>
              <a:rPr lang="de-DE" dirty="0">
                <a:solidFill>
                  <a:srgbClr val="000000"/>
                </a:solidFill>
              </a:rPr>
              <a:t>".</a:t>
            </a:r>
            <a:endParaRPr lang="de-DE" dirty="0" smtClean="0">
              <a:solidFill>
                <a:srgbClr val="000000"/>
              </a:solidFill>
            </a:endParaRPr>
          </a:p>
          <a:p>
            <a:pPr algn="l" eaLnBrk="1" hangingPunct="1">
              <a:buClrTx/>
              <a:buFontTx/>
              <a:buNone/>
            </a:pPr>
            <a:r>
              <a:rPr lang="de-DE" dirty="0" smtClean="0">
                <a:solidFill>
                  <a:srgbClr val="000000"/>
                </a:solidFill>
              </a:rPr>
              <a:t>  </a:t>
            </a:r>
            <a:r>
              <a:rPr lang="de-DE" dirty="0">
                <a:solidFill>
                  <a:srgbClr val="000000"/>
                </a:solidFill>
              </a:rPr>
              <a:t>- </a:t>
            </a:r>
            <a:r>
              <a:rPr lang="de-DE" dirty="0" smtClean="0">
                <a:solidFill>
                  <a:srgbClr val="000000"/>
                </a:solidFill>
              </a:rPr>
              <a:t>Beim ersten Aufruf </a:t>
            </a:r>
            <a:r>
              <a:rPr lang="de-DE" dirty="0">
                <a:solidFill>
                  <a:srgbClr val="000000"/>
                </a:solidFill>
              </a:rPr>
              <a:t>wird die Datenbank automatisch aktualisiert, </a:t>
            </a:r>
            <a:r>
              <a:rPr lang="de-DE" dirty="0" smtClean="0">
                <a:solidFill>
                  <a:srgbClr val="000000"/>
                </a:solidFill>
              </a:rPr>
              <a:t>dies </a:t>
            </a:r>
            <a:r>
              <a:rPr lang="de-DE" dirty="0">
                <a:solidFill>
                  <a:srgbClr val="000000"/>
                </a:solidFill>
              </a:rPr>
              <a:t>kann einige </a:t>
            </a:r>
            <a:r>
              <a:rPr lang="de-DE" dirty="0" smtClean="0">
                <a:solidFill>
                  <a:srgbClr val="000000"/>
                </a:solidFill>
              </a:rPr>
              <a:t>Minuten</a:t>
            </a:r>
          </a:p>
          <a:p>
            <a:pPr algn="l" eaLnBrk="1" hangingPunct="1">
              <a:buClrTx/>
              <a:buFontTx/>
              <a:buNone/>
            </a:pPr>
            <a:r>
              <a:rPr lang="de-DE" dirty="0" smtClean="0">
                <a:solidFill>
                  <a:srgbClr val="000000"/>
                </a:solidFill>
              </a:rPr>
              <a:t>    dauern</a:t>
            </a:r>
            <a:r>
              <a:rPr lang="de-DE" dirty="0">
                <a:solidFill>
                  <a:srgbClr val="000000"/>
                </a:solidFill>
              </a:rPr>
              <a:t>.</a:t>
            </a:r>
            <a:endParaRPr lang="de-DE" dirty="0" smtClean="0">
              <a:solidFill>
                <a:srgbClr val="000000"/>
              </a:solidFill>
            </a:endParaRPr>
          </a:p>
          <a:p>
            <a:pPr algn="l" eaLnBrk="1" hangingPunct="1">
              <a:buClrTx/>
              <a:buFontTx/>
              <a:buNone/>
            </a:pPr>
            <a:r>
              <a:rPr lang="de-DE" dirty="0" smtClean="0">
                <a:solidFill>
                  <a:srgbClr val="000000"/>
                </a:solidFill>
              </a:rPr>
              <a:t>  </a:t>
            </a:r>
          </a:p>
          <a:p>
            <a:pPr algn="l" eaLnBrk="1" hangingPunct="1">
              <a:buClrTx/>
              <a:buFontTx/>
              <a:buNone/>
            </a:pPr>
            <a:r>
              <a:rPr lang="de-DE" b="1" u="sng" dirty="0" smtClean="0">
                <a:solidFill>
                  <a:srgbClr val="000000"/>
                </a:solidFill>
              </a:rPr>
              <a:t>Unterstützung:</a:t>
            </a:r>
          </a:p>
          <a:p>
            <a:pPr algn="l" eaLnBrk="1" hangingPunct="1">
              <a:buClrTx/>
              <a:buFontTx/>
              <a:buNone/>
            </a:pPr>
            <a:r>
              <a:rPr lang="de-DE" dirty="0" smtClean="0">
                <a:solidFill>
                  <a:srgbClr val="000000"/>
                </a:solidFill>
              </a:rPr>
              <a:t>  - Sie </a:t>
            </a:r>
            <a:r>
              <a:rPr lang="de-DE" dirty="0">
                <a:solidFill>
                  <a:srgbClr val="000000"/>
                </a:solidFill>
              </a:rPr>
              <a:t>können Unterstützung </a:t>
            </a:r>
            <a:r>
              <a:rPr lang="de-DE" dirty="0" smtClean="0">
                <a:solidFill>
                  <a:srgbClr val="000000"/>
                </a:solidFill>
              </a:rPr>
              <a:t>im Forum von </a:t>
            </a:r>
            <a:r>
              <a:rPr lang="de-DE" dirty="0" err="1" smtClean="0">
                <a:solidFill>
                  <a:srgbClr val="000000"/>
                </a:solidFill>
              </a:rPr>
              <a:t>ProjeQtOr</a:t>
            </a:r>
            <a:r>
              <a:rPr lang="de-DE" dirty="0" smtClean="0">
                <a:solidFill>
                  <a:srgbClr val="000000"/>
                </a:solidFill>
              </a:rPr>
              <a:t> anfordern:</a:t>
            </a:r>
          </a:p>
          <a:p>
            <a:pPr algn="l" eaLnBrk="1" hangingPunct="1">
              <a:buClrTx/>
              <a:buFontTx/>
              <a:buNone/>
            </a:pPr>
            <a:endParaRPr lang="de-DE" dirty="0">
              <a:solidFill>
                <a:srgbClr val="000000"/>
              </a:solidFill>
            </a:endParaRPr>
          </a:p>
        </p:txBody>
      </p:sp>
      <p:sp>
        <p:nvSpPr>
          <p:cNvPr id="11267" name="Text Box 2"/>
          <p:cNvSpPr txBox="1">
            <a:spLocks noChangeArrowheads="1"/>
          </p:cNvSpPr>
          <p:nvPr/>
        </p:nvSpPr>
        <p:spPr bwMode="auto">
          <a:xfrm>
            <a:off x="2771775" y="115888"/>
            <a:ext cx="3384550"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dirty="0">
                <a:solidFill>
                  <a:schemeClr val="tx1"/>
                </a:solidFill>
              </a:rPr>
              <a:t>Installation</a:t>
            </a:r>
          </a:p>
        </p:txBody>
      </p:sp>
      <p:sp>
        <p:nvSpPr>
          <p:cNvPr id="11270" name="Text Box 6"/>
          <p:cNvSpPr txBox="1">
            <a:spLocks noChangeArrowheads="1"/>
          </p:cNvSpPr>
          <p:nvPr/>
        </p:nvSpPr>
        <p:spPr bwMode="auto">
          <a:xfrm>
            <a:off x="3346450" y="6459331"/>
            <a:ext cx="2838450" cy="304800"/>
          </a:xfrm>
          <a:prstGeom prst="rect">
            <a:avLst/>
          </a:prstGeom>
          <a:gradFill rotWithShape="1">
            <a:gsLst>
              <a:gs pos="0">
                <a:schemeClr val="accent2"/>
              </a:gs>
              <a:gs pos="100000">
                <a:schemeClr val="accent2">
                  <a:gamma/>
                  <a:shade val="46275"/>
                  <a:invGamma/>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 typeface="Times New Roman" pitchFamily="18" charset="0"/>
              <a:buNone/>
              <a:defRPr/>
            </a:pPr>
            <a:r>
              <a:rPr lang="fr-FR" b="1" dirty="0">
                <a:latin typeface="Verdana" pitchFamily="34" charset="0"/>
                <a:ea typeface="+mn-ea"/>
              </a:rPr>
              <a:t>http://</a:t>
            </a:r>
            <a:r>
              <a:rPr lang="fr-FR" b="1" dirty="0" err="1">
                <a:latin typeface="Verdana" pitchFamily="34" charset="0"/>
                <a:ea typeface="+mn-ea"/>
              </a:rPr>
              <a:t>www.projeqtor.org</a:t>
            </a:r>
            <a:endParaRPr lang="fr-FR" b="1" dirty="0">
              <a:latin typeface="Verdana" pitchFamily="34" charset="0"/>
              <a:ea typeface="+mn-ea"/>
            </a:endParaRPr>
          </a:p>
        </p:txBody>
      </p:sp>
    </p:spTree>
    <p:extLst>
      <p:ext uri="{BB962C8B-B14F-4D97-AF65-F5344CB8AC3E}">
        <p14:creationId xmlns:p14="http://schemas.microsoft.com/office/powerpoint/2010/main" val="26145260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Rechnung (3/3)</a:t>
            </a:r>
            <a:endParaRPr lang="de-DE" sz="1800" b="1" dirty="0">
              <a:solidFill>
                <a:srgbClr val="000000"/>
              </a:solidFill>
            </a:endParaRPr>
          </a:p>
        </p:txBody>
      </p:sp>
      <p:pic>
        <p:nvPicPr>
          <p:cNvPr id="10346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67" y="2241550"/>
            <a:ext cx="4506912" cy="11477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03470"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42" y="5720540"/>
            <a:ext cx="4505325" cy="10255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03471"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667" y="3702050"/>
            <a:ext cx="4519612" cy="17256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03472" name="Rectangle 1"/>
          <p:cNvSpPr>
            <a:spLocks noChangeArrowheads="1"/>
          </p:cNvSpPr>
          <p:nvPr/>
        </p:nvSpPr>
        <p:spPr bwMode="auto">
          <a:xfrm>
            <a:off x="63354" y="1603375"/>
            <a:ext cx="5467738" cy="415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Eingabe pro Rechnungszeile ist abhängig von der </a:t>
            </a:r>
            <a:r>
              <a:rPr lang="de-DE" sz="1200" dirty="0" smtClean="0">
                <a:solidFill>
                  <a:srgbClr val="000000"/>
                </a:solidFill>
              </a:rPr>
              <a:t>Rechnungsart.</a:t>
            </a: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Gemäß Bedingungen</a:t>
            </a: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i="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i="1" dirty="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i="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i="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i="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i="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i="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Gemäß </a:t>
            </a:r>
            <a:r>
              <a:rPr lang="de-DE" sz="1200" b="1" dirty="0" err="1" smtClean="0">
                <a:solidFill>
                  <a:srgbClr val="000000"/>
                </a:solidFill>
              </a:rPr>
              <a:t>Completion</a:t>
            </a:r>
            <a:r>
              <a:rPr lang="de-DE" sz="1200" b="1" dirty="0" smtClean="0">
                <a:solidFill>
                  <a:srgbClr val="000000"/>
                </a:solidFill>
              </a:rPr>
              <a:t> </a:t>
            </a:r>
            <a:r>
              <a:rPr lang="de-DE" sz="1200" b="1" dirty="0" err="1" smtClean="0">
                <a:solidFill>
                  <a:srgbClr val="000000"/>
                </a:solidFill>
              </a:rPr>
              <a:t>Contract</a:t>
            </a:r>
            <a:r>
              <a:rPr lang="de-DE" sz="1200" b="1" dirty="0" smtClean="0">
                <a:solidFill>
                  <a:srgbClr val="000000"/>
                </a:solidFill>
              </a:rPr>
              <a:t> Methode</a:t>
            </a: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b="1"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manuelle Abrechnung</a:t>
            </a:r>
            <a:endParaRPr lang="de-DE" sz="1200" dirty="0">
              <a:solidFill>
                <a:srgbClr val="000000"/>
              </a:solidFill>
            </a:endParaRPr>
          </a:p>
        </p:txBody>
      </p:sp>
      <p:sp>
        <p:nvSpPr>
          <p:cNvPr id="103473" name="Rectangle 20"/>
          <p:cNvSpPr>
            <a:spLocks noChangeArrowheads="1"/>
          </p:cNvSpPr>
          <p:nvPr/>
        </p:nvSpPr>
        <p:spPr bwMode="auto">
          <a:xfrm>
            <a:off x="4553418" y="5454618"/>
            <a:ext cx="459058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Einige Felder werden beim Anlegen nicht angezeigt.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Einige Felder werden bei der Aktualisierung nicht angezeigt.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Einige Felder werden nur aus der Erstellung gelesen.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Einige Felder werden nur aus der Aktualisierung gelesen.</a:t>
            </a:r>
          </a:p>
        </p:txBody>
      </p:sp>
      <p:pic>
        <p:nvPicPr>
          <p:cNvPr id="103475" name="Picture 5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100" y="811213"/>
            <a:ext cx="8556625" cy="8382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89141" name="Group 53"/>
          <p:cNvGraphicFramePr>
            <a:graphicFrameLocks noGrp="1"/>
          </p:cNvGraphicFramePr>
          <p:nvPr>
            <p:extLst>
              <p:ext uri="{D42A27DB-BD31-4B8C-83A1-F6EECF244321}">
                <p14:modId xmlns:p14="http://schemas.microsoft.com/office/powerpoint/2010/main" val="3423853385"/>
              </p:ext>
            </p:extLst>
          </p:nvPr>
        </p:nvGraphicFramePr>
        <p:xfrm>
          <a:off x="4681318" y="2241550"/>
          <a:ext cx="4381609" cy="3105676"/>
        </p:xfrm>
        <a:graphic>
          <a:graphicData uri="http://schemas.openxmlformats.org/drawingml/2006/table">
            <a:tbl>
              <a:tblPr/>
              <a:tblGrid>
                <a:gridCol w="898986"/>
                <a:gridCol w="3482623"/>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der Zeile für die Rechnung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Menge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Menge des fakturierten Objekts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Beschreibung der Anlage. Wird je nach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Fakturaart</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 angelegt.  Kann beim Update geändert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Detail</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Detail der Anlage. Wird je nach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Fakturaart</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 angelegt.  Kann beim Update geändert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Preis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Einheitspreis des fakturierten Objekts.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Summe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Gesamtpreis der Anlage = Preis x Menge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Bedingung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Fakturierter Rechnungsbetrag gemäß „Bedingungen".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Ressource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Ressource, deren Arbeit " nach erbrachter Leistung " abgerechnet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Leistungspreis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Leistungspreis, der die abgerechnete Leistungsart für die Rechnung "auf produzierter Arbeit" definiert.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Startdatum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Startdatum des Zeitraums, in dem die zu fakturierende Arbeit für die Rechnung "nach erbrachter Leistung" berechnet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Endtermin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Enddatum des Zeitraums, in dem die zu fakturierende Arbeit für die Rechnung " nach erbrachter Leistung " berücksichtigt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7" marR="71997"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35511308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Leistungspreis</a:t>
            </a:r>
            <a:endParaRPr lang="de-DE" sz="1800" b="1">
              <a:solidFill>
                <a:srgbClr val="000000"/>
              </a:solidFill>
            </a:endParaRPr>
          </a:p>
        </p:txBody>
      </p:sp>
      <p:graphicFrame>
        <p:nvGraphicFramePr>
          <p:cNvPr id="51304" name="Group 104"/>
          <p:cNvGraphicFramePr>
            <a:graphicFrameLocks noGrp="1"/>
          </p:cNvGraphicFramePr>
          <p:nvPr>
            <p:extLst>
              <p:ext uri="{D42A27DB-BD31-4B8C-83A1-F6EECF244321}">
                <p14:modId xmlns:p14="http://schemas.microsoft.com/office/powerpoint/2010/main" val="732744266"/>
              </p:ext>
            </p:extLst>
          </p:nvPr>
        </p:nvGraphicFramePr>
        <p:xfrm>
          <a:off x="255588" y="3106738"/>
          <a:ext cx="4394200" cy="2194597"/>
        </p:xfrm>
        <a:graphic>
          <a:graphicData uri="http://schemas.openxmlformats.org/drawingml/2006/table">
            <a:tbl>
              <a:tblPr/>
              <a:tblGrid>
                <a:gridCol w="863600"/>
                <a:gridCol w="3530600"/>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Eindeutige Id für den Leistungspreis.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Das Projekt, das vom Leistungspreis betroffen ist. Obligatorisch.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Leistungsart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 der Leistungen, die vom Leistungspreis betroffen sind. Obligatorisch.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Kurze Beschreibung des Leistungspreises. Obligatorisch.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Preis der Leistung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Der Tagespreis von den Aktivitäten des gegebenen Aktivitätstyp und das jeweilige 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Flagge, die Aktivität Preis anzuzeigen, archiviert. Aktivität Preis erscheint nicht mehr in Listen, es sei denn, „zeige geschlossen“ aktiviert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04480" name="Text Box 36"/>
          <p:cNvSpPr txBox="1">
            <a:spLocks noChangeArrowheads="1"/>
          </p:cNvSpPr>
          <p:nvPr/>
        </p:nvSpPr>
        <p:spPr bwMode="auto">
          <a:xfrm>
            <a:off x="0" y="903288"/>
            <a:ext cx="9143999"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smtClean="0">
                <a:solidFill>
                  <a:srgbClr val="000000"/>
                </a:solidFill>
              </a:rPr>
              <a:t>Der Leistungspreis definiert den Tagespreis für Leistungen einer bestimmten Leistungsart und eines bestimmten Projekts. Damit wird der Rechnungsbetrag für die Fakturaart "Nach erbrachter Leistung" berechnet.</a:t>
            </a:r>
            <a:endParaRPr lang="de-DE" sz="1200">
              <a:solidFill>
                <a:srgbClr val="000000"/>
              </a:solidFill>
            </a:endParaRPr>
          </a:p>
        </p:txBody>
      </p:sp>
      <p:pic>
        <p:nvPicPr>
          <p:cNvPr id="104482" name="Picture 3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100" y="1580955"/>
            <a:ext cx="4267200" cy="12192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6456116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Risiko (1/2)</a:t>
            </a:r>
            <a:endParaRPr lang="de-DE" sz="1800" b="1">
              <a:solidFill>
                <a:srgbClr val="000000"/>
              </a:solidFill>
            </a:endParaRPr>
          </a:p>
        </p:txBody>
      </p:sp>
      <p:sp>
        <p:nvSpPr>
          <p:cNvPr id="105476" name="Rectangle 6"/>
          <p:cNvSpPr>
            <a:spLocks noChangeArrowheads="1"/>
          </p:cNvSpPr>
          <p:nvPr/>
        </p:nvSpPr>
        <p:spPr bwMode="auto">
          <a:xfrm>
            <a:off x="250825" y="998538"/>
            <a:ext cx="8756650" cy="1756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Risiko ist eine Gefahr oder ein </a:t>
            </a:r>
            <a:r>
              <a:rPr lang="de-DE" sz="1200" dirty="0" smtClean="0">
                <a:solidFill>
                  <a:srgbClr val="000000"/>
                </a:solidFill>
              </a:rPr>
              <a:t>Ereignis, </a:t>
            </a:r>
            <a:r>
              <a:rPr lang="de-DE" sz="1200" dirty="0">
                <a:solidFill>
                  <a:srgbClr val="000000"/>
                </a:solidFill>
              </a:rPr>
              <a:t>das negative Auswirkungen auf das Projekt haben kann und durch vordefinierte Maßnahmen neutralisiert oder zumindest minimiert werden </a:t>
            </a:r>
            <a:r>
              <a:rPr lang="de-DE" sz="1200" dirty="0" smtClean="0">
                <a:solidFill>
                  <a:srgbClr val="000000"/>
                </a:solidFill>
              </a:rPr>
              <a:t>kann.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Risikomanagementplan ist ein zentraler Bestandteil des Projektmanagements:</a:t>
            </a:r>
          </a:p>
          <a:p>
            <a:pPr marL="171450" indent="-171450" algn="l">
              <a:buClrTx/>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Risiken </a:t>
            </a:r>
            <a:r>
              <a:rPr lang="de-DE" sz="1200" dirty="0">
                <a:solidFill>
                  <a:srgbClr val="000000"/>
                </a:solidFill>
              </a:rPr>
              <a:t>identifizieren und deren </a:t>
            </a:r>
            <a:r>
              <a:rPr lang="de-DE" sz="1200" dirty="0" smtClean="0">
                <a:solidFill>
                  <a:srgbClr val="000000"/>
                </a:solidFill>
              </a:rPr>
              <a:t>Tragweite </a:t>
            </a:r>
            <a:r>
              <a:rPr lang="de-DE" sz="1200" dirty="0">
                <a:solidFill>
                  <a:srgbClr val="000000"/>
                </a:solidFill>
              </a:rPr>
              <a:t>und Wahrscheinlichkeit </a:t>
            </a:r>
            <a:r>
              <a:rPr lang="de-DE" sz="1200" dirty="0" smtClean="0">
                <a:solidFill>
                  <a:srgbClr val="000000"/>
                </a:solidFill>
              </a:rPr>
              <a:t>abschätzen</a:t>
            </a:r>
          </a:p>
          <a:p>
            <a:pPr marL="171450" indent="-171450" algn="l">
              <a:buClrTx/>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Maßnahmen </a:t>
            </a:r>
            <a:r>
              <a:rPr lang="de-DE" sz="1200" dirty="0">
                <a:solidFill>
                  <a:srgbClr val="000000"/>
                </a:solidFill>
              </a:rPr>
              <a:t>zur </a:t>
            </a:r>
            <a:r>
              <a:rPr lang="de-DE" sz="1200" dirty="0" smtClean="0">
                <a:solidFill>
                  <a:srgbClr val="000000"/>
                </a:solidFill>
              </a:rPr>
              <a:t>Reduzierung von Tragweite und Wahrscheinlichkeit identifizieren</a:t>
            </a:r>
          </a:p>
          <a:p>
            <a:pPr marL="171450" indent="-171450" algn="l">
              <a:buClrTx/>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Chancen erkennen</a:t>
            </a:r>
          </a:p>
          <a:p>
            <a:pPr marL="171450" indent="-171450" algn="l">
              <a:buClrTx/>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Folgeaktionen definieren</a:t>
            </a:r>
          </a:p>
          <a:p>
            <a:pPr marL="171450" indent="-171450" algn="l">
              <a:buClrTx/>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unerkannte, sofort eingetretene Risiken werden als NCC (Non </a:t>
            </a:r>
            <a:r>
              <a:rPr lang="de-DE" sz="1200" dirty="0" err="1" smtClean="0">
                <a:solidFill>
                  <a:srgbClr val="000000"/>
                </a:solidFill>
              </a:rPr>
              <a:t>Conformance</a:t>
            </a:r>
            <a:r>
              <a:rPr lang="de-DE" sz="1200" dirty="0" smtClean="0">
                <a:solidFill>
                  <a:srgbClr val="000000"/>
                </a:solidFill>
              </a:rPr>
              <a:t> </a:t>
            </a:r>
            <a:r>
              <a:rPr lang="de-DE" sz="1200" dirty="0" err="1" smtClean="0">
                <a:solidFill>
                  <a:srgbClr val="000000"/>
                </a:solidFill>
              </a:rPr>
              <a:t>Cost</a:t>
            </a:r>
            <a:r>
              <a:rPr lang="de-DE" sz="1200" dirty="0" smtClean="0">
                <a:solidFill>
                  <a:srgbClr val="000000"/>
                </a:solidFill>
              </a:rPr>
              <a:t>) gekennzeichnet</a:t>
            </a:r>
          </a:p>
        </p:txBody>
      </p:sp>
    </p:spTree>
    <p:extLst>
      <p:ext uri="{BB962C8B-B14F-4D97-AF65-F5344CB8AC3E}">
        <p14:creationId xmlns:p14="http://schemas.microsoft.com/office/powerpoint/2010/main" val="31274589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Risiko (2/2)</a:t>
            </a:r>
            <a:endParaRPr lang="de-DE" sz="1800" b="1">
              <a:solidFill>
                <a:srgbClr val="000000"/>
              </a:solidFill>
            </a:endParaRPr>
          </a:p>
        </p:txBody>
      </p:sp>
      <p:graphicFrame>
        <p:nvGraphicFramePr>
          <p:cNvPr id="92281" name="Group 121"/>
          <p:cNvGraphicFramePr>
            <a:graphicFrameLocks noGrp="1"/>
          </p:cNvGraphicFramePr>
          <p:nvPr>
            <p:extLst>
              <p:ext uri="{D42A27DB-BD31-4B8C-83A1-F6EECF244321}">
                <p14:modId xmlns:p14="http://schemas.microsoft.com/office/powerpoint/2010/main" val="1113438567"/>
              </p:ext>
            </p:extLst>
          </p:nvPr>
        </p:nvGraphicFramePr>
        <p:xfrm>
          <a:off x="14178" y="3013723"/>
          <a:ext cx="4394200" cy="3765198"/>
        </p:xfrm>
        <a:graphic>
          <a:graphicData uri="http://schemas.openxmlformats.org/drawingml/2006/table">
            <a:tbl>
              <a:tblPr/>
              <a:tblGrid>
                <a:gridCol w="1120797"/>
                <a:gridCol w="3273403"/>
              </a:tblGrid>
              <a:tr h="214289">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2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Identifikation für das Risiko. Die Referenz wird nach der ID angezeigt.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vom Risiko betroffene Projekt. Verpflichtend.</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Kategorie</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Art des Risikos. </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Kurze Beschreibung des Risikos. Verpflichtend.</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6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Erstellungsdatum</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Erstellungsdatum. Wird bei der Erstellung automatisch generiert.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Aussteller</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Benutzer, der das Risiko erfasst hat. Kann geändert werden (z.B. wenn der Ersteller nicht der Aussteller ist)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Ursprung</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Ursprung des Risikos. Kann jedes Objekt des Projekts sein.</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Ursache</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Ereignisses, das das Risiko auslösen kann.</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Auswirkung</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der geschätzten Auswirkungen auf das Projekt, wenn das Risiko eintritt.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Tragweite</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Ausmaß der Tragweite für das Projekt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Wahrscheinlichkeit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Eintrittswahrscheinlichkeit des Risikos.</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506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Dringlichkeit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Globale Bewertungsebene des Risikos. Automatische Berechnung aus Tragweitegrad und Wahrscheinlichkeitswerten. Kann geändert werden</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des Risikos. Die Beschreibung kann viele Zeilen haben. Das Feld wird automatisch erweitert.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92306" name="Group 146"/>
          <p:cNvGraphicFramePr>
            <a:graphicFrameLocks noGrp="1"/>
          </p:cNvGraphicFramePr>
          <p:nvPr>
            <p:extLst>
              <p:ext uri="{D42A27DB-BD31-4B8C-83A1-F6EECF244321}">
                <p14:modId xmlns:p14="http://schemas.microsoft.com/office/powerpoint/2010/main" val="2672874047"/>
              </p:ext>
            </p:extLst>
          </p:nvPr>
        </p:nvGraphicFramePr>
        <p:xfrm>
          <a:off x="4472352" y="5828523"/>
          <a:ext cx="4671648" cy="982674"/>
        </p:xfrm>
        <a:graphic>
          <a:graphicData uri="http://schemas.openxmlformats.org/drawingml/2006/table">
            <a:tbl>
              <a:tblPr/>
              <a:tblGrid>
                <a:gridCol w="1221920"/>
                <a:gridCol w="3449728"/>
              </a:tblGrid>
              <a:tr h="19675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 Elemente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06605" name="Picture 1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616" y="745963"/>
            <a:ext cx="4283075" cy="21574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06606" name="Picture 1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8676" y="532183"/>
            <a:ext cx="3995260" cy="1500074"/>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92305" name="Group 145"/>
          <p:cNvGraphicFramePr>
            <a:graphicFrameLocks noGrp="1"/>
          </p:cNvGraphicFramePr>
          <p:nvPr>
            <p:extLst>
              <p:ext uri="{D42A27DB-BD31-4B8C-83A1-F6EECF244321}">
                <p14:modId xmlns:p14="http://schemas.microsoft.com/office/powerpoint/2010/main" val="2043088199"/>
              </p:ext>
            </p:extLst>
          </p:nvPr>
        </p:nvGraphicFramePr>
        <p:xfrm>
          <a:off x="4472352" y="2033779"/>
          <a:ext cx="4675022" cy="3801102"/>
        </p:xfrm>
        <a:graphic>
          <a:graphicData uri="http://schemas.openxmlformats.org/drawingml/2006/table">
            <a:tbl>
              <a:tblPr/>
              <a:tblGrid>
                <a:gridCol w="909616"/>
                <a:gridCol w="3765406"/>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8461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Status des Risikos. Kann mit einem Workflow verknüpft werden. Eine  Änderung des Status kann mehrere Auswirkungen haben: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automatisches versenden von E-Mails,</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Automatische Aktualisierung von "bearbeitet", "fertig" oder "geschlossen",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Einige Felder können obligatorisch werden (verwandtes Thema sehen).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Ressourcen, die für die Behandlung des Risikos verantwortlich ist.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Priorität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Erwartete Priorität, um diesem Risiko Rechnung zu tragen.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Anfängliche Enddatum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Zunächst erwarteter Endtermin des Risikos.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Geplantes Enddatum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Aktualisiertes Enddatum des Risikos.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Behandelt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Risiko berücksichtigt wurde. Das Datum der Bearbeitung wird gespeichert. Dies bedeutet in der Regel - Verantwortlicher benannt.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Risiko behandelt wurde. Das Datum der Fertigstellung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Risiko archiviert wird. Das Risiko erscheint nicht mehr in den Listen, es sei denn, es ist “zeige geschlossen"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Behandlung des Risikos. Das Ergebnis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4" marB="3598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92457580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Gelegenheit/Chance (1/2)</a:t>
            </a:r>
            <a:endParaRPr lang="de-DE" sz="1800" b="1" dirty="0">
              <a:solidFill>
                <a:srgbClr val="000000"/>
              </a:solidFill>
            </a:endParaRPr>
          </a:p>
        </p:txBody>
      </p:sp>
      <p:sp>
        <p:nvSpPr>
          <p:cNvPr id="107524" name="Rectangle 6"/>
          <p:cNvSpPr>
            <a:spLocks noChangeArrowheads="1"/>
          </p:cNvSpPr>
          <p:nvPr/>
        </p:nvSpPr>
        <p:spPr bwMode="auto">
          <a:xfrm>
            <a:off x="250825" y="876948"/>
            <a:ext cx="8756650" cy="1387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Eine Chance ist gleichzeitig die Gelenheit das Projektergebnis positiv zu beeinflussen.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Der Chancenplan ist ein wichtiger Punkt des Projektmanagements :</a:t>
            </a:r>
          </a:p>
          <a:p>
            <a:pPr marL="171450" indent="-171450" algn="l">
              <a:buClrTx/>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Chancen sind zu identifizieren um die sich daraus abzeichnenden Möglichkeit auszuloten</a:t>
            </a:r>
          </a:p>
          <a:p>
            <a:pPr marL="171450" indent="-171450" algn="l">
              <a:buClrTx/>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Maßnahmen zu ergreifen</a:t>
            </a:r>
          </a:p>
          <a:p>
            <a:pPr marL="171450" indent="-171450" algn="l">
              <a:buClrTx/>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Chancen erkennen</a:t>
            </a:r>
          </a:p>
          <a:p>
            <a:pPr marL="171450" indent="-171450" algn="l">
              <a:buClrTx/>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Folgeaktionen einzuleiten</a:t>
            </a:r>
            <a:endParaRPr lang="de-DE" sz="1200">
              <a:solidFill>
                <a:srgbClr val="000000"/>
              </a:solidFill>
            </a:endParaRPr>
          </a:p>
        </p:txBody>
      </p:sp>
    </p:spTree>
    <p:extLst>
      <p:ext uri="{BB962C8B-B14F-4D97-AF65-F5344CB8AC3E}">
        <p14:creationId xmlns:p14="http://schemas.microsoft.com/office/powerpoint/2010/main" val="28356316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Gelegenheit/Chance (2/2)</a:t>
            </a:r>
            <a:endParaRPr lang="de-DE" sz="1800" b="1">
              <a:solidFill>
                <a:srgbClr val="000000"/>
              </a:solidFill>
            </a:endParaRPr>
          </a:p>
        </p:txBody>
      </p:sp>
      <p:graphicFrame>
        <p:nvGraphicFramePr>
          <p:cNvPr id="370827" name="Group 139"/>
          <p:cNvGraphicFramePr>
            <a:graphicFrameLocks noGrp="1"/>
          </p:cNvGraphicFramePr>
          <p:nvPr>
            <p:extLst>
              <p:ext uri="{D42A27DB-BD31-4B8C-83A1-F6EECF244321}">
                <p14:modId xmlns:p14="http://schemas.microsoft.com/office/powerpoint/2010/main" val="3214105141"/>
              </p:ext>
            </p:extLst>
          </p:nvPr>
        </p:nvGraphicFramePr>
        <p:xfrm>
          <a:off x="4458840" y="5761751"/>
          <a:ext cx="4685160" cy="1107033"/>
        </p:xfrm>
        <a:graphic>
          <a:graphicData uri="http://schemas.openxmlformats.org/drawingml/2006/table">
            <a:tbl>
              <a:tblPr/>
              <a:tblGrid>
                <a:gridCol w="1225454"/>
                <a:gridCol w="3459706"/>
              </a:tblGrid>
              <a:tr h="19675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Anlagen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Anmerkungen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08653" name="Picture 1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0025" y="700703"/>
            <a:ext cx="4297363" cy="21415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08654" name="Picture 1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9313" y="477415"/>
            <a:ext cx="4283075" cy="16002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370812" name="Group 124"/>
          <p:cNvGraphicFramePr>
            <a:graphicFrameLocks noGrp="1"/>
          </p:cNvGraphicFramePr>
          <p:nvPr>
            <p:extLst>
              <p:ext uri="{D42A27DB-BD31-4B8C-83A1-F6EECF244321}">
                <p14:modId xmlns:p14="http://schemas.microsoft.com/office/powerpoint/2010/main" val="3488026025"/>
              </p:ext>
            </p:extLst>
          </p:nvPr>
        </p:nvGraphicFramePr>
        <p:xfrm>
          <a:off x="0" y="2855199"/>
          <a:ext cx="4394200" cy="3745699"/>
        </p:xfrm>
        <a:graphic>
          <a:graphicData uri="http://schemas.openxmlformats.org/drawingml/2006/table">
            <a:tbl>
              <a:tblPr/>
              <a:tblGrid>
                <a:gridCol w="1062764"/>
                <a:gridCol w="3331436"/>
              </a:tblGrid>
              <a:tr h="19679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ID für die Gelegenheit. Die Referenz wird nach der ID angezeigt.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9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Projekt, das von der Gelegenheit betroffen ist. Verpflichtend.</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9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 der Gelegenheit. </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9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Kurze Beschreibung der Gelegenheit. Verpflichtend.</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Erstellungsdatum</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Erstellungsdatum. Wird bei der Erstellung automatisch generiert.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Aussteller</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Benutzer, der die Gelegenheit angelegt hat.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Ursprung</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Ursprung der Gelegenheit. Kann jeder ein anderes Element des Projekts sein.</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9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Gelegenheits-Quelle</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Ursprung der Gelegenheit. Kann jedes andere Objekt des Projekts sein.</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Auswirkung</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Ereignisses, das die Gelegenheit auslösen kann.</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9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Tragweitegrad</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Ausmaß der Bedeutung der Auswirkungen für das Projekt.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9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Erwartete Verbesserung</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Bewertung der geschätzten Verbesserung oder des positiven Einflusses auf das Projekt der Gelegenheit.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Dringlichkeit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Globale Bewertungsstufe der Auswirkungen auf das Projekt.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9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der Gelegenheit. Die Beschreibung kann viele Zeilen haben. Das Feld wird automatisch erweitert.</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70832" name="Group 144"/>
          <p:cNvGraphicFramePr>
            <a:graphicFrameLocks noGrp="1"/>
          </p:cNvGraphicFramePr>
          <p:nvPr>
            <p:extLst>
              <p:ext uri="{D42A27DB-BD31-4B8C-83A1-F6EECF244321}">
                <p14:modId xmlns:p14="http://schemas.microsoft.com/office/powerpoint/2010/main" val="3598845545"/>
              </p:ext>
            </p:extLst>
          </p:nvPr>
        </p:nvGraphicFramePr>
        <p:xfrm>
          <a:off x="4458839" y="2039320"/>
          <a:ext cx="4685159" cy="3708759"/>
        </p:xfrm>
        <a:graphic>
          <a:graphicData uri="http://schemas.openxmlformats.org/drawingml/2006/table">
            <a:tbl>
              <a:tblPr/>
              <a:tblGrid>
                <a:gridCol w="892411"/>
                <a:gridCol w="3792748"/>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8461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der Gelegenheit. Kann mit einem Workflow verknüpft werden. Änderung des Status kann mehrere Auswirkungen haben:</a:t>
                      </a:r>
                    </a:p>
                    <a:p>
                      <a:pPr marL="171450" marR="0" lvl="0" indent="-171450" algn="l" defTabSz="457200" rtl="0" eaLnBrk="1" fontAlgn="base" latinLnBrk="0" hangingPunct="1">
                        <a:lnSpc>
                          <a:spcPct val="102000"/>
                        </a:lnSpc>
                        <a:spcBef>
                          <a:spcPts val="250"/>
                        </a:spcBef>
                        <a:spcAft>
                          <a:spcPct val="0"/>
                        </a:spcAft>
                        <a:buClrTx/>
                        <a:buSzPct val="100000"/>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Automatisches Versenden von E-Mails,</a:t>
                      </a:r>
                    </a:p>
                    <a:p>
                      <a:pPr marL="171450" marR="0" lvl="0" indent="-171450" algn="l" defTabSz="457200" rtl="0" eaLnBrk="1" fontAlgn="base" latinLnBrk="0" hangingPunct="1">
                        <a:lnSpc>
                          <a:spcPct val="102000"/>
                        </a:lnSpc>
                        <a:spcBef>
                          <a:spcPts val="250"/>
                        </a:spcBef>
                        <a:spcAft>
                          <a:spcPct val="0"/>
                        </a:spcAft>
                        <a:buClrTx/>
                        <a:buSzPct val="100000"/>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Automatische Aktualisierung von "Behandelt ", "Fertig" oder "Geschlossen“</a:t>
                      </a:r>
                    </a:p>
                    <a:p>
                      <a:pPr marL="171450" marR="0" lvl="0" indent="-171450" algn="l" defTabSz="457200" rtl="0" eaLnBrk="1" fontAlgn="base" latinLnBrk="0" hangingPunct="1">
                        <a:lnSpc>
                          <a:spcPct val="102000"/>
                        </a:lnSpc>
                        <a:spcBef>
                          <a:spcPts val="250"/>
                        </a:spcBef>
                        <a:spcAft>
                          <a:spcPct val="0"/>
                        </a:spcAft>
                        <a:buClrTx/>
                        <a:buSzPct val="100000"/>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einige Felder können obligatorisch werden (s. verwandtes Thema)</a:t>
                      </a: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Verantwortlicher für die Gelegenheit.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Priorität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Priorität, um diese Gelegenheit wahr zu nehmen.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Anfängliche Enddatum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Zunächst erwartetes Enddatum der Gelegenheit.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Geplantes Enddatum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Aktualisiertes Enddatum der Gelegenheit.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Bearbeitet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um anzuzeigen, dass die Gelegenheit berücksichtigt wurde. Das Datum der Bearbeitung wird gespeichert. Dies bedeutet in der Regel, dass der Verantwortliche benannt wurde.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um anzuzeigen, dass die Gelegenheit behandelt wurde.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Datum der Fertigstellung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Gelegenheit archiviert ist. Die Gelegenheit wird nicht mehr in den Listen angezeigt, es sei denn, die Option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Gelegenheit. Das Ergebnis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9760022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Problem (1/2)</a:t>
            </a:r>
            <a:endParaRPr lang="de-DE" sz="1800" b="1">
              <a:solidFill>
                <a:srgbClr val="000000"/>
              </a:solidFill>
            </a:endParaRPr>
          </a:p>
        </p:txBody>
      </p:sp>
      <p:sp>
        <p:nvSpPr>
          <p:cNvPr id="109573" name="Rectangle 5"/>
          <p:cNvSpPr>
            <a:spLocks noChangeArrowheads="1"/>
          </p:cNvSpPr>
          <p:nvPr/>
        </p:nvSpPr>
        <p:spPr bwMode="auto">
          <a:xfrm>
            <a:off x="250825" y="998538"/>
            <a:ext cx="8756650" cy="1017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Ein Problem ist ein zu lösendes Ereignis, das im Projektverlauf auftritt.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Wenn der Risikomanagement-Plan richtig gehandhabt wurde, sollten auch alle Probleme behandelt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Es müssen Aktionen definiert werden, um das Problem zu lösen.</a:t>
            </a:r>
            <a:endParaRPr lang="de-DE" sz="1200">
              <a:solidFill>
                <a:srgbClr val="000000"/>
              </a:solidFill>
            </a:endParaRPr>
          </a:p>
        </p:txBody>
      </p:sp>
    </p:spTree>
    <p:extLst>
      <p:ext uri="{BB962C8B-B14F-4D97-AF65-F5344CB8AC3E}">
        <p14:creationId xmlns:p14="http://schemas.microsoft.com/office/powerpoint/2010/main" val="33510157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Problem (2/2)</a:t>
            </a:r>
            <a:endParaRPr lang="de-DE" sz="1800" b="1">
              <a:solidFill>
                <a:srgbClr val="000000"/>
              </a:solidFill>
            </a:endParaRPr>
          </a:p>
        </p:txBody>
      </p:sp>
      <p:graphicFrame>
        <p:nvGraphicFramePr>
          <p:cNvPr id="189587" name="Group 147"/>
          <p:cNvGraphicFramePr>
            <a:graphicFrameLocks noGrp="1"/>
          </p:cNvGraphicFramePr>
          <p:nvPr>
            <p:extLst>
              <p:ext uri="{D42A27DB-BD31-4B8C-83A1-F6EECF244321}">
                <p14:modId xmlns:p14="http://schemas.microsoft.com/office/powerpoint/2010/main" val="2539844018"/>
              </p:ext>
            </p:extLst>
          </p:nvPr>
        </p:nvGraphicFramePr>
        <p:xfrm>
          <a:off x="0" y="2838353"/>
          <a:ext cx="4259750" cy="3174555"/>
        </p:xfrm>
        <a:graphic>
          <a:graphicData uri="http://schemas.openxmlformats.org/drawingml/2006/table">
            <a:tbl>
              <a:tblPr/>
              <a:tblGrid>
                <a:gridCol w="1094443"/>
                <a:gridCol w="3165307"/>
              </a:tblGrid>
              <a:tr h="19634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das Problem. Es wird nach ID angezeigt.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Das Projekt wird von der Frage betroffen. Verpflichtend.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 des Problems. </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Kurze Beschreibung des Problems. Verpflichtend.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80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Erstellungsdatum</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Erstellungsdatum. </a:t>
                      </a:r>
                      <a:r>
                        <a:rPr kumimoji="0" lang="de-DE" sz="800" b="0" i="0" u="none" strike="noStrike" cap="none" normalizeH="0" baseline="0" noProof="0" dirty="0" smtClean="0">
                          <a:ln>
                            <a:noFill/>
                          </a:ln>
                          <a:solidFill>
                            <a:srgbClr val="000000"/>
                          </a:solidFill>
                          <a:effectLst/>
                          <a:latin typeface="Verdana" pitchFamily="34" charset="0"/>
                          <a:cs typeface="Arial" charset="0"/>
                        </a:rPr>
                        <a:t>Wird bei der Erstellung automatisch generiert. </a:t>
                      </a:r>
                      <a:r>
                        <a:rPr kumimoji="0" lang="de-DE" sz="800" b="0" i="0" u="none" strike="noStrike" cap="none" normalizeH="0" baseline="0" noProof="0" dirty="0" smtClean="0">
                          <a:ln>
                            <a:noFill/>
                          </a:ln>
                          <a:solidFill>
                            <a:srgbClr val="000000"/>
                          </a:solidFill>
                          <a:effectLst/>
                          <a:latin typeface="Verdana" pitchFamily="34" charset="0"/>
                          <a:cs typeface="Arial" charset="0"/>
                        </a:rPr>
                        <a:t>Kann gewechselt werden.</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Aussteller</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Benutzer, die das Thema erstellt. Zum Beispiel, wenn Schöpfer nicht der Emittent) kann geändert werden.</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Ursache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 des Ereignisses, das zu dem Problem geführt hat.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1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Auswirkung</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 der Auswirkungen des Problems auf dem Projekt.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1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Dringlichkeit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Grad der Wichtigkeit der Auswirkungen des Projekts.</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1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Priorität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Vorrang für die Behandlung des Problems gefordert.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des Problems. Der Beschreibung kann viele Zeilen haben. Das Feld wird automatisch verlängern.</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2" name="Group 230"/>
          <p:cNvGraphicFramePr>
            <a:graphicFrameLocks noGrp="1"/>
          </p:cNvGraphicFramePr>
          <p:nvPr>
            <p:extLst>
              <p:ext uri="{D42A27DB-BD31-4B8C-83A1-F6EECF244321}">
                <p14:modId xmlns:p14="http://schemas.microsoft.com/office/powerpoint/2010/main" val="2384428975"/>
              </p:ext>
            </p:extLst>
          </p:nvPr>
        </p:nvGraphicFramePr>
        <p:xfrm>
          <a:off x="4256165" y="5786438"/>
          <a:ext cx="4887835" cy="981161"/>
        </p:xfrm>
        <a:graphic>
          <a:graphicData uri="http://schemas.openxmlformats.org/drawingml/2006/table">
            <a:tbl>
              <a:tblPr/>
              <a:tblGrid>
                <a:gridCol w="1278875"/>
                <a:gridCol w="3608960"/>
              </a:tblGrid>
              <a:tr h="19621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10692" name="Picture 10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2" y="805575"/>
            <a:ext cx="4283075" cy="19351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0693" name="Picture 10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6138" y="807973"/>
            <a:ext cx="4289425" cy="14478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89590" name="Group 150"/>
          <p:cNvGraphicFramePr>
            <a:graphicFrameLocks noGrp="1"/>
          </p:cNvGraphicFramePr>
          <p:nvPr>
            <p:extLst>
              <p:ext uri="{D42A27DB-BD31-4B8C-83A1-F6EECF244321}">
                <p14:modId xmlns:p14="http://schemas.microsoft.com/office/powerpoint/2010/main" val="1194179748"/>
              </p:ext>
            </p:extLst>
          </p:nvPr>
        </p:nvGraphicFramePr>
        <p:xfrm>
          <a:off x="4256165" y="2339135"/>
          <a:ext cx="4850678" cy="3354974"/>
        </p:xfrm>
        <a:graphic>
          <a:graphicData uri="http://schemas.openxmlformats.org/drawingml/2006/table">
            <a:tbl>
              <a:tblPr/>
              <a:tblGrid>
                <a:gridCol w="878257"/>
                <a:gridCol w="3972421"/>
              </a:tblGrid>
              <a:tr h="11050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514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des Problems. Kann mit einem Workflow verknüpft werden. Eine Änderung des Status kann mehrere Auswirkungen haben:</a:t>
                      </a:r>
                    </a:p>
                    <a:p>
                      <a:pPr marL="171450" marR="0" lvl="0" indent="-171450" algn="l" defTabSz="457200" rtl="0" eaLnBrk="1" fontAlgn="base" latinLnBrk="0" hangingPunct="1">
                        <a:lnSpc>
                          <a:spcPct val="102000"/>
                        </a:lnSpc>
                        <a:spcBef>
                          <a:spcPts val="250"/>
                        </a:spcBef>
                        <a:spcAft>
                          <a:spcPct val="0"/>
                        </a:spcAft>
                        <a:buClrTx/>
                        <a:buSzPct val="100000"/>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automatisches versenden von E-Mails</a:t>
                      </a:r>
                    </a:p>
                    <a:p>
                      <a:pPr marL="171450" marR="0" lvl="0" indent="-171450" algn="l" defTabSz="457200" rtl="0" eaLnBrk="1" fontAlgn="base" latinLnBrk="0" hangingPunct="1">
                        <a:lnSpc>
                          <a:spcPct val="102000"/>
                        </a:lnSpc>
                        <a:spcBef>
                          <a:spcPts val="250"/>
                        </a:spcBef>
                        <a:spcAft>
                          <a:spcPct val="0"/>
                        </a:spcAft>
                        <a:buClrTx/>
                        <a:buSzPct val="100000"/>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automatische Aktualisierung von "Bearbeitet", "Fertig" oder "Geschlossen“</a:t>
                      </a:r>
                    </a:p>
                    <a:p>
                      <a:pPr marL="171450" marR="0" lvl="0" indent="-171450" algn="l" defTabSz="457200" rtl="0" eaLnBrk="1" fontAlgn="base" latinLnBrk="0" hangingPunct="1">
                        <a:lnSpc>
                          <a:spcPct val="102000"/>
                        </a:lnSpc>
                        <a:spcBef>
                          <a:spcPts val="250"/>
                        </a:spcBef>
                        <a:spcAft>
                          <a:spcPct val="0"/>
                        </a:spcAft>
                        <a:buClrTx/>
                        <a:buSzPct val="100000"/>
                        <a:buFont typeface="Symbol"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einige Felder können obligatorisch werden (s.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1050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Verantwortlicher für die Behandlung des Problems.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04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Anfängliche Enddatum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Ursprünglich erwartetes Enddatum wenn das Problem behoben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04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Geplantes Enddatum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Aktualisiert Enddatum des Problems. Aktualisiertes Enddatum zur Problemlösung.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5046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Bearbeitet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Problem behandelt wurde. Das Datum der Bearbeitung wird gespeichert. Dies bedeutet in der Regel, dass ein Verantwortlicher benannt wurde.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04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Problem behoben wurde. Das Datum der Fertigstellung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04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Problem archiviert ist. Das Problem erscheint nicht mehr in den Listen, außer,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259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Behandlung des Problems. Das Ergebnis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646429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21" name="Rectangle 6"/>
          <p:cNvSpPr>
            <a:spLocks noChangeArrowheads="1"/>
          </p:cNvSpPr>
          <p:nvPr/>
        </p:nvSpPr>
        <p:spPr bwMode="auto">
          <a:xfrm>
            <a:off x="0" y="998538"/>
            <a:ext cx="9144000" cy="5449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Besprechungspunkte werden gespeichert, um wichtige Besprechungen während des Projektlebenszyklus zu </a:t>
            </a:r>
            <a:r>
              <a:rPr lang="de-DE" sz="1200" dirty="0" smtClean="0">
                <a:solidFill>
                  <a:srgbClr val="000000"/>
                </a:solidFill>
              </a:rPr>
              <a:t>verfolgen:</a:t>
            </a:r>
          </a:p>
          <a:p>
            <a:pPr marL="441325" lvl="1" indent="0"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Statussitzungen</a:t>
            </a:r>
          </a:p>
          <a:p>
            <a:pPr marL="441325" lvl="1" indent="0"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Lenkungsausschüsse</a:t>
            </a:r>
          </a:p>
          <a:p>
            <a:pPr marL="441325" lvl="1" indent="0"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funktionelle Workshops</a:t>
            </a:r>
          </a:p>
          <a:p>
            <a:pPr marL="441325" lvl="1" indent="0"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a:t>
            </a:r>
          </a:p>
          <a:p>
            <a:pPr marL="441325" lvl="1" indent="0"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müssen jede Sitzung verfolgen, in der Entscheidungen getroffen oder Fragen beantwortet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Auf diese Weise lässt sich leicht feststellen, wann, wo und warum eine Entscheidung getroffen wurde</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Hiermit können Sie die Besprechungen auch gleich organisieren.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Definieren Sie die Teilnehmerliste wie in einer E-Mail-Empfängerliste: Geben Sie Ressourcen- oder Kontaktnamen getrennt durch Komma oder Semikolon ein. Sie können Ressourcennamen, Benutzernamen oder Initialen eingeben, ohne sich um weiteres kümmern zu müssen</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Nach dem Speichern wird die Liste automatisch als Empfängerliste formatiert und zeigt E-Mails an (im </a:t>
            </a:r>
            <a:r>
              <a:rPr lang="de-DE" sz="1200" dirty="0" err="1">
                <a:solidFill>
                  <a:srgbClr val="000000"/>
                </a:solidFill>
              </a:rPr>
              <a:t>Gmail</a:t>
            </a:r>
            <a:r>
              <a:rPr lang="de-DE" sz="1200" dirty="0">
                <a:solidFill>
                  <a:srgbClr val="000000"/>
                </a:solidFill>
              </a:rPr>
              <a:t>-ähnlichen Format):</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können auch direkt eine E-Mail-Adresse für externe Teilnehmer in die Liste eintragen.</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Anschließend können Sie eine Einladung an die Teilnehmer senden:</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erhalten die Einladung in ihrem Kalenderverwaltungstool (Outlook, </a:t>
            </a:r>
            <a:r>
              <a:rPr lang="de-DE" sz="1200" dirty="0" err="1">
                <a:solidFill>
                  <a:srgbClr val="000000"/>
                </a:solidFill>
              </a:rPr>
              <a:t>Gmail</a:t>
            </a:r>
            <a:r>
              <a:rPr lang="de-DE" sz="1200" dirty="0">
                <a:solidFill>
                  <a:srgbClr val="000000"/>
                </a:solidFill>
              </a:rPr>
              <a:t>, ....).</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p:txBody>
      </p:sp>
      <p:sp>
        <p:nvSpPr>
          <p:cNvPr id="11161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Besprechung (1/2)</a:t>
            </a:r>
            <a:endParaRPr lang="de-DE" sz="1800" b="1" dirty="0">
              <a:solidFill>
                <a:srgbClr val="000000"/>
              </a:solidFill>
            </a:endParaRPr>
          </a:p>
        </p:txBody>
      </p:sp>
      <p:pic>
        <p:nvPicPr>
          <p:cNvPr id="111623" name="Picture 8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78962" y="3428289"/>
            <a:ext cx="4762500" cy="180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1624" name="Picture 8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4218993"/>
            <a:ext cx="4705350" cy="419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1625" name="Picture 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1216" y="4869640"/>
            <a:ext cx="808037" cy="1905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1626"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38325" y="5729580"/>
            <a:ext cx="5821363" cy="890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8114266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595" name="Group 147"/>
          <p:cNvGraphicFramePr>
            <a:graphicFrameLocks noGrp="1"/>
          </p:cNvGraphicFramePr>
          <p:nvPr>
            <p:extLst>
              <p:ext uri="{D42A27DB-BD31-4B8C-83A1-F6EECF244321}">
                <p14:modId xmlns:p14="http://schemas.microsoft.com/office/powerpoint/2010/main" val="251312845"/>
              </p:ext>
            </p:extLst>
          </p:nvPr>
        </p:nvGraphicFramePr>
        <p:xfrm>
          <a:off x="4458840" y="2088923"/>
          <a:ext cx="4685159" cy="3591902"/>
        </p:xfrm>
        <a:graphic>
          <a:graphicData uri="http://schemas.openxmlformats.org/drawingml/2006/table">
            <a:tbl>
              <a:tblPr/>
              <a:tblGrid>
                <a:gridCol w="996950"/>
                <a:gridCol w="3688209"/>
              </a:tblGrid>
              <a:tr h="3111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Zuordnung im Netzplan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Übergeordnete Aktivität in der PSP-Struktur, unter der die Besprechung in der Gantt-Planung angezeigt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8461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der Besprechung. Kann mit einem Workflow verknüpft werden. Eine Änderung des Status kann mehrere Auswirkungen haben: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automatisches versenden von E-Mails</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automatische Aktualisierung von "Bearbeitet", "Fertig" oder "Geschlossen",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einige Felder können obligatorisch werden (s.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3226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Ressource, die für die Organisation des Treffens verantwortlich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Bearbeitet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Besprechung in die Planung einbezogen wurde. Das Datum der Bearbeitung wird gespeichert.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Dies bedeutet in der Regel, dass der Verantwortliche benannt wurde.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Besprechung stattgefunden hat.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Datum der Besprechung wird gespeichert.</a:t>
                      </a: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Besprechung archiviert ist. Die Besprechung erscheint nicht mehr in den Listen, es sei denn, die Option "Zeige geschlossen" ist aktiviert.</a:t>
                      </a: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Protokoll</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Protokoll der Sitzung. Sie können hier nur eine kurze Zusammenfassung der Minuten eingeben und die vollständigen Minuten als Datei anhängen.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7619" name="Group 99"/>
          <p:cNvGraphicFramePr>
            <a:graphicFrameLocks noGrp="1"/>
          </p:cNvGraphicFramePr>
          <p:nvPr>
            <p:extLst>
              <p:ext uri="{D42A27DB-BD31-4B8C-83A1-F6EECF244321}">
                <p14:modId xmlns:p14="http://schemas.microsoft.com/office/powerpoint/2010/main" val="2048237702"/>
              </p:ext>
            </p:extLst>
          </p:nvPr>
        </p:nvGraphicFramePr>
        <p:xfrm>
          <a:off x="6943" y="3061380"/>
          <a:ext cx="4394200" cy="3285040"/>
        </p:xfrm>
        <a:graphic>
          <a:graphicData uri="http://schemas.openxmlformats.org/drawingml/2006/table">
            <a:tbl>
              <a:tblPr/>
              <a:tblGrid>
                <a:gridCol w="1019941"/>
                <a:gridCol w="3374259"/>
              </a:tblGrid>
              <a:tr h="196869">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6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ID für die Besprechung. Die Referenz wird nach der ID angezeigt. </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6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von der Besprechung betroffene Projekt. Verpflichtend.</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6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Besprechungsart</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 der Veranstaltung. </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Sitzungstermin</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Datum der Besprechung (ursprünglich erwartetes Datum), einschließlich Start- und Endzeit.</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Benennung der Besprechung. Wenn nicht gesetzt, wird </a:t>
                      </a:r>
                      <a:r>
                        <a:rPr kumimoji="0" lang="de-DE" sz="800" b="0" i="0" u="none" strike="noStrike" cap="none" normalizeH="0" baseline="0" noProof="0" dirty="0" err="1" smtClean="0">
                          <a:ln>
                            <a:noFill/>
                          </a:ln>
                          <a:solidFill>
                            <a:srgbClr val="000000"/>
                          </a:solidFill>
                          <a:effectLst/>
                          <a:latin typeface="Verdana" pitchFamily="34" charset="0"/>
                          <a:cs typeface="Arial" charset="0"/>
                        </a:rPr>
                        <a:t>autom</a:t>
                      </a:r>
                      <a:r>
                        <a:rPr kumimoji="0" lang="de-DE" sz="800" b="0" i="0" u="none" strike="noStrike" cap="none" normalizeH="0" baseline="0" noProof="0" dirty="0" smtClean="0">
                          <a:ln>
                            <a:noFill/>
                          </a:ln>
                          <a:solidFill>
                            <a:srgbClr val="000000"/>
                          </a:solidFill>
                          <a:effectLst/>
                          <a:latin typeface="Verdana" pitchFamily="34" charset="0"/>
                          <a:cs typeface="Arial" charset="0"/>
                        </a:rPr>
                        <a:t>. der Besprechungstyp mit dem Besprechungsdatum eingestellt.</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6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Ort</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Ort, Raum u. Zeit (zus. Angaben), wo das Treffen stattfindet.</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0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Zuweisung</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Die Zuweisung von Ressourcen zu Besprechungen kann genauso erfolgen wie die Zuordnung zu Aktivitäten. Weitere Informationen zur Zuordnung finden Sie unter Aktivitäten.</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0738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Andere Teilnehmer</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Zusätzliche Liste der Personen, die an der Besprechung teilnehmen (oder voraussichtlich teilnehmen werden), in Ergänzung zu den in der Zuordnungstabelle aufgeführten Ressourcen. Doppelte E-Mail-Adressen in der Zuordnungsliste werden automatisch entfernt.</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81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Agenda, Tagesordnung der Besprechung.</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Kann verwendet werden, um Agenda zu speichern.</a:t>
                      </a:r>
                    </a:p>
                  </a:txBody>
                  <a:tcPr marL="72000" marR="72000" marT="35949" marB="3594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12708" name="Text Box 99"/>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Besprechung (2/2)</a:t>
            </a:r>
            <a:endParaRPr lang="de-DE" sz="1800" b="1">
              <a:solidFill>
                <a:srgbClr val="000000"/>
              </a:solidFill>
            </a:endParaRPr>
          </a:p>
        </p:txBody>
      </p:sp>
      <p:graphicFrame>
        <p:nvGraphicFramePr>
          <p:cNvPr id="11" name="Group 230"/>
          <p:cNvGraphicFramePr>
            <a:graphicFrameLocks noGrp="1"/>
          </p:cNvGraphicFramePr>
          <p:nvPr>
            <p:extLst>
              <p:ext uri="{D42A27DB-BD31-4B8C-83A1-F6EECF244321}">
                <p14:modId xmlns:p14="http://schemas.microsoft.com/office/powerpoint/2010/main" val="2261715981"/>
              </p:ext>
            </p:extLst>
          </p:nvPr>
        </p:nvGraphicFramePr>
        <p:xfrm>
          <a:off x="4458840" y="5759418"/>
          <a:ext cx="4685160" cy="1105520"/>
        </p:xfrm>
        <a:graphic>
          <a:graphicData uri="http://schemas.openxmlformats.org/drawingml/2006/table">
            <a:tbl>
              <a:tblPr/>
              <a:tblGrid>
                <a:gridCol w="1212316"/>
                <a:gridCol w="3472844"/>
              </a:tblGrid>
              <a:tr h="19621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Anmerkungen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12730" name="Picture 9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43" y="769030"/>
            <a:ext cx="4275138" cy="22637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2731" name="Picture 9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06938" y="776968"/>
            <a:ext cx="4275137" cy="12874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5271809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1"/>
          <p:cNvSpPr>
            <a:spLocks noChangeArrowheads="1"/>
          </p:cNvSpPr>
          <p:nvPr/>
        </p:nvSpPr>
        <p:spPr bwMode="auto">
          <a:xfrm>
            <a:off x="107950" y="6069744"/>
            <a:ext cx="8928995" cy="679339"/>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12291" name="Text Box 2"/>
          <p:cNvSpPr txBox="1">
            <a:spLocks noChangeArrowheads="1"/>
          </p:cNvSpPr>
          <p:nvPr/>
        </p:nvSpPr>
        <p:spPr bwMode="auto">
          <a:xfrm>
            <a:off x="2771775" y="115888"/>
            <a:ext cx="338455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Konfigurieren</a:t>
            </a:r>
            <a:endParaRPr lang="de-DE" sz="1800" b="1" dirty="0">
              <a:solidFill>
                <a:srgbClr val="000000"/>
              </a:solidFill>
            </a:endParaRPr>
          </a:p>
        </p:txBody>
      </p:sp>
      <p:sp>
        <p:nvSpPr>
          <p:cNvPr id="12292" name="Rectangle 3"/>
          <p:cNvSpPr>
            <a:spLocks noChangeArrowheads="1"/>
          </p:cNvSpPr>
          <p:nvPr/>
        </p:nvSpPr>
        <p:spPr bwMode="auto">
          <a:xfrm>
            <a:off x="0" y="825581"/>
            <a:ext cx="9144000" cy="60324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0" tIns="0" rIns="108000" bIns="0" anchor="ctr">
            <a:spAutoFit/>
          </a:bodyPr>
          <a:lstStyle/>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Wenn Sie zum ersten Mal anmelden, sollte bei normalem Prozessablauf:</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a:t>
            </a:r>
            <a:r>
              <a:rPr lang="de-DE" dirty="0" smtClean="0">
                <a:solidFill>
                  <a:srgbClr val="000000"/>
                </a:solidFill>
              </a:rPr>
              <a:t>er Konfigurationsbildschirm angezeigt werden</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die Daten ihren Umgebungsbedingungen entsprechen</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Klicken Sie dann auf „OK“</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ein Kreisel wird angezeigt</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der Kreisel verschwindet und in diesem Moment sollte die Meldung mit einer Schaltfläche „Weiter“ unter der Schaltfläche „OK“ zu sehen sein</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klicken Sie auf die Schaltfläche „Weiter“</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der Anmeldebildschirm erscheint</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Geben Sie das Standard</a:t>
            </a:r>
            <a:r>
              <a:rPr lang="de-DE" dirty="0">
                <a:solidFill>
                  <a:srgbClr val="000000"/>
                </a:solidFill>
              </a:rPr>
              <a:t>-Login </a:t>
            </a:r>
            <a:r>
              <a:rPr lang="de-DE" dirty="0" smtClean="0">
                <a:solidFill>
                  <a:srgbClr val="000000"/>
                </a:solidFill>
              </a:rPr>
              <a:t>und Passwort ein</a:t>
            </a:r>
            <a:r>
              <a:rPr lang="de-DE" dirty="0">
                <a:solidFill>
                  <a:srgbClr val="000000"/>
                </a:solidFill>
              </a:rPr>
              <a:t>: </a:t>
            </a:r>
            <a:r>
              <a:rPr lang="de-DE" dirty="0" err="1">
                <a:solidFill>
                  <a:srgbClr val="000000"/>
                </a:solidFill>
              </a:rPr>
              <a:t>admin</a:t>
            </a:r>
            <a:r>
              <a:rPr lang="de-DE" dirty="0">
                <a:solidFill>
                  <a:srgbClr val="000000"/>
                </a:solidFill>
              </a:rPr>
              <a:t>/</a:t>
            </a:r>
            <a:r>
              <a:rPr lang="de-DE" dirty="0" err="1">
                <a:solidFill>
                  <a:srgbClr val="000000"/>
                </a:solidFill>
              </a:rPr>
              <a:t>admin</a:t>
            </a:r>
            <a:r>
              <a:rPr lang="de-DE" dirty="0">
                <a:solidFill>
                  <a:srgbClr val="000000"/>
                </a:solidFill>
              </a:rPr>
              <a:t> und klicken auf "</a:t>
            </a:r>
            <a:r>
              <a:rPr lang="de-DE" dirty="0" smtClean="0">
                <a:solidFill>
                  <a:srgbClr val="000000"/>
                </a:solidFill>
              </a:rPr>
              <a:t>OK“</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a:t>
            </a:r>
            <a:r>
              <a:rPr lang="de-DE" dirty="0" smtClean="0">
                <a:solidFill>
                  <a:srgbClr val="000000"/>
                </a:solidFill>
              </a:rPr>
              <a:t>er Kreisel </a:t>
            </a:r>
            <a:r>
              <a:rPr lang="de-DE" dirty="0">
                <a:solidFill>
                  <a:srgbClr val="000000"/>
                </a:solidFill>
              </a:rPr>
              <a:t>wird </a:t>
            </a:r>
            <a:r>
              <a:rPr lang="de-DE" dirty="0" smtClean="0">
                <a:solidFill>
                  <a:srgbClr val="000000"/>
                </a:solidFill>
              </a:rPr>
              <a:t>angezeigt: dieser Schritt kann eine gewisse Zeit (ca. 1 Minute) dauern, weil die gesamte Datenbankstruktur erstellt wird</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der </a:t>
            </a:r>
            <a:r>
              <a:rPr lang="de-DE" dirty="0" smtClean="0">
                <a:solidFill>
                  <a:srgbClr val="000000"/>
                </a:solidFill>
              </a:rPr>
              <a:t>Kreisel </a:t>
            </a:r>
            <a:r>
              <a:rPr lang="de-DE" dirty="0">
                <a:solidFill>
                  <a:srgbClr val="000000"/>
                </a:solidFill>
              </a:rPr>
              <a:t>verschwindet und eine kurze Meldung zeigt das Ergebnis der </a:t>
            </a:r>
            <a:r>
              <a:rPr lang="de-DE" dirty="0" smtClean="0">
                <a:solidFill>
                  <a:srgbClr val="000000"/>
                </a:solidFill>
              </a:rPr>
              <a:t>initiierten Datenbank </a:t>
            </a:r>
            <a:r>
              <a:rPr lang="de-DE" dirty="0">
                <a:solidFill>
                  <a:srgbClr val="000000"/>
                </a:solidFill>
              </a:rPr>
              <a:t>an (</a:t>
            </a:r>
            <a:r>
              <a:rPr lang="de-DE" dirty="0" smtClean="0">
                <a:solidFill>
                  <a:srgbClr val="000000"/>
                </a:solidFill>
              </a:rPr>
              <a:t>Details </a:t>
            </a:r>
            <a:r>
              <a:rPr lang="de-DE" dirty="0">
                <a:solidFill>
                  <a:srgbClr val="000000"/>
                </a:solidFill>
              </a:rPr>
              <a:t>dieses Schrittes </a:t>
            </a:r>
            <a:r>
              <a:rPr lang="de-DE" dirty="0" smtClean="0">
                <a:solidFill>
                  <a:srgbClr val="000000"/>
                </a:solidFill>
              </a:rPr>
              <a:t>werden </a:t>
            </a:r>
            <a:r>
              <a:rPr lang="de-DE" dirty="0">
                <a:solidFill>
                  <a:srgbClr val="000000"/>
                </a:solidFill>
              </a:rPr>
              <a:t>in die Protokolldatei geschrieben</a:t>
            </a:r>
            <a:r>
              <a:rPr lang="de-DE" dirty="0" smtClean="0">
                <a:solidFill>
                  <a:srgbClr val="000000"/>
                </a:solidFill>
              </a:rPr>
              <a:t>)</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klicken Sie erneut auf „OK“ und Sie sind im System!</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
            </a:r>
            <a:br>
              <a:rPr lang="de-DE" dirty="0" smtClean="0">
                <a:solidFill>
                  <a:srgbClr val="000000"/>
                </a:solidFill>
              </a:rPr>
            </a:br>
            <a:r>
              <a:rPr lang="de-DE" dirty="0" smtClean="0">
                <a:solidFill>
                  <a:srgbClr val="000000"/>
                </a:solidFill>
              </a:rPr>
              <a:t>Wenn all dies nicht funktioniert, </a:t>
            </a:r>
            <a:r>
              <a:rPr lang="de-DE" dirty="0">
                <a:solidFill>
                  <a:srgbClr val="000000"/>
                </a:solidFill>
              </a:rPr>
              <a:t>versuchen </a:t>
            </a:r>
            <a:r>
              <a:rPr lang="de-DE" dirty="0" smtClean="0">
                <a:solidFill>
                  <a:srgbClr val="000000"/>
                </a:solidFill>
              </a:rPr>
              <a:t>Sie es </a:t>
            </a:r>
            <a:r>
              <a:rPr lang="de-DE" dirty="0">
                <a:solidFill>
                  <a:srgbClr val="000000"/>
                </a:solidFill>
              </a:rPr>
              <a:t>mit dieser Lösung</a:t>
            </a:r>
            <a:r>
              <a:rPr lang="de-DE" dirty="0" smtClean="0">
                <a:solidFill>
                  <a:srgbClr val="000000"/>
                </a:solidFill>
              </a:rPr>
              <a:t>:</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Suchen Sie diese „/</a:t>
            </a:r>
            <a:r>
              <a:rPr lang="de-DE" dirty="0" err="1" smtClean="0">
                <a:solidFill>
                  <a:srgbClr val="000000"/>
                </a:solidFill>
              </a:rPr>
              <a:t>tool</a:t>
            </a:r>
            <a:r>
              <a:rPr lang="de-DE" dirty="0" smtClean="0">
                <a:solidFill>
                  <a:srgbClr val="000000"/>
                </a:solidFill>
              </a:rPr>
              <a:t>/</a:t>
            </a:r>
            <a:r>
              <a:rPr lang="de-DE" dirty="0" err="1" smtClean="0">
                <a:solidFill>
                  <a:srgbClr val="000000"/>
                </a:solidFill>
              </a:rPr>
              <a:t>parameters.php</a:t>
            </a:r>
            <a:r>
              <a:rPr lang="de-DE" dirty="0" smtClean="0">
                <a:solidFill>
                  <a:srgbClr val="000000"/>
                </a:solidFill>
              </a:rPr>
              <a:t>“ Datei</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Diese Datei mit eigenen Parametern manuell </a:t>
            </a:r>
            <a:r>
              <a:rPr lang="de-DE" dirty="0" smtClean="0">
                <a:solidFill>
                  <a:srgbClr val="000000"/>
                </a:solidFill>
              </a:rPr>
              <a:t>aktualisieren</a:t>
            </a:r>
          </a:p>
          <a:p>
            <a:pPr marL="1027113" lvl="2" indent="-17780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Erstellen Sie eine neue Datei: „/</a:t>
            </a:r>
            <a:r>
              <a:rPr lang="de-DE" dirty="0" err="1" smtClean="0">
                <a:solidFill>
                  <a:srgbClr val="000000"/>
                </a:solidFill>
              </a:rPr>
              <a:t>tool</a:t>
            </a:r>
            <a:r>
              <a:rPr lang="de-DE" dirty="0" smtClean="0">
                <a:solidFill>
                  <a:srgbClr val="000000"/>
                </a:solidFill>
              </a:rPr>
              <a:t>/</a:t>
            </a:r>
            <a:r>
              <a:rPr lang="de-DE" dirty="0" err="1" smtClean="0">
                <a:solidFill>
                  <a:srgbClr val="000000"/>
                </a:solidFill>
              </a:rPr>
              <a:t>parametersLocation.php</a:t>
            </a:r>
            <a:r>
              <a:rPr lang="de-DE" dirty="0" smtClean="0">
                <a:solidFill>
                  <a:srgbClr val="000000"/>
                </a:solidFill>
              </a:rPr>
              <a:t>“ enthält:</a:t>
            </a:r>
          </a:p>
          <a:p>
            <a:pPr marL="1371600" lvl="3" indent="0"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latin typeface="Courier New" charset="0"/>
              </a:rPr>
              <a:t>&lt;? </a:t>
            </a:r>
            <a:r>
              <a:rPr lang="de-DE" dirty="0" err="1" smtClean="0">
                <a:solidFill>
                  <a:srgbClr val="000000"/>
                </a:solidFill>
                <a:latin typeface="Courier New" charset="0"/>
              </a:rPr>
              <a:t>Php</a:t>
            </a:r>
            <a:r>
              <a:rPr lang="de-DE" dirty="0" smtClean="0">
                <a:solidFill>
                  <a:srgbClr val="000000"/>
                </a:solidFill>
                <a:latin typeface="Courier New" charset="0"/>
              </a:rPr>
              <a:t> $ </a:t>
            </a:r>
            <a:r>
              <a:rPr lang="de-DE" dirty="0" err="1" smtClean="0">
                <a:solidFill>
                  <a:srgbClr val="000000"/>
                </a:solidFill>
                <a:latin typeface="Courier New" charset="0"/>
              </a:rPr>
              <a:t>parametersLocation</a:t>
            </a:r>
            <a:r>
              <a:rPr lang="de-DE" dirty="0" smtClean="0">
                <a:solidFill>
                  <a:srgbClr val="000000"/>
                </a:solidFill>
                <a:latin typeface="Courier New" charset="0"/>
              </a:rPr>
              <a:t> = "</a:t>
            </a:r>
            <a:r>
              <a:rPr lang="de-DE" dirty="0" err="1" smtClean="0">
                <a:solidFill>
                  <a:srgbClr val="000000"/>
                </a:solidFill>
                <a:latin typeface="Courier New" charset="0"/>
              </a:rPr>
              <a:t>parameters.php</a:t>
            </a:r>
            <a:r>
              <a:rPr lang="de-DE" dirty="0" smtClean="0">
                <a:solidFill>
                  <a:srgbClr val="000000"/>
                </a:solidFill>
                <a:latin typeface="Courier New" charset="0"/>
              </a:rPr>
              <a:t>";</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Sie können /</a:t>
            </a:r>
            <a:r>
              <a:rPr lang="de-DE" dirty="0" err="1">
                <a:solidFill>
                  <a:srgbClr val="000000"/>
                </a:solidFill>
              </a:rPr>
              <a:t>tool</a:t>
            </a:r>
            <a:r>
              <a:rPr lang="de-DE" dirty="0">
                <a:solidFill>
                  <a:srgbClr val="000000"/>
                </a:solidFill>
              </a:rPr>
              <a:t>/</a:t>
            </a:r>
            <a:r>
              <a:rPr lang="de-DE" dirty="0" err="1">
                <a:solidFill>
                  <a:srgbClr val="000000"/>
                </a:solidFill>
              </a:rPr>
              <a:t>parametrers.php</a:t>
            </a:r>
            <a:r>
              <a:rPr lang="de-DE" dirty="0">
                <a:solidFill>
                  <a:srgbClr val="000000"/>
                </a:solidFill>
              </a:rPr>
              <a:t> verschieben, dann müssen Sie nur den vollständigen Weg in "/</a:t>
            </a:r>
            <a:r>
              <a:rPr lang="de-DE" dirty="0" err="1">
                <a:solidFill>
                  <a:srgbClr val="000000"/>
                </a:solidFill>
              </a:rPr>
              <a:t>tool</a:t>
            </a:r>
            <a:r>
              <a:rPr lang="de-DE" dirty="0">
                <a:solidFill>
                  <a:srgbClr val="000000"/>
                </a:solidFill>
              </a:rPr>
              <a:t>/</a:t>
            </a:r>
            <a:r>
              <a:rPr lang="de-DE" dirty="0" err="1">
                <a:solidFill>
                  <a:srgbClr val="000000"/>
                </a:solidFill>
              </a:rPr>
              <a:t>parametersLocation.php</a:t>
            </a:r>
            <a:r>
              <a:rPr lang="de-DE" dirty="0">
                <a:solidFill>
                  <a:srgbClr val="000000"/>
                </a:solidFill>
              </a:rPr>
              <a:t>" angeben.</a:t>
            </a:r>
            <a:endParaRPr lang="de-DE" dirty="0" smtClean="0">
              <a:solidFill>
                <a:srgbClr val="000000"/>
              </a:solidFill>
            </a:endParaRP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marL="627063" lvl="1"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Vergewissern Sie sich, dass die Datei </a:t>
            </a:r>
            <a:r>
              <a:rPr lang="de-DE" dirty="0" err="1">
                <a:solidFill>
                  <a:srgbClr val="000000"/>
                </a:solidFill>
              </a:rPr>
              <a:t>parameters.php</a:t>
            </a:r>
            <a:r>
              <a:rPr lang="de-DE" dirty="0">
                <a:solidFill>
                  <a:srgbClr val="000000"/>
                </a:solidFill>
              </a:rPr>
              <a:t> außerhalb des Web-</a:t>
            </a:r>
            <a:r>
              <a:rPr lang="de-DE" dirty="0" smtClean="0">
                <a:solidFill>
                  <a:srgbClr val="000000"/>
                </a:solidFill>
              </a:rPr>
              <a:t>Zugriffsverzeichnis gespeichert ist</a:t>
            </a:r>
            <a:r>
              <a:rPr lang="de-DE" dirty="0">
                <a:solidFill>
                  <a:srgbClr val="000000"/>
                </a:solidFill>
              </a:rPr>
              <a:t>, um </a:t>
            </a:r>
            <a:r>
              <a:rPr lang="de-DE" dirty="0" smtClean="0">
                <a:solidFill>
                  <a:srgbClr val="000000"/>
                </a:solidFill>
              </a:rPr>
              <a:t>die Sicherheit wegen gestohlener </a:t>
            </a:r>
            <a:r>
              <a:rPr lang="de-DE" dirty="0">
                <a:solidFill>
                  <a:srgbClr val="000000"/>
                </a:solidFill>
              </a:rPr>
              <a:t>Informationen (z.B. Verbindungs-Login zu Ihrer Datenbank</a:t>
            </a:r>
            <a:r>
              <a:rPr lang="de-DE" dirty="0" smtClean="0">
                <a:solidFill>
                  <a:srgbClr val="000000"/>
                </a:solidFill>
              </a:rPr>
              <a:t>) nicht </a:t>
            </a:r>
            <a:r>
              <a:rPr lang="de-DE" dirty="0">
                <a:solidFill>
                  <a:srgbClr val="000000"/>
                </a:solidFill>
              </a:rPr>
              <a:t>zu gefährden</a:t>
            </a:r>
            <a:r>
              <a:rPr lang="de-DE" dirty="0" smtClean="0">
                <a:solidFill>
                  <a:srgbClr val="000000"/>
                </a:solidFill>
              </a:rPr>
              <a:t>.</a:t>
            </a:r>
            <a:endParaRPr lang="de-DE" dirty="0">
              <a:solidFill>
                <a:srgbClr val="000000"/>
              </a:solidFill>
            </a:endParaRPr>
          </a:p>
        </p:txBody>
      </p:sp>
      <p:pic>
        <p:nvPicPr>
          <p:cNvPr id="1229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0324" y="6183836"/>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5747848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9" name="Rectangle 6"/>
          <p:cNvSpPr>
            <a:spLocks noChangeArrowheads="1"/>
          </p:cNvSpPr>
          <p:nvPr/>
        </p:nvSpPr>
        <p:spPr bwMode="auto">
          <a:xfrm>
            <a:off x="250825" y="998538"/>
            <a:ext cx="8756650" cy="56344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Periodische Besprechungen sind eine Möglichkeit, einige Besprechungen zu definieren, die regelmäßig stattfinden</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meisten Felder passen zu Besprechungsfeldern, aber einige Informationen für Besprechungen sind bei regelmäßigen Besprechungen nicht vorhanden, wie z. B. Protokoll oder Status. Dies liegt daran, dass diese Felder nicht durch periodische Besprechungsdefinitionen gesetzt werden, sondern direkt auf den Besprechungen gesetzt werden </a:t>
            </a:r>
            <a:r>
              <a:rPr lang="de-DE" sz="1200" dirty="0" smtClean="0">
                <a:solidFill>
                  <a:srgbClr val="000000"/>
                </a:solidFill>
              </a:rPr>
              <a:t>müssen.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Es werden mehrere Intervalle vorgeschlagen:</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Beim Speichern der periodischen Besprechung werden automatisch elementare Besprechungen angelegt.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Änderungen können dann in den Sitzungen vorgenommen werden. In den meisten Fällen werden diese Änderungen nicht durch regelmäßige Besprechungen gelöscht</a:t>
            </a:r>
            <a:r>
              <a:rPr lang="de-DE" sz="1200" dirty="0" smtClean="0">
                <a:solidFill>
                  <a:srgbClr val="000000"/>
                </a:solidFill>
              </a:rPr>
              <a:t>. Bei </a:t>
            </a:r>
            <a:r>
              <a:rPr lang="de-DE" sz="1200" dirty="0">
                <a:solidFill>
                  <a:srgbClr val="000000"/>
                </a:solidFill>
              </a:rPr>
              <a:t>jeder Aktualisierung einer regelmäßigen Besprechung werden die Besprechungen neu bewertet. Dies kann zur Löschung einiger Besprechungen führen. Dadurch werden auch Meetings neu positioniert, auch wenn ihre geplanten Termine elementar aktualisiert wurden.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1"/>
                </a:solidFill>
              </a:rPr>
              <a:t>Die Zuordnungen können in einer periodischen Besprechung definiert werden</a:t>
            </a:r>
            <a:r>
              <a:rPr lang="de-DE" sz="1200" dirty="0" smtClean="0">
                <a:solidFill>
                  <a:schemeClr val="tx1"/>
                </a:solidFill>
              </a:rPr>
              <a:t>. Sie </a:t>
            </a:r>
            <a:r>
              <a:rPr lang="de-DE" sz="1200" dirty="0">
                <a:solidFill>
                  <a:schemeClr val="tx1"/>
                </a:solidFill>
              </a:rPr>
              <a:t>werden auf die Elementarveranstaltungen kopiert. </a:t>
            </a:r>
            <a:r>
              <a:rPr lang="de-DE" sz="1200" dirty="0" smtClean="0">
                <a:solidFill>
                  <a:schemeClr val="tx1"/>
                </a:solidFill>
              </a:rPr>
              <a:t>Die </a:t>
            </a:r>
            <a:r>
              <a:rPr lang="de-DE" sz="1200" dirty="0">
                <a:solidFill>
                  <a:schemeClr val="tx1"/>
                </a:solidFill>
              </a:rPr>
              <a:t>periodischen Treffen werden nicht geplant, sondern nur elementare Treffen. </a:t>
            </a:r>
            <a:r>
              <a:rPr lang="de-DE" sz="1200" dirty="0" smtClean="0">
                <a:solidFill>
                  <a:schemeClr val="tx1"/>
                </a:solidFill>
              </a:rPr>
              <a:t>So </a:t>
            </a:r>
            <a:r>
              <a:rPr lang="de-DE" sz="1200" dirty="0">
                <a:solidFill>
                  <a:schemeClr val="tx1"/>
                </a:solidFill>
              </a:rPr>
              <a:t>wird bei periodischen Besprechungsaufträgen die verbleibende Arbeit immer auf Null gesetzt</a:t>
            </a:r>
            <a:r>
              <a:rPr lang="de-DE" sz="1200" dirty="0" smtClean="0">
                <a:solidFill>
                  <a:schemeClr val="tx1"/>
                </a:solidFill>
              </a:rPr>
              <a:t>.</a:t>
            </a:r>
            <a:endParaRPr lang="de-DE" sz="1200" dirty="0">
              <a:solidFill>
                <a:srgbClr val="000000"/>
              </a:solidFill>
            </a:endParaRPr>
          </a:p>
        </p:txBody>
      </p:sp>
      <p:sp>
        <p:nvSpPr>
          <p:cNvPr id="113666" name="Text Box 1"/>
          <p:cNvSpPr txBox="1">
            <a:spLocks noChangeArrowheads="1"/>
          </p:cNvSpPr>
          <p:nvPr/>
        </p:nvSpPr>
        <p:spPr bwMode="auto">
          <a:xfrm>
            <a:off x="2268538" y="123825"/>
            <a:ext cx="5014234"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Periodische Besprechungen (1/2)</a:t>
            </a:r>
            <a:endParaRPr lang="de-DE" sz="1800" b="1">
              <a:solidFill>
                <a:srgbClr val="000000"/>
              </a:solidFill>
            </a:endParaRPr>
          </a:p>
        </p:txBody>
      </p:sp>
      <p:pic>
        <p:nvPicPr>
          <p:cNvPr id="113670"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750" y="2780200"/>
            <a:ext cx="4714875" cy="3619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3671"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701" y="3232638"/>
            <a:ext cx="4712326" cy="36322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3672"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5690" y="3683520"/>
            <a:ext cx="4720337" cy="337856"/>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3673" name="Picture 1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43737" y="4103430"/>
            <a:ext cx="4733925" cy="3429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755889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3339" name="Group 123"/>
          <p:cNvGraphicFramePr>
            <a:graphicFrameLocks noGrp="1"/>
          </p:cNvGraphicFramePr>
          <p:nvPr>
            <p:extLst>
              <p:ext uri="{D42A27DB-BD31-4B8C-83A1-F6EECF244321}">
                <p14:modId xmlns:p14="http://schemas.microsoft.com/office/powerpoint/2010/main" val="4293457150"/>
              </p:ext>
            </p:extLst>
          </p:nvPr>
        </p:nvGraphicFramePr>
        <p:xfrm>
          <a:off x="4692760" y="1532488"/>
          <a:ext cx="4394200" cy="1656164"/>
        </p:xfrm>
        <a:graphic>
          <a:graphicData uri="http://schemas.openxmlformats.org/drawingml/2006/table">
            <a:tbl>
              <a:tblPr/>
              <a:tblGrid>
                <a:gridCol w="935037"/>
                <a:gridCol w="3459163"/>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43" marB="359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43" marB="359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569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Zuordnung im Netzplan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43" marB="359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Übergeordneter Vorgang der periodischen Besprechung in der PSP-Struktur, unter dem die periodische Besprechung in der Gantt-Planung angezeigt wird. Die Besprechungen, die aus den periodischen Besprechungen bestehen, werden unter dieser Zeile zusammengefasst.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43" marB="359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43" marB="359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Verantwortlicher für die Organisation des Meetings.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43" marB="359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43" marB="359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Besprechung archiviert ist. Die Besprechung erscheint nicht mehr in den Listen, es sei denn, die Option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43" marB="359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14741" name="Text Box 99"/>
          <p:cNvSpPr txBox="1">
            <a:spLocks noChangeArrowheads="1"/>
          </p:cNvSpPr>
          <p:nvPr/>
        </p:nvSpPr>
        <p:spPr bwMode="auto">
          <a:xfrm>
            <a:off x="2268538" y="123825"/>
            <a:ext cx="4879118"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Periodische Besprechungen (2/2)</a:t>
            </a:r>
            <a:endParaRPr lang="de-DE" sz="1800" b="1">
              <a:solidFill>
                <a:srgbClr val="000000"/>
              </a:solidFill>
            </a:endParaRPr>
          </a:p>
        </p:txBody>
      </p:sp>
      <p:graphicFrame>
        <p:nvGraphicFramePr>
          <p:cNvPr id="393318" name="Group 102"/>
          <p:cNvGraphicFramePr>
            <a:graphicFrameLocks noGrp="1"/>
          </p:cNvGraphicFramePr>
          <p:nvPr>
            <p:extLst>
              <p:ext uri="{D42A27DB-BD31-4B8C-83A1-F6EECF244321}">
                <p14:modId xmlns:p14="http://schemas.microsoft.com/office/powerpoint/2010/main" val="2873485699"/>
              </p:ext>
            </p:extLst>
          </p:nvPr>
        </p:nvGraphicFramePr>
        <p:xfrm>
          <a:off x="0" y="5775423"/>
          <a:ext cx="4620980" cy="1107033"/>
        </p:xfrm>
        <a:graphic>
          <a:graphicData uri="http://schemas.openxmlformats.org/drawingml/2006/table">
            <a:tbl>
              <a:tblPr/>
              <a:tblGrid>
                <a:gridCol w="1208667"/>
                <a:gridCol w="3412313"/>
              </a:tblGrid>
              <a:tr h="19675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Anlagen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93349" name="Group 133"/>
          <p:cNvGraphicFramePr>
            <a:graphicFrameLocks noGrp="1"/>
          </p:cNvGraphicFramePr>
          <p:nvPr>
            <p:extLst>
              <p:ext uri="{D42A27DB-BD31-4B8C-83A1-F6EECF244321}">
                <p14:modId xmlns:p14="http://schemas.microsoft.com/office/powerpoint/2010/main" val="941208246"/>
              </p:ext>
            </p:extLst>
          </p:nvPr>
        </p:nvGraphicFramePr>
        <p:xfrm>
          <a:off x="4687997" y="4260040"/>
          <a:ext cx="4394200" cy="1392273"/>
        </p:xfrm>
        <a:graphic>
          <a:graphicData uri="http://schemas.openxmlformats.org/drawingml/2006/table">
            <a:tbl>
              <a:tblPr/>
              <a:tblGrid>
                <a:gridCol w="935038"/>
                <a:gridCol w="3459162"/>
              </a:tblGrid>
              <a:tr h="19631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6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Zeitraum</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Startdatum und Enddatum oder Anzahl der Vorkommen, um den Bereich der Perioden festzulegen.</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1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Zeit</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Start- und Endzeit für alle Besprechungen.</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4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Periodisch</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Häufigkeit des Treffens, auf der Basis von Vorschlägen (täglich, wöchentlich, monatlich)</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4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Nur an Werktagen</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Legen Sie fest, dass Besprechungen nicht an freien Tagen stattfinden.</a:t>
                      </a:r>
                    </a:p>
                  </a:txBody>
                  <a:tcPr marL="72000" marR="72000"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14783" name="Picture 9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752280"/>
            <a:ext cx="4289425" cy="18208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4784" name="Picture 10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4550" y="751503"/>
            <a:ext cx="4275138" cy="6778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4785" name="Picture 10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75188" y="3224990"/>
            <a:ext cx="4275137" cy="9445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09672" name="Group 104"/>
          <p:cNvGraphicFramePr>
            <a:graphicFrameLocks noGrp="1"/>
          </p:cNvGraphicFramePr>
          <p:nvPr>
            <p:extLst>
              <p:ext uri="{D42A27DB-BD31-4B8C-83A1-F6EECF244321}">
                <p14:modId xmlns:p14="http://schemas.microsoft.com/office/powerpoint/2010/main" val="4294862187"/>
              </p:ext>
            </p:extLst>
          </p:nvPr>
        </p:nvGraphicFramePr>
        <p:xfrm>
          <a:off x="0" y="2561933"/>
          <a:ext cx="4614507" cy="3174106"/>
        </p:xfrm>
        <a:graphic>
          <a:graphicData uri="http://schemas.openxmlformats.org/drawingml/2006/table">
            <a:tbl>
              <a:tblPr/>
              <a:tblGrid>
                <a:gridCol w="1013373"/>
                <a:gridCol w="3601134"/>
              </a:tblGrid>
              <a:tr h="19676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76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die periodische Besprechung. </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0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Projekt</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von der periodischen Besprechung betroffene Projekt. Verpflichtend.</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6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Besprechungsart</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Art der periodischen Besprechung. </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5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Bezeichnung der Besprechung. Wenn nicht gesetzt, wird automatisch der Besprechungstyp mit dem Besprechungsdatum eingestellt.</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6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Ort</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Ort, Zeit (sonstiges), an dem die Besprechungen statt findet.</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92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Zuweisung</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Ressourcen können periodischen Besprechungen zugeordnet werden, genauso wie die Zuordnung zu Aktivitäten oder Besprechungen. Weitere Informationen zur Zuordnung finden Sie unter Aktivitäten.</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6926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andere Teilnehmer</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Zusätzliche Liste der Personen, die an den Besprechungen teilnehmen (oder voraussichtlich teilnehmen werden), in Ergänzung zu den in der Zuordnungstabelle aufgeführten Ressourcen. Doppelte E-Mail-Adressen mit Zuordnungsliste werden automatisch entfernt.</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61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Treffens. Kann verwendet werden, um die Agenda zu speichern.</a:t>
                      </a:r>
                    </a:p>
                  </a:txBody>
                  <a:tcPr marL="72000" marR="72000" marT="35927" marB="359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9995038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Entscheidung (1/2)</a:t>
            </a:r>
            <a:endParaRPr lang="de-DE" sz="1800" b="1">
              <a:solidFill>
                <a:srgbClr val="000000"/>
              </a:solidFill>
            </a:endParaRPr>
          </a:p>
        </p:txBody>
      </p:sp>
      <p:sp>
        <p:nvSpPr>
          <p:cNvPr id="115716" name="Rectangle 5"/>
          <p:cNvSpPr>
            <a:spLocks noChangeArrowheads="1"/>
          </p:cNvSpPr>
          <p:nvPr/>
        </p:nvSpPr>
        <p:spPr bwMode="auto">
          <a:xfrm>
            <a:off x="250825" y="998538"/>
            <a:ext cx="8756650"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Entscheidungen werden gespeichert, um wichtige Entscheidungen zu verfolgen, wann, wo und warum die Entscheidung getroffen wurde.</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Sie können eine Entscheidung mit einer Besprechung verknüpfen, um schnell das Protokoll zu finden, in dem die Entscheidung beschrieben wird.</a:t>
            </a:r>
            <a:endParaRPr lang="de-DE" sz="1200">
              <a:solidFill>
                <a:srgbClr val="000000"/>
              </a:solidFill>
            </a:endParaRPr>
          </a:p>
        </p:txBody>
      </p:sp>
    </p:spTree>
    <p:extLst>
      <p:ext uri="{BB962C8B-B14F-4D97-AF65-F5344CB8AC3E}">
        <p14:creationId xmlns:p14="http://schemas.microsoft.com/office/powerpoint/2010/main" val="39923117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3"/>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graphicFrame>
        <p:nvGraphicFramePr>
          <p:cNvPr id="202842" name="Group 90"/>
          <p:cNvGraphicFramePr>
            <a:graphicFrameLocks noGrp="1"/>
          </p:cNvGraphicFramePr>
          <p:nvPr>
            <p:extLst>
              <p:ext uri="{D42A27DB-BD31-4B8C-83A1-F6EECF244321}">
                <p14:modId xmlns:p14="http://schemas.microsoft.com/office/powerpoint/2010/main" val="2073826061"/>
              </p:ext>
            </p:extLst>
          </p:nvPr>
        </p:nvGraphicFramePr>
        <p:xfrm>
          <a:off x="4632325" y="2000930"/>
          <a:ext cx="4394200" cy="3005210"/>
        </p:xfrm>
        <a:graphic>
          <a:graphicData uri="http://schemas.openxmlformats.org/drawingml/2006/table">
            <a:tbl>
              <a:tblPr/>
              <a:tblGrid>
                <a:gridCol w="935038"/>
                <a:gridCol w="3459162"/>
              </a:tblGrid>
              <a:tr h="3111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8461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Stand der Entscheidung. Kann mit einem Workflow verknüpft werden. Eine Änderung des Status kann mehrere Auswirkungen haben: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automatisches versenden von E-Mails,</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automatische Aktualisierung „bearbeitet“, „erledigt“ oder „geschlossen“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einige Felder können obligatorisch sein (s.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Datum der Entscheidung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Datum der Entscheidung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69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Ursprung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Ursprung der Entscheidung. Es kann entweder der Verweis auf eine Sitzung sein, in der die Entscheidung getroffen wurde (also auch der Verweis auf die Liste der Sitzungen), oder eine kurze Beschreibung, warum die Entscheidung getroffen wurde.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Verantwortliche für die Entscheidung (die Person, die die Entscheidung getroffen hat).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Entscheidung archiviert wird. Die Entscheidung erscheint nicht mehr in den Listen, es sei denn, die Option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5" marB="3598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202832" name="Group 80"/>
          <p:cNvGraphicFramePr>
            <a:graphicFrameLocks noGrp="1"/>
          </p:cNvGraphicFramePr>
          <p:nvPr>
            <p:extLst>
              <p:ext uri="{D42A27DB-BD31-4B8C-83A1-F6EECF244321}">
                <p14:modId xmlns:p14="http://schemas.microsoft.com/office/powerpoint/2010/main" val="3132712830"/>
              </p:ext>
            </p:extLst>
          </p:nvPr>
        </p:nvGraphicFramePr>
        <p:xfrm>
          <a:off x="112713" y="2002518"/>
          <a:ext cx="4394200" cy="1551946"/>
        </p:xfrm>
        <a:graphic>
          <a:graphicData uri="http://schemas.openxmlformats.org/drawingml/2006/table">
            <a:tbl>
              <a:tblPr/>
              <a:tblGrid>
                <a:gridCol w="863600"/>
                <a:gridCol w="3530600"/>
              </a:tblGrid>
              <a:tr h="196491">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44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die Entscheidung. Die Referenz wird nach der ID angezeigt. </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von der Entscheidung betroffene Projekt. Verpflichtend.</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Entscheidungsart</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Art der Entscheidung.</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Kurzbeschreibung der Entscheidung. Verpflichtend.</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92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der Entscheidung. Die Beschreibung kann viele Zeilen haben. Das Feld wird automatisch erweitert.</a:t>
                      </a:r>
                    </a:p>
                  </a:txBody>
                  <a:tcPr marL="72000" marR="72000" marT="36029" marB="3602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16786" name="Text Box 7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Entscheidung (2/2)</a:t>
            </a:r>
            <a:endParaRPr lang="de-DE" sz="1800" b="1">
              <a:solidFill>
                <a:srgbClr val="000000"/>
              </a:solidFill>
            </a:endParaRPr>
          </a:p>
        </p:txBody>
      </p:sp>
      <p:graphicFrame>
        <p:nvGraphicFramePr>
          <p:cNvPr id="111691" name="Group 75"/>
          <p:cNvGraphicFramePr>
            <a:graphicFrameLocks noGrp="1"/>
          </p:cNvGraphicFramePr>
          <p:nvPr>
            <p:extLst>
              <p:ext uri="{D42A27DB-BD31-4B8C-83A1-F6EECF244321}">
                <p14:modId xmlns:p14="http://schemas.microsoft.com/office/powerpoint/2010/main" val="4180048833"/>
              </p:ext>
            </p:extLst>
          </p:nvPr>
        </p:nvGraphicFramePr>
        <p:xfrm>
          <a:off x="4634689" y="5180580"/>
          <a:ext cx="4394200" cy="1107920"/>
        </p:xfrm>
        <a:graphic>
          <a:graphicData uri="http://schemas.openxmlformats.org/drawingml/2006/table">
            <a:tbl>
              <a:tblPr/>
              <a:tblGrid>
                <a:gridCol w="1149350"/>
                <a:gridCol w="3244850"/>
              </a:tblGrid>
              <a:tr h="19634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9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16808" name="Picture 7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863" y="895350"/>
            <a:ext cx="4283075" cy="990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6809" name="Picture 7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4550" y="893763"/>
            <a:ext cx="4289425" cy="9683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5789721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Frage (1/2)</a:t>
            </a:r>
            <a:endParaRPr lang="de-DE" sz="1800" b="1">
              <a:solidFill>
                <a:srgbClr val="000000"/>
              </a:solidFill>
            </a:endParaRPr>
          </a:p>
        </p:txBody>
      </p:sp>
      <p:sp>
        <p:nvSpPr>
          <p:cNvPr id="117764" name="Rectangle 5"/>
          <p:cNvSpPr>
            <a:spLocks noChangeArrowheads="1"/>
          </p:cNvSpPr>
          <p:nvPr/>
        </p:nvSpPr>
        <p:spPr bwMode="auto">
          <a:xfrm>
            <a:off x="250825" y="998538"/>
            <a:ext cx="8756650" cy="26798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Fragen werden gespeichert, um wichtige Fragen und Antworten zu verfolgen.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Tatsächlich sollten Sie jede Frage und Antwort, die einen Einfluss auf das Projekt haben, verfolgen.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Fragen können auch eine einfache Möglichkeit bieten, gesendete Fragen zu verfolgen und nicht beantwortete zu verfolgen.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Auf diese Weise können Sie auf einfache Weise herausfinden, wann, wer und wie genau auf eine Frage geantwortet hat.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Denken Sie auch daran, dass einige Menschen (bewusst oder unbewusst) in der Lage sein werden, ihre Meinung zu ändern ohne sie aufrecht zu erhalten....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Sie können eine Frage mit einer Besprechung verknüpfen, um schnell das Protokoll zu finden, in dem die Frage gestellt oder beantwortet wurde.</a:t>
            </a:r>
            <a:endParaRPr lang="de-DE" sz="1200">
              <a:solidFill>
                <a:srgbClr val="000000"/>
              </a:solidFill>
            </a:endParaRPr>
          </a:p>
        </p:txBody>
      </p:sp>
    </p:spTree>
    <p:extLst>
      <p:ext uri="{BB962C8B-B14F-4D97-AF65-F5344CB8AC3E}">
        <p14:creationId xmlns:p14="http://schemas.microsoft.com/office/powerpoint/2010/main" val="16930236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9056" name="Group 160"/>
          <p:cNvGraphicFramePr>
            <a:graphicFrameLocks noGrp="1"/>
          </p:cNvGraphicFramePr>
          <p:nvPr>
            <p:extLst>
              <p:ext uri="{D42A27DB-BD31-4B8C-83A1-F6EECF244321}">
                <p14:modId xmlns:p14="http://schemas.microsoft.com/office/powerpoint/2010/main" val="3134509469"/>
              </p:ext>
            </p:extLst>
          </p:nvPr>
        </p:nvGraphicFramePr>
        <p:xfrm>
          <a:off x="4576315" y="2377284"/>
          <a:ext cx="4567685" cy="4231553"/>
        </p:xfrm>
        <a:graphic>
          <a:graphicData uri="http://schemas.openxmlformats.org/drawingml/2006/table">
            <a:tbl>
              <a:tblPr/>
              <a:tblGrid>
                <a:gridCol w="990479"/>
                <a:gridCol w="3577206"/>
              </a:tblGrid>
              <a:tr h="3111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8461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der Frage. Kann mit einem Workflow verknüpft werden. Eine Änderung des Status kann Auswirkungen haben: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automatisches senden von E-Mails,</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automatische Aktualisierung „bearbeitet “, „erledigt“ oder „geschlossen“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einige Felder können obligatorisch sein (s.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Person, die für die Weiterverfolgung der Frage verantwortlich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19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Erstes Fälligkeitsdatum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Zunächst erwartetes Datum für die Beantwortung der Frage.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Geplantes Fälligkeitsdatum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erwartete Datum für die Antwort auf die Frage wurde aktualisiert.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19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Wiederholung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der Person, die die Antwort bereits gegeben hat.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Bearbeitet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diese Frage berücksichtigt wurde.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Datum der Bearbeitung wird gespeichert. Dies bedeutet in der Regel, dass der Verantwortliche benannt wurde.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um anzuzeigen, dass die Frage beantwortet wurde.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Datum der Antwort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Frage archiviert ist. Die Frage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Antwort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Antwort auf die Frage. </a:t>
                      </a:r>
                      <a:b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b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Antwort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18823" name="Text Box 7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a:solidFill>
                  <a:srgbClr val="000000"/>
                </a:solidFill>
              </a:rPr>
              <a:t>Frage (2/2)</a:t>
            </a:r>
          </a:p>
        </p:txBody>
      </p:sp>
      <p:graphicFrame>
        <p:nvGraphicFramePr>
          <p:cNvPr id="209030" name="Group 134"/>
          <p:cNvGraphicFramePr>
            <a:graphicFrameLocks noGrp="1"/>
          </p:cNvGraphicFramePr>
          <p:nvPr>
            <p:extLst>
              <p:ext uri="{D42A27DB-BD31-4B8C-83A1-F6EECF244321}">
                <p14:modId xmlns:p14="http://schemas.microsoft.com/office/powerpoint/2010/main" val="3717583522"/>
              </p:ext>
            </p:extLst>
          </p:nvPr>
        </p:nvGraphicFramePr>
        <p:xfrm>
          <a:off x="87276" y="2330255"/>
          <a:ext cx="4394200" cy="2124583"/>
        </p:xfrm>
        <a:graphic>
          <a:graphicData uri="http://schemas.openxmlformats.org/drawingml/2006/table">
            <a:tbl>
              <a:tblPr/>
              <a:tblGrid>
                <a:gridCol w="1034190"/>
                <a:gridCol w="3360010"/>
              </a:tblGrid>
              <a:tr h="20776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die Frage. Die Referenz wird nach der ID angezeigt..</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von der Frage betroffene Projekt. Verpflichtend.</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Fragetyp</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 der Frage. </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Kurze Beschreibung der Frage. Verpflichtend.</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696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Erstellungsdatum</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Erstellungsdatum, wird bei der Erstellung automatisch generiert. Kann geändert werden.</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4319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Aussteller</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Benutzer, der die Frage angelegt hat. Kann geändert werden (z.B. wenn der Ersteller nicht der Aussteller ist).</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4319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der Frage. Die Beschreibung kann viele Zeilen haben. Das Feld wird automatisch erweitert.</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1" name="Group 230"/>
          <p:cNvGraphicFramePr>
            <a:graphicFrameLocks noGrp="1"/>
          </p:cNvGraphicFramePr>
          <p:nvPr>
            <p:extLst>
              <p:ext uri="{D42A27DB-BD31-4B8C-83A1-F6EECF244321}">
                <p14:modId xmlns:p14="http://schemas.microsoft.com/office/powerpoint/2010/main" val="587796010"/>
              </p:ext>
            </p:extLst>
          </p:nvPr>
        </p:nvGraphicFramePr>
        <p:xfrm>
          <a:off x="92039" y="5516238"/>
          <a:ext cx="4394200" cy="1105520"/>
        </p:xfrm>
        <a:graphic>
          <a:graphicData uri="http://schemas.openxmlformats.org/drawingml/2006/table">
            <a:tbl>
              <a:tblPr/>
              <a:tblGrid>
                <a:gridCol w="1149719"/>
                <a:gridCol w="3244481"/>
              </a:tblGrid>
              <a:tr h="19621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18874" name="Picture 9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150" y="753868"/>
            <a:ext cx="4275138" cy="12493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8875" name="Picture 9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9313" y="742755"/>
            <a:ext cx="4283075" cy="15478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4859358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E-Mails</a:t>
            </a:r>
            <a:endParaRPr lang="de-DE" sz="1800" b="1">
              <a:solidFill>
                <a:srgbClr val="000000"/>
              </a:solidFill>
            </a:endParaRPr>
          </a:p>
        </p:txBody>
      </p:sp>
      <p:sp>
        <p:nvSpPr>
          <p:cNvPr id="119813" name="Text Box 7"/>
          <p:cNvSpPr txBox="1">
            <a:spLocks noChangeArrowheads="1"/>
          </p:cNvSpPr>
          <p:nvPr/>
        </p:nvSpPr>
        <p:spPr bwMode="auto">
          <a:xfrm>
            <a:off x="200025" y="903288"/>
            <a:ext cx="8732838" cy="12025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smtClean="0">
                <a:solidFill>
                  <a:srgbClr val="000000"/>
                </a:solidFill>
              </a:rPr>
              <a:t>Sie können sich die Liste der automatisch versendeten E-Mails ansehen (siehe entsprechendes Thema).</a:t>
            </a:r>
          </a:p>
          <a:p>
            <a:pPr algn="l" eaLnBrk="1" hangingPunct="1">
              <a:buClrTx/>
              <a:buFontTx/>
              <a:buNone/>
            </a:pPr>
            <a:endParaRPr lang="de-DE" sz="1200" smtClean="0">
              <a:solidFill>
                <a:srgbClr val="000000"/>
              </a:solidFill>
            </a:endParaRPr>
          </a:p>
          <a:p>
            <a:pPr algn="l" eaLnBrk="1" hangingPunct="1">
              <a:buClrTx/>
              <a:buFontTx/>
              <a:buNone/>
            </a:pPr>
            <a:r>
              <a:rPr lang="de-DE" sz="1200" smtClean="0">
                <a:solidFill>
                  <a:srgbClr val="000000"/>
                </a:solidFill>
              </a:rPr>
              <a:t>Sie erhalten alle Informationen über die E-Mail, einschließlich des Status, der anzeigt, ob die E-Mail korrekt gesendet wurde oder nicht.</a:t>
            </a:r>
          </a:p>
          <a:p>
            <a:pPr algn="l" eaLnBrk="1" hangingPunct="1">
              <a:buClrTx/>
              <a:buFontTx/>
              <a:buNone/>
            </a:pPr>
            <a:endParaRPr lang="de-DE" sz="1200" smtClean="0">
              <a:solidFill>
                <a:srgbClr val="000000"/>
              </a:solidFill>
            </a:endParaRPr>
          </a:p>
          <a:p>
            <a:pPr algn="l" eaLnBrk="1" hangingPunct="1">
              <a:buClrTx/>
              <a:buFontTx/>
              <a:buNone/>
            </a:pPr>
            <a:r>
              <a:rPr lang="de-DE" sz="1200" smtClean="0">
                <a:solidFill>
                  <a:srgbClr val="000000"/>
                </a:solidFill>
              </a:rPr>
              <a:t>Die Informationen auf dem Bildschirm sind schreibgeschützt.</a:t>
            </a:r>
            <a:endParaRPr lang="de-DE" sz="1200">
              <a:solidFill>
                <a:srgbClr val="000000"/>
              </a:solidFill>
            </a:endParaRPr>
          </a:p>
        </p:txBody>
      </p:sp>
      <p:pic>
        <p:nvPicPr>
          <p:cNvPr id="119815"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4963" y="2122488"/>
            <a:ext cx="8542337" cy="40465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3172677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Warnungen</a:t>
            </a:r>
            <a:endParaRPr lang="de-DE" sz="1800" b="1">
              <a:solidFill>
                <a:srgbClr val="000000"/>
              </a:solidFill>
            </a:endParaRPr>
          </a:p>
        </p:txBody>
      </p:sp>
      <p:sp>
        <p:nvSpPr>
          <p:cNvPr id="120835" name="Text Box 7"/>
          <p:cNvSpPr txBox="1">
            <a:spLocks noChangeArrowheads="1"/>
          </p:cNvSpPr>
          <p:nvPr/>
        </p:nvSpPr>
        <p:spPr bwMode="auto">
          <a:xfrm>
            <a:off x="200025" y="903288"/>
            <a:ext cx="8732838" cy="1387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Sie können sich die gesendeten Warnungen ansehen.</a:t>
            </a:r>
          </a:p>
          <a:p>
            <a:pPr algn="l" eaLnBrk="1" hangingPunct="1">
              <a:buClrTx/>
              <a:buFontTx/>
              <a:buNone/>
            </a:pPr>
            <a:r>
              <a:rPr lang="de-DE" sz="1200" dirty="0">
                <a:solidFill>
                  <a:srgbClr val="000000"/>
                </a:solidFill>
              </a:rPr>
              <a:t>Standardmäßig können Administratoren alle gesendeten Warnungen sehen, während andere Benutzer nur ihre eigenen Warnungen sehen</a:t>
            </a:r>
            <a:r>
              <a:rPr lang="de-DE" sz="1200" dirty="0" smtClean="0">
                <a:solidFill>
                  <a:srgbClr val="000000"/>
                </a:solidFill>
              </a:rPr>
              <a:t>. Dieser </a:t>
            </a:r>
            <a:r>
              <a:rPr lang="de-DE" sz="1200" dirty="0">
                <a:solidFill>
                  <a:srgbClr val="000000"/>
                </a:solidFill>
              </a:rPr>
              <a:t>Bildschirm ist schreibgeschützt.</a:t>
            </a: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Wenn </a:t>
            </a:r>
            <a:r>
              <a:rPr lang="de-DE" sz="1200" dirty="0">
                <a:solidFill>
                  <a:srgbClr val="000000"/>
                </a:solidFill>
              </a:rPr>
              <a:t>Sie der Empfänger des Warnsignals sind und der Warnhinweis noch nicht als "gelesen" markiert ist (z.B. haben Sie auf "erinnern" geklickt, als der Warnhinweis angezeigt wurde), haben Sie eine Schaltfläche, mit der Sie den Warnhinweis als "gelesen" markieren können</a:t>
            </a:r>
            <a:r>
              <a:rPr lang="de-DE" sz="1200" dirty="0" smtClean="0">
                <a:solidFill>
                  <a:srgbClr val="000000"/>
                </a:solidFill>
              </a:rPr>
              <a:t>.</a:t>
            </a:r>
            <a:endParaRPr lang="de-DE" sz="1200" dirty="0">
              <a:solidFill>
                <a:srgbClr val="000000"/>
              </a:solidFill>
            </a:endParaRPr>
          </a:p>
        </p:txBody>
      </p:sp>
      <p:pic>
        <p:nvPicPr>
          <p:cNvPr id="12083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163" y="2329025"/>
            <a:ext cx="8602662" cy="16303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62508990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Kurznachricht</a:t>
            </a:r>
            <a:endParaRPr lang="de-DE" sz="1800" b="1" dirty="0">
              <a:solidFill>
                <a:srgbClr val="000000"/>
              </a:solidFill>
            </a:endParaRPr>
          </a:p>
        </p:txBody>
      </p:sp>
      <p:sp>
        <p:nvSpPr>
          <p:cNvPr id="121859" name="Text Box 2"/>
          <p:cNvSpPr txBox="1">
            <a:spLocks noChangeArrowheads="1"/>
          </p:cNvSpPr>
          <p:nvPr/>
        </p:nvSpPr>
        <p:spPr bwMode="auto">
          <a:xfrm>
            <a:off x="457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graphicFrame>
        <p:nvGraphicFramePr>
          <p:cNvPr id="51304" name="Group 104"/>
          <p:cNvGraphicFramePr>
            <a:graphicFrameLocks noGrp="1"/>
          </p:cNvGraphicFramePr>
          <p:nvPr>
            <p:extLst>
              <p:ext uri="{D42A27DB-BD31-4B8C-83A1-F6EECF244321}">
                <p14:modId xmlns:p14="http://schemas.microsoft.com/office/powerpoint/2010/main" val="1680114724"/>
              </p:ext>
            </p:extLst>
          </p:nvPr>
        </p:nvGraphicFramePr>
        <p:xfrm>
          <a:off x="165100" y="3419475"/>
          <a:ext cx="4394200" cy="2368682"/>
        </p:xfrm>
        <a:graphic>
          <a:graphicData uri="http://schemas.openxmlformats.org/drawingml/2006/table">
            <a:tbl>
              <a:tblPr/>
              <a:tblGrid>
                <a:gridCol w="929343"/>
                <a:gridCol w="3464857"/>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7602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Eindeutige ID für die Nachricht. </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Titel</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Überschrift der Nachricht. Verpflichtend.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Nachrichtentyp</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 der Nachricht. </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Profil</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Profil der Nutzer, die die Nachricht sehen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Projekt zur Einschränkung der Anzeige. Nur die für das Projekt betroffenen Personen sehen die Meldung.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69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Benutzer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Benutzer, der die Nachricht sehen wird. Nützlich, um eine Nachricht nur an einen Benutzer zu senden. Da der Benutzer restriktiver ist als Profil und/oder Projekt, sollten Sie diese bei der Auswahl des Benutzers nicht auswählen.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 Status, um die Anzeige der Nachricht zu beenden.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Sie müssen diese dann nicht löschen, um sie z.B. später wieder anzeigen zu können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21889" name="Text Box 36"/>
          <p:cNvSpPr txBox="1">
            <a:spLocks noChangeArrowheads="1"/>
          </p:cNvSpPr>
          <p:nvPr/>
        </p:nvSpPr>
        <p:spPr bwMode="auto">
          <a:xfrm>
            <a:off x="200025" y="903288"/>
            <a:ext cx="8732838" cy="1017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Sie können eine Benachrichtigung definieren, die auf dem "Heute"-Bildschirm der Benutzer angezeigt wird.</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Sie können die Anzeige auf ein bestimmtes Profil und/oder Projekt und/oder Benutzer beschränken.</a:t>
            </a:r>
          </a:p>
          <a:p>
            <a:pPr algn="l" eaLnBrk="1" hangingPunct="1">
              <a:buClrTx/>
              <a:buFontTx/>
              <a:buNone/>
            </a:pPr>
            <a:endParaRPr lang="de-DE" sz="1200" dirty="0">
              <a:solidFill>
                <a:srgbClr val="000000"/>
              </a:solidFill>
            </a:endParaRPr>
          </a:p>
          <a:p>
            <a:pPr algn="l" eaLnBrk="1" hangingPunct="1">
              <a:buClrTx/>
              <a:buFontTx/>
              <a:buNone/>
            </a:pPr>
            <a:r>
              <a:rPr lang="de-DE" sz="1200">
                <a:solidFill>
                  <a:srgbClr val="000000"/>
                </a:solidFill>
              </a:rPr>
              <a:t>Die </a:t>
            </a:r>
            <a:r>
              <a:rPr lang="de-DE" sz="1200" smtClean="0">
                <a:solidFill>
                  <a:srgbClr val="000000"/>
                </a:solidFill>
              </a:rPr>
              <a:t>Benachrichtigung wird </a:t>
            </a:r>
            <a:r>
              <a:rPr lang="de-DE" sz="1200" dirty="0">
                <a:solidFill>
                  <a:srgbClr val="000000"/>
                </a:solidFill>
              </a:rPr>
              <a:t>je nach Meldungstyp farbig dargestellt.</a:t>
            </a:r>
          </a:p>
        </p:txBody>
      </p:sp>
      <p:graphicFrame>
        <p:nvGraphicFramePr>
          <p:cNvPr id="11" name="Group 104"/>
          <p:cNvGraphicFramePr>
            <a:graphicFrameLocks noGrp="1"/>
          </p:cNvGraphicFramePr>
          <p:nvPr>
            <p:extLst>
              <p:ext uri="{D42A27DB-BD31-4B8C-83A1-F6EECF244321}">
                <p14:modId xmlns:p14="http://schemas.microsoft.com/office/powerpoint/2010/main" val="4267665759"/>
              </p:ext>
            </p:extLst>
          </p:nvPr>
        </p:nvGraphicFramePr>
        <p:xfrm>
          <a:off x="4679950" y="2797175"/>
          <a:ext cx="4394200" cy="535009"/>
        </p:xfrm>
        <a:graphic>
          <a:graphicData uri="http://schemas.openxmlformats.org/drawingml/2006/table">
            <a:tbl>
              <a:tblPr/>
              <a:tblGrid>
                <a:gridCol w="863600"/>
                <a:gridCol w="3530600"/>
              </a:tblGrid>
              <a:tr h="21429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Benachrichtigung</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Vollständiger Text der Benachrichtigung. Die Benachrichtigung kann viele Zeilen haben. Das Feld wird automatisch erweitert.</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21902" name="Picture 4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425" y="2043113"/>
            <a:ext cx="4283075" cy="12811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21903" name="Picture 5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2013" y="2054225"/>
            <a:ext cx="4313237" cy="4111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1216202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Import (1/2)</a:t>
            </a:r>
            <a:endParaRPr lang="de-DE" sz="1800" b="1">
              <a:solidFill>
                <a:srgbClr val="000000"/>
              </a:solidFill>
            </a:endParaRPr>
          </a:p>
        </p:txBody>
      </p:sp>
      <p:sp>
        <p:nvSpPr>
          <p:cNvPr id="122884" name="Rectangle 3"/>
          <p:cNvSpPr>
            <a:spLocks noChangeArrowheads="1"/>
          </p:cNvSpPr>
          <p:nvPr/>
        </p:nvSpPr>
        <p:spPr bwMode="auto">
          <a:xfrm>
            <a:off x="0" y="798810"/>
            <a:ext cx="9144000" cy="60796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Importiert Dateien im CSV- oder XLSX-Format.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Die erste Zeile der Datei muss den Namen der Felder </a:t>
            </a:r>
            <a:r>
              <a:rPr lang="de-DE" dirty="0" smtClean="0">
                <a:solidFill>
                  <a:srgbClr val="000000"/>
                </a:solidFill>
              </a:rPr>
              <a:t>enthalten: </a:t>
            </a:r>
            <a:r>
              <a:rPr lang="de-DE" dirty="0">
                <a:solidFill>
                  <a:srgbClr val="000000"/>
                </a:solidFill>
              </a:rPr>
              <a:t>schauen Sie in die Model-</a:t>
            </a:r>
            <a:r>
              <a:rPr lang="de-DE" dirty="0" smtClean="0">
                <a:solidFill>
                  <a:srgbClr val="000000"/>
                </a:solidFill>
              </a:rPr>
              <a:t>Klasse: </a:t>
            </a:r>
            <a:r>
              <a:rPr lang="de-DE" dirty="0">
                <a:solidFill>
                  <a:srgbClr val="000000"/>
                </a:solidFill>
              </a:rPr>
              <a:t>die Namen sind gleich. Klicken Sie einfach auf die jeweilige Hilfe-Schaltfläche, </a:t>
            </a:r>
            <a:r>
              <a:rPr lang="de-DE" dirty="0" smtClean="0">
                <a:solidFill>
                  <a:srgbClr val="000000"/>
                </a:solidFill>
              </a:rPr>
              <a:t>   um </a:t>
            </a:r>
            <a:r>
              <a:rPr lang="de-DE" dirty="0">
                <a:solidFill>
                  <a:srgbClr val="000000"/>
                </a:solidFill>
              </a:rPr>
              <a:t>Hilfe zu den Feldern zu </a:t>
            </a:r>
            <a:r>
              <a:rPr lang="de-DE" dirty="0" smtClean="0">
                <a:solidFill>
                  <a:srgbClr val="000000"/>
                </a:solidFill>
              </a:rPr>
              <a:t>erhalten.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Sie können der Datei eine "</a:t>
            </a:r>
            <a:r>
              <a:rPr lang="de-DE" dirty="0" err="1">
                <a:solidFill>
                  <a:srgbClr val="000000"/>
                </a:solidFill>
              </a:rPr>
              <a:t>id</a:t>
            </a:r>
            <a:r>
              <a:rPr lang="de-DE" dirty="0">
                <a:solidFill>
                  <a:srgbClr val="000000"/>
                </a:solidFill>
              </a:rPr>
              <a:t>"-Spalte hinzufügen oder auch nicht:</a:t>
            </a:r>
            <a:endParaRPr lang="de-DE" dirty="0" smtClean="0">
              <a:solidFill>
                <a:srgbClr val="000000"/>
              </a:solidFill>
            </a:endParaRPr>
          </a:p>
          <a:p>
            <a:pPr marL="285750" indent="-285750"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wenn die Spalte "</a:t>
            </a:r>
            <a:r>
              <a:rPr lang="de-DE" dirty="0" err="1">
                <a:solidFill>
                  <a:srgbClr val="000000"/>
                </a:solidFill>
              </a:rPr>
              <a:t>id</a:t>
            </a:r>
            <a:r>
              <a:rPr lang="de-DE" dirty="0">
                <a:solidFill>
                  <a:srgbClr val="000000"/>
                </a:solidFill>
              </a:rPr>
              <a:t>" existiert und "</a:t>
            </a:r>
            <a:r>
              <a:rPr lang="de-DE" dirty="0" err="1">
                <a:solidFill>
                  <a:srgbClr val="000000"/>
                </a:solidFill>
              </a:rPr>
              <a:t>id</a:t>
            </a:r>
            <a:r>
              <a:rPr lang="de-DE" dirty="0">
                <a:solidFill>
                  <a:srgbClr val="000000"/>
                </a:solidFill>
              </a:rPr>
              <a:t>" für eine Zeile gesetzt ist, versucht der Import das entsprechende Element zu aktualisieren, schlägt aber fehl, wenn sie nicht existiert</a:t>
            </a:r>
          </a:p>
          <a:p>
            <a:pPr marL="285750" indent="-285750"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wenn die Spalte "</a:t>
            </a:r>
            <a:r>
              <a:rPr lang="de-DE" dirty="0" err="1" smtClean="0">
                <a:solidFill>
                  <a:srgbClr val="000000"/>
                </a:solidFill>
              </a:rPr>
              <a:t>id</a:t>
            </a:r>
            <a:r>
              <a:rPr lang="de-DE" dirty="0" smtClean="0">
                <a:solidFill>
                  <a:srgbClr val="000000"/>
                </a:solidFill>
              </a:rPr>
              <a:t>" nicht existiert oder wenn "</a:t>
            </a:r>
            <a:r>
              <a:rPr lang="de-DE" dirty="0" err="1" smtClean="0">
                <a:solidFill>
                  <a:srgbClr val="000000"/>
                </a:solidFill>
              </a:rPr>
              <a:t>id</a:t>
            </a:r>
            <a:r>
              <a:rPr lang="de-DE" dirty="0" smtClean="0">
                <a:solidFill>
                  <a:srgbClr val="000000"/>
                </a:solidFill>
              </a:rPr>
              <a:t>" für eine Zeile nicht gesetzt ist, erzeugt der Import ein neues Element aus den Daten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In jedem Fall werden Spalten ohne Daten nicht aktualisiert: Sie können dann nur ein Feld auf einem Element aktualisieren. Um die Daten zu löschen, geben Sie den Wert "NULL" ein (Groß- und Kleinschreibung wird nicht berücksichtigt</a:t>
            </a:r>
            <a:r>
              <a:rPr lang="de-DE"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Für Spalten, die verknüpften Tabellen ("</a:t>
            </a:r>
            <a:r>
              <a:rPr lang="de-DE" dirty="0" err="1">
                <a:solidFill>
                  <a:srgbClr val="000000"/>
                </a:solidFill>
              </a:rPr>
              <a:t>idXxxx</a:t>
            </a:r>
            <a:r>
              <a:rPr lang="de-DE" dirty="0">
                <a:solidFill>
                  <a:srgbClr val="000000"/>
                </a:solidFill>
              </a:rPr>
              <a:t>") entsprechen, können Sie als Spaltennamen entweder "</a:t>
            </a:r>
            <a:r>
              <a:rPr lang="de-DE" dirty="0" err="1">
                <a:solidFill>
                  <a:srgbClr val="000000"/>
                </a:solidFill>
              </a:rPr>
              <a:t>idXxxx</a:t>
            </a:r>
            <a:r>
              <a:rPr lang="de-DE" dirty="0">
                <a:solidFill>
                  <a:srgbClr val="000000"/>
                </a:solidFill>
              </a:rPr>
              <a:t>" oder "</a:t>
            </a:r>
            <a:r>
              <a:rPr lang="de-DE" dirty="0" err="1">
                <a:solidFill>
                  <a:srgbClr val="000000"/>
                </a:solidFill>
              </a:rPr>
              <a:t>Xxxx</a:t>
            </a:r>
            <a:r>
              <a:rPr lang="de-DE" dirty="0">
                <a:solidFill>
                  <a:srgbClr val="000000"/>
                </a:solidFill>
              </a:rPr>
              <a:t>" angeben. (ohne "</a:t>
            </a:r>
            <a:r>
              <a:rPr lang="de-DE" dirty="0" err="1">
                <a:solidFill>
                  <a:srgbClr val="000000"/>
                </a:solidFill>
              </a:rPr>
              <a:t>id</a:t>
            </a:r>
            <a:r>
              <a:rPr lang="de-DE" dirty="0">
                <a:solidFill>
                  <a:srgbClr val="000000"/>
                </a:solidFill>
              </a:rPr>
              <a:t>") oder die Überschrift der Spalte (wie auf dem Bildschirm dargestellt). Wenn der Wert der Spalte numerisch ist, wird er als Code des Eintrags betrachtet. Wenn der Wert der Spalte einen nicht numerischen Wert enthält, wird er als Name des Eintrags betrachtet, und der Code wird aus dem Namen </a:t>
            </a:r>
            <a:r>
              <a:rPr lang="de-DE" dirty="0" smtClean="0">
                <a:solidFill>
                  <a:srgbClr val="000000"/>
                </a:solidFill>
              </a:rPr>
              <a:t>gesucht.</a:t>
            </a:r>
            <a:endParaRPr lang="de-DE"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Namen von Spalten können Leerzeichen enthalten (zur besseren Lesbarkeit): Die Leerzeichen werden entfernt, um den Namen der Spalte zu erhalten</a:t>
            </a:r>
            <a:r>
              <a:rPr lang="de-DE"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Termine werden im Format „YYYY-MM-DD“ erwartet.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Einfügen in "</a:t>
            </a:r>
            <a:r>
              <a:rPr lang="de-DE" dirty="0" err="1" smtClean="0">
                <a:solidFill>
                  <a:srgbClr val="000000"/>
                </a:solidFill>
              </a:rPr>
              <a:t>Planning</a:t>
            </a:r>
            <a:r>
              <a:rPr lang="de-DE" dirty="0" smtClean="0">
                <a:solidFill>
                  <a:srgbClr val="000000"/>
                </a:solidFill>
              </a:rPr>
              <a:t>"</a:t>
            </a:r>
            <a:r>
              <a:rPr lang="de-DE" dirty="0">
                <a:solidFill>
                  <a:srgbClr val="000000"/>
                </a:solidFill>
              </a:rPr>
              <a:t>-Elemente (Aktivität, Projekt), fügt automatisch ein Element in die Tabelle "</a:t>
            </a:r>
            <a:r>
              <a:rPr lang="de-DE" dirty="0" err="1">
                <a:solidFill>
                  <a:srgbClr val="000000"/>
                </a:solidFill>
              </a:rPr>
              <a:t>PlanningElement</a:t>
            </a:r>
            <a:r>
              <a:rPr lang="de-DE" dirty="0">
                <a:solidFill>
                  <a:srgbClr val="000000"/>
                </a:solidFill>
              </a:rPr>
              <a:t>" ein : die Daten dieser Tabelle können in die Importdatei eingefügt werden (ab Version V1.3.0).</a:t>
            </a:r>
          </a:p>
        </p:txBody>
      </p:sp>
      <p:pic>
        <p:nvPicPr>
          <p:cNvPr id="12288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88001" y="1533223"/>
            <a:ext cx="200025" cy="1714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683666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ext Box 1"/>
          <p:cNvSpPr txBox="1">
            <a:spLocks noChangeArrowheads="1"/>
          </p:cNvSpPr>
          <p:nvPr/>
        </p:nvSpPr>
        <p:spPr bwMode="auto">
          <a:xfrm>
            <a:off x="2771775" y="115888"/>
            <a:ext cx="338455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chemeClr val="tx1"/>
                </a:solidFill>
              </a:rPr>
              <a:t>Parameter (1/5)</a:t>
            </a:r>
            <a:endParaRPr lang="de-DE" sz="1800" b="1" dirty="0">
              <a:solidFill>
                <a:schemeClr val="tx1"/>
              </a:solidFill>
            </a:endParaRPr>
          </a:p>
        </p:txBody>
      </p:sp>
      <p:graphicFrame>
        <p:nvGraphicFramePr>
          <p:cNvPr id="13357" name="Group 45"/>
          <p:cNvGraphicFramePr>
            <a:graphicFrameLocks noGrp="1"/>
          </p:cNvGraphicFramePr>
          <p:nvPr>
            <p:extLst>
              <p:ext uri="{D42A27DB-BD31-4B8C-83A1-F6EECF244321}">
                <p14:modId xmlns:p14="http://schemas.microsoft.com/office/powerpoint/2010/main" val="3103818862"/>
              </p:ext>
            </p:extLst>
          </p:nvPr>
        </p:nvGraphicFramePr>
        <p:xfrm>
          <a:off x="227013" y="1525484"/>
          <a:ext cx="8648700" cy="3845621"/>
        </p:xfrm>
        <a:graphic>
          <a:graphicData uri="http://schemas.openxmlformats.org/drawingml/2006/table">
            <a:tbl>
              <a:tblPr/>
              <a:tblGrid>
                <a:gridCol w="1869794"/>
                <a:gridCol w="4762781"/>
                <a:gridCol w="2016125"/>
              </a:tblGrid>
              <a:tr h="3111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charset="0"/>
                          <a:ea typeface="ＭＳ Ｐゴシック" charset="0"/>
                          <a:cs typeface="Arial" charset="0"/>
                        </a:rPr>
                        <a:t>Bildbeschriftung</a:t>
                      </a:r>
                      <a:endParaRPr kumimoji="0" lang="de-DE" sz="14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14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charset="0"/>
                          <a:ea typeface="ＭＳ Ｐゴシック" charset="0"/>
                          <a:cs typeface="Arial" charset="0"/>
                        </a:rPr>
                        <a:t>Variablennamen</a:t>
                      </a:r>
                      <a:endParaRPr kumimoji="0" lang="de-DE" sz="14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446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Datenbanktyp</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Der Datenbanktyp.</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Mögliche Werte sind ‚mysql‘ oder ‚pgsql‘.</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paramDbType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984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Datenbank-Host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MySql oder PostgreSql Servername (Standard ist 'localhost').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Wenn Ihre Datenbank nicht auf den Standard-Port reagiert, geben Sie hier einfach 'myServer:myPort' an.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$paramDbHost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048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Datenbank-Benutzer zu verbinden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Datenbank gültiger Benutzer (Standard ist ‚root‘).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$paramDbUser</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048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Datenbank Passwort für den Benutzer</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Datenbank-Passwort für den Benutzer.</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paramDbPassword</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6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Datenbankschemaname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Der Name der Datenbankinstanz (Standard ist 'projeqtor').</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Die Datenbank wird automatisch erstellt, wenn sie nicht existiert.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paramDbName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6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Namen werden angezeigt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Der Name wird auf der Unterseite des Hauptbildschirms angezeigt. </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Jeder Wert ist möglich verbundene Datenbank zu identifizieren.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paramDbDisplayName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429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Datenbank-Präfix für die Tabellennamen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Prefix auf Tabellennamen.</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Es wird verwendet, um mehrere Instanzen unter demselben Schema zu speichern.</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Es kann auch leer gelassen werden.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paramDbPrefix</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5" marB="467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353" name="Text Box 86"/>
          <p:cNvSpPr txBox="1">
            <a:spLocks noChangeArrowheads="1"/>
          </p:cNvSpPr>
          <p:nvPr/>
        </p:nvSpPr>
        <p:spPr bwMode="auto">
          <a:xfrm>
            <a:off x="0" y="892175"/>
            <a:ext cx="11158734" cy="5254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mtClean="0">
                <a:solidFill>
                  <a:srgbClr val="000000"/>
                </a:solidFill>
              </a:rPr>
              <a:t>Felder, die in der Konfiguration ausgefüllt sind, werden in der Datei parameters.php gespeichert. </a:t>
            </a:r>
          </a:p>
          <a:p>
            <a:pPr algn="l" eaLnBrk="1" hangingPunct="1">
              <a:buClrTx/>
              <a:buFontTx/>
              <a:buNone/>
            </a:pPr>
            <a:r>
              <a:rPr lang="de-DE" smtClean="0">
                <a:solidFill>
                  <a:srgbClr val="000000"/>
                </a:solidFill>
              </a:rPr>
              <a:t>Hier ist das Mapping.</a:t>
            </a:r>
            <a:endParaRPr lang="de-DE">
              <a:solidFill>
                <a:srgbClr val="000000"/>
              </a:solidFill>
            </a:endParaRPr>
          </a:p>
        </p:txBody>
      </p:sp>
      <p:sp>
        <p:nvSpPr>
          <p:cNvPr id="13354" name="Rectangle 1"/>
          <p:cNvSpPr>
            <a:spLocks noChangeArrowheads="1"/>
          </p:cNvSpPr>
          <p:nvPr/>
        </p:nvSpPr>
        <p:spPr bwMode="auto">
          <a:xfrm>
            <a:off x="166688" y="5940425"/>
            <a:ext cx="8856662" cy="760413"/>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pic>
        <p:nvPicPr>
          <p:cNvPr id="13355"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413" y="60277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 name="Rectangle 1"/>
          <p:cNvSpPr/>
          <p:nvPr/>
        </p:nvSpPr>
        <p:spPr>
          <a:xfrm>
            <a:off x="139700" y="5940425"/>
            <a:ext cx="8883650" cy="738664"/>
          </a:xfrm>
          <a:prstGeom prst="rect">
            <a:avLst/>
          </a:prstGeom>
        </p:spPr>
        <p:txBody>
          <a:bodyPr>
            <a:spAutoFit/>
          </a:bodyPr>
          <a:lstStyle/>
          <a:p>
            <a:pPr marL="446088" algn="l">
              <a:buClrTx/>
              <a:buFontTx/>
              <a:buNone/>
              <a:tabLst>
                <a:tab pos="0" algn="l"/>
                <a:tab pos="631825"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latin typeface="Verdana" pitchFamily="34" charset="0"/>
                <a:ea typeface="+mn-ea"/>
              </a:rPr>
              <a:t>Seit V3.0 sind fast alle Parameter auf die Datenbank migriert und können über die Anzeige Globale Parameter aktualisiert werden. Nur die Datenbank-Konfiguration und die Debug-Log-Konfiguration werden in der Datei parameters.php belassen.</a:t>
            </a:r>
            <a:endParaRPr lang="de-DE">
              <a:solidFill>
                <a:srgbClr val="000000"/>
              </a:solidFill>
              <a:latin typeface="Verdana" pitchFamily="34" charset="0"/>
              <a:ea typeface="+mn-ea"/>
            </a:endParaRPr>
          </a:p>
        </p:txBody>
      </p:sp>
    </p:spTree>
    <p:extLst>
      <p:ext uri="{BB962C8B-B14F-4D97-AF65-F5344CB8AC3E}">
        <p14:creationId xmlns:p14="http://schemas.microsoft.com/office/powerpoint/2010/main" val="4217208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3"/>
          <p:cNvSpPr>
            <a:spLocks noChangeArrowheads="1"/>
          </p:cNvSpPr>
          <p:nvPr/>
        </p:nvSpPr>
        <p:spPr bwMode="auto">
          <a:xfrm>
            <a:off x="54620" y="4975225"/>
            <a:ext cx="9039877" cy="1756470"/>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chorCtr="0"/>
          <a:lstStyle/>
          <a:p>
            <a:pPr marL="396000" lvl="1" indent="0" algn="l"/>
            <a:r>
              <a:rPr lang="de-DE" sz="1300" dirty="0">
                <a:solidFill>
                  <a:schemeClr val="tx1"/>
                </a:solidFill>
              </a:rPr>
              <a:t>Achten Sie auf folgendes, wenn Sie beabsichtigen Benutzer zu importieren:</a:t>
            </a:r>
          </a:p>
          <a:p>
            <a:pPr marL="681750" lvl="1" algn="l">
              <a:buFont typeface="Arial"/>
              <a:buChar char="•"/>
            </a:pPr>
            <a:r>
              <a:rPr lang="de-DE" sz="1300" dirty="0">
                <a:solidFill>
                  <a:schemeClr val="tx1"/>
                </a:solidFill>
              </a:rPr>
              <a:t>Wenn Sie neue Benutzer anlegen wollen, geben Sie keine ID ein, denn wenn die ID bereits existiert, wird sie von der neuen überschrieben (und ggf. wird dadurch Admin-Benutzer gelöscht).</a:t>
            </a:r>
          </a:p>
          <a:p>
            <a:pPr marL="681750" lvl="1" algn="l">
              <a:buFont typeface="Arial"/>
              <a:buChar char="•"/>
            </a:pPr>
            <a:r>
              <a:rPr lang="de-DE" sz="1300" dirty="0">
                <a:solidFill>
                  <a:schemeClr val="tx1"/>
                </a:solidFill>
              </a:rPr>
              <a:t>Das Passwortfeld muss ausgeschnitten und aus der Datenbank eingefügt werden, da es verschlüsselt ist. Wenn Sie dann ein lesbares Passwort eingeben, können die Benutzer keine Verbindung herstellen.</a:t>
            </a:r>
          </a:p>
          <a:p>
            <a:pPr marL="681750" lvl="1" algn="l">
              <a:buFont typeface="Arial"/>
              <a:buChar char="•"/>
            </a:pPr>
            <a:r>
              <a:rPr lang="de-DE" sz="1300" dirty="0">
                <a:solidFill>
                  <a:schemeClr val="tx1"/>
                </a:solidFill>
              </a:rPr>
              <a:t>Denken Sie immer daran, dass Ihr Import Auswirkungen auf den Administratorbenutzer haben kann. Stellen Sie also sicher, dass Sie </a:t>
            </a:r>
            <a:r>
              <a:rPr lang="de-DE" sz="1300" dirty="0" smtClean="0">
                <a:solidFill>
                  <a:schemeClr val="tx1"/>
                </a:solidFill>
              </a:rPr>
              <a:t>immer einen </a:t>
            </a:r>
            <a:r>
              <a:rPr lang="de-DE" sz="1300" dirty="0">
                <a:solidFill>
                  <a:schemeClr val="tx1"/>
                </a:solidFill>
              </a:rPr>
              <a:t>funktionierenden Admin-Zugang haben.</a:t>
            </a:r>
          </a:p>
        </p:txBody>
      </p:sp>
      <p:sp>
        <p:nvSpPr>
          <p:cNvPr id="123907"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Import (2/2)</a:t>
            </a:r>
            <a:endParaRPr lang="de-DE" sz="1800" b="1" dirty="0">
              <a:solidFill>
                <a:srgbClr val="000000"/>
              </a:solidFill>
            </a:endParaRPr>
          </a:p>
        </p:txBody>
      </p:sp>
      <p:sp>
        <p:nvSpPr>
          <p:cNvPr id="123909" name="Rectangle 3"/>
          <p:cNvSpPr>
            <a:spLocks noChangeArrowheads="1"/>
          </p:cNvSpPr>
          <p:nvPr/>
        </p:nvSpPr>
        <p:spPr bwMode="auto">
          <a:xfrm>
            <a:off x="3864480" y="908050"/>
            <a:ext cx="5148088" cy="8947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72000" tIns="46800" rIns="72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300" dirty="0">
                <a:solidFill>
                  <a:srgbClr val="000000"/>
                </a:solidFill>
              </a:rPr>
              <a:t>Wählen Sie die Elementart aus der Liste aus. Der Inhalt der importierten Datei muss der Beschreibung des </a:t>
            </a:r>
            <a:r>
              <a:rPr lang="de-DE" sz="1300" dirty="0" smtClean="0">
                <a:solidFill>
                  <a:srgbClr val="000000"/>
                </a:solidFill>
              </a:rPr>
              <a:t>Elementtyps </a:t>
            </a:r>
            <a:r>
              <a:rPr lang="de-DE" sz="1300" dirty="0">
                <a:solidFill>
                  <a:srgbClr val="000000"/>
                </a:solidFill>
              </a:rPr>
              <a:t>entsprechen</a:t>
            </a:r>
            <a:r>
              <a:rPr lang="de-DE" sz="1300" dirty="0" smtClean="0">
                <a:solidFill>
                  <a:srgbClr val="000000"/>
                </a:solidFill>
              </a:rPr>
              <a:t>. Um </a:t>
            </a:r>
            <a:r>
              <a:rPr lang="de-DE" sz="1300" dirty="0">
                <a:solidFill>
                  <a:srgbClr val="000000"/>
                </a:solidFill>
              </a:rPr>
              <a:t>zu erfahren, welche Daten importiert werden können, klicken Sie auf die </a:t>
            </a:r>
            <a:r>
              <a:rPr lang="de-DE" sz="1300" dirty="0" smtClean="0">
                <a:solidFill>
                  <a:srgbClr val="000000"/>
                </a:solidFill>
              </a:rPr>
              <a:t>Schaltfläche.</a:t>
            </a:r>
            <a:endParaRPr lang="de-DE" sz="1300" dirty="0">
              <a:solidFill>
                <a:srgbClr val="000000"/>
              </a:solidFill>
            </a:endParaRPr>
          </a:p>
        </p:txBody>
      </p:sp>
      <p:pic>
        <p:nvPicPr>
          <p:cNvPr id="12391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64443" y="1571575"/>
            <a:ext cx="200025" cy="1714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23911" name="Rectangle 3"/>
          <p:cNvSpPr>
            <a:spLocks noChangeArrowheads="1"/>
          </p:cNvSpPr>
          <p:nvPr/>
        </p:nvSpPr>
        <p:spPr bwMode="auto">
          <a:xfrm>
            <a:off x="285750" y="2470758"/>
            <a:ext cx="8728075" cy="237206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300" dirty="0">
                <a:solidFill>
                  <a:srgbClr val="000000"/>
                </a:solidFill>
              </a:rPr>
              <a:t>Nachdem Sie das Dateiformat (CSV oder XLSX) und die zu importierende Datei ausgewählt haben, können Sie Daten importieren</a:t>
            </a:r>
            <a:r>
              <a:rPr lang="de-DE" sz="1300" dirty="0" smtClean="0">
                <a:solidFill>
                  <a:srgbClr val="000000"/>
                </a:solidFill>
              </a:rPr>
              <a:t>. Sie </a:t>
            </a:r>
            <a:r>
              <a:rPr lang="de-DE" sz="1300" dirty="0">
                <a:solidFill>
                  <a:srgbClr val="000000"/>
                </a:solidFill>
              </a:rPr>
              <a:t>erhalten dann einen vollständigen Bericht über den Import</a:t>
            </a:r>
            <a:r>
              <a:rPr lang="de-DE" sz="13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3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3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Daten</a:t>
            </a:r>
            <a:r>
              <a:rPr lang="de-DE" sz="1200" dirty="0">
                <a:solidFill>
                  <a:srgbClr val="000000"/>
                </a:solidFill>
              </a:rPr>
              <a:t>, die nicht importiert werden, weil sie nicht als Feld erkannt werden, erscheinen in der Ergebnistabelle in </a:t>
            </a:r>
            <a:r>
              <a:rPr lang="de-DE" sz="1200" b="1" dirty="0">
                <a:solidFill>
                  <a:schemeClr val="bg1">
                    <a:lumMod val="50000"/>
                  </a:schemeClr>
                </a:solidFill>
              </a:rPr>
              <a:t>grauem Text</a:t>
            </a:r>
            <a:r>
              <a:rPr lang="de-DE" sz="1200" dirty="0" smtClean="0">
                <a:solidFill>
                  <a:srgbClr val="000000"/>
                </a:solidFill>
              </a:rPr>
              <a:t>. Daten</a:t>
            </a:r>
            <a:r>
              <a:rPr lang="de-DE" sz="1200" dirty="0">
                <a:solidFill>
                  <a:srgbClr val="000000"/>
                </a:solidFill>
              </a:rPr>
              <a:t>, die freiwillig nicht importiert werden (weil sie berechnet werden müssen), erscheinen in der Ergebnistabelle in </a:t>
            </a:r>
            <a:r>
              <a:rPr lang="de-DE" sz="1200" b="1" dirty="0">
                <a:solidFill>
                  <a:srgbClr val="6C70C2"/>
                </a:solidFill>
              </a:rPr>
              <a:t>blauem Text</a:t>
            </a:r>
            <a:r>
              <a:rPr lang="de-DE" sz="1200" b="1" dirty="0" smtClean="0">
                <a:solidFill>
                  <a:srgbClr val="6C70C2"/>
                </a:solidFill>
              </a:rPr>
              <a:t>.</a:t>
            </a:r>
            <a:endParaRPr lang="de-DE" dirty="0">
              <a:solidFill>
                <a:srgbClr val="000000"/>
              </a:solidFill>
            </a:endParaRPr>
          </a:p>
        </p:txBody>
      </p:sp>
      <p:pic>
        <p:nvPicPr>
          <p:cNvPr id="123913"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728" y="5021263"/>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23915" name="Picture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1253" y="920750"/>
            <a:ext cx="3732212" cy="9874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23916" name="Picture 1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6575" y="2009130"/>
            <a:ext cx="7902575" cy="4572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23917" name="Picture 1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9243" y="2964148"/>
            <a:ext cx="8229600" cy="11652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9334705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automatischer Import</a:t>
            </a:r>
            <a:endParaRPr lang="de-DE" sz="1800" b="1" dirty="0">
              <a:solidFill>
                <a:srgbClr val="000000"/>
              </a:solidFill>
            </a:endParaRPr>
          </a:p>
        </p:txBody>
      </p:sp>
      <p:sp>
        <p:nvSpPr>
          <p:cNvPr id="124931" name="Rectangle 2"/>
          <p:cNvSpPr>
            <a:spLocks noChangeArrowheads="1"/>
          </p:cNvSpPr>
          <p:nvPr/>
        </p:nvSpPr>
        <p:spPr bwMode="auto">
          <a:xfrm>
            <a:off x="2286000" y="1460500"/>
            <a:ext cx="457200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dirty="0"/>
          </a:p>
        </p:txBody>
      </p:sp>
      <p:sp>
        <p:nvSpPr>
          <p:cNvPr id="124932" name="Rectangle 3"/>
          <p:cNvSpPr>
            <a:spLocks noChangeArrowheads="1"/>
          </p:cNvSpPr>
          <p:nvPr/>
        </p:nvSpPr>
        <p:spPr bwMode="auto">
          <a:xfrm>
            <a:off x="0" y="798810"/>
            <a:ext cx="9144000" cy="60796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Importe können automatisiert werden: Dateien, die sich in einem definierten Verzeichnis befinden, werden automatisch </a:t>
            </a:r>
            <a:r>
              <a:rPr lang="de-DE" dirty="0" smtClean="0">
                <a:solidFill>
                  <a:srgbClr val="000000"/>
                </a:solidFill>
              </a:rPr>
              <a:t>importiert.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Die Dateien müssen einige Grundregeln beachten</a:t>
            </a:r>
            <a:r>
              <a:rPr lang="de-DE" dirty="0" smtClean="0">
                <a:solidFill>
                  <a:srgbClr val="000000"/>
                </a:solidFill>
              </a:rPr>
              <a:t>:</a:t>
            </a:r>
          </a:p>
          <a:p>
            <a:pPr marL="285750" indent="-2857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Der </a:t>
            </a:r>
            <a:r>
              <a:rPr lang="de-DE" dirty="0">
                <a:solidFill>
                  <a:srgbClr val="000000"/>
                </a:solidFill>
              </a:rPr>
              <a:t>Dateiname </a:t>
            </a:r>
            <a:r>
              <a:rPr lang="de-DE" dirty="0" smtClean="0">
                <a:solidFill>
                  <a:srgbClr val="000000"/>
                </a:solidFill>
              </a:rPr>
              <a:t>setzt sich wie folgt zusammen: </a:t>
            </a:r>
            <a:r>
              <a:rPr lang="de-DE" dirty="0">
                <a:solidFill>
                  <a:srgbClr val="000000"/>
                </a:solidFill>
              </a:rPr>
              <a:t>"Klasse"_"</a:t>
            </a:r>
            <a:r>
              <a:rPr lang="de-DE" dirty="0" smtClean="0">
                <a:solidFill>
                  <a:srgbClr val="000000"/>
                </a:solidFill>
              </a:rPr>
              <a:t>Zeitstempel“."</a:t>
            </a:r>
            <a:r>
              <a:rPr lang="de-DE" dirty="0">
                <a:solidFill>
                  <a:srgbClr val="000000"/>
                </a:solidFill>
              </a:rPr>
              <a:t>ext"</a:t>
            </a:r>
          </a:p>
          <a:p>
            <a:pPr marL="1028700" lvl="1"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"Klasse" ist die Art des zu importierenden Objekts (Ticket, Aktivität, Frage,....)</a:t>
            </a:r>
          </a:p>
          <a:p>
            <a:pPr marL="1028700" lvl="1"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"Zeitstempel" ist ein Zeitstempel, der definiert ist, um mehrere Dateien im Verzeichnis speichern zu können; Format ist frei; empfohlenes Format ist "JJJJJMMTTT_HHMMSS".</a:t>
            </a:r>
          </a:p>
          <a:p>
            <a:pPr marL="1028700" lvl="1"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"ext" ist </a:t>
            </a:r>
            <a:r>
              <a:rPr lang="de-DE" dirty="0" smtClean="0">
                <a:solidFill>
                  <a:srgbClr val="000000"/>
                </a:solidFill>
              </a:rPr>
              <a:t>das erlaubte Dateiformat repräsentiert: gültige sind </a:t>
            </a:r>
            <a:r>
              <a:rPr lang="de-DE" dirty="0">
                <a:solidFill>
                  <a:srgbClr val="000000"/>
                </a:solidFill>
              </a:rPr>
              <a:t>"</a:t>
            </a:r>
            <a:r>
              <a:rPr lang="de-DE" dirty="0" err="1">
                <a:solidFill>
                  <a:srgbClr val="000000"/>
                </a:solidFill>
              </a:rPr>
              <a:t>csv</a:t>
            </a:r>
            <a:r>
              <a:rPr lang="de-DE" dirty="0">
                <a:solidFill>
                  <a:srgbClr val="000000"/>
                </a:solidFill>
              </a:rPr>
              <a:t>" und "</a:t>
            </a:r>
            <a:r>
              <a:rPr lang="de-DE" dirty="0" err="1">
                <a:solidFill>
                  <a:srgbClr val="000000"/>
                </a:solidFill>
              </a:rPr>
              <a:t>xlsx</a:t>
            </a:r>
            <a:r>
              <a:rPr lang="de-DE" dirty="0">
                <a:solidFill>
                  <a:srgbClr val="000000"/>
                </a:solidFill>
              </a:rPr>
              <a:t>".</a:t>
            </a:r>
          </a:p>
          <a:p>
            <a:pPr marL="1028700" lvl="1"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Beispiel für einen Importdateinamen: Ticket_2013121231_235959.csv</a:t>
            </a:r>
          </a:p>
          <a:p>
            <a:pPr marL="285750" indent="-2857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Die </a:t>
            </a:r>
            <a:r>
              <a:rPr lang="de-DE" dirty="0" smtClean="0">
                <a:solidFill>
                  <a:srgbClr val="000000"/>
                </a:solidFill>
              </a:rPr>
              <a:t>Dateistandardformate </a:t>
            </a:r>
            <a:r>
              <a:rPr lang="de-DE" dirty="0">
                <a:solidFill>
                  <a:srgbClr val="000000"/>
                </a:solidFill>
              </a:rPr>
              <a:t>für den Import </a:t>
            </a:r>
            <a:r>
              <a:rPr lang="de-DE" dirty="0" smtClean="0">
                <a:solidFill>
                  <a:srgbClr val="000000"/>
                </a:solidFill>
              </a:rPr>
              <a:t>in </a:t>
            </a:r>
            <a:r>
              <a:rPr lang="de-DE" dirty="0" err="1">
                <a:solidFill>
                  <a:srgbClr val="000000"/>
                </a:solidFill>
              </a:rPr>
              <a:t>ProjeQtOr</a:t>
            </a:r>
            <a:r>
              <a:rPr lang="de-DE" dirty="0">
                <a:solidFill>
                  <a:srgbClr val="000000"/>
                </a:solidFill>
              </a:rPr>
              <a:t> </a:t>
            </a:r>
            <a:r>
              <a:rPr lang="de-DE" dirty="0" smtClean="0">
                <a:solidFill>
                  <a:srgbClr val="000000"/>
                </a:solidFill>
              </a:rPr>
              <a:t>sind </a:t>
            </a:r>
            <a:r>
              <a:rPr lang="de-DE" dirty="0">
                <a:solidFill>
                  <a:srgbClr val="000000"/>
                </a:solidFill>
              </a:rPr>
              <a:t>(CSV oder XLSX).</a:t>
            </a:r>
          </a:p>
          <a:p>
            <a:pPr marL="285750" indent="-2857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Die Dateien müssen </a:t>
            </a:r>
            <a:r>
              <a:rPr lang="de-DE" dirty="0" smtClean="0">
                <a:solidFill>
                  <a:srgbClr val="000000"/>
                </a:solidFill>
              </a:rPr>
              <a:t>konsistent </a:t>
            </a:r>
            <a:r>
              <a:rPr lang="de-DE" dirty="0">
                <a:solidFill>
                  <a:srgbClr val="000000"/>
                </a:solidFill>
              </a:rPr>
              <a:t>sein: </a:t>
            </a:r>
            <a:r>
              <a:rPr lang="de-DE" dirty="0" smtClean="0">
                <a:solidFill>
                  <a:srgbClr val="000000"/>
                </a:solidFill>
              </a:rPr>
              <a:t>Da der </a:t>
            </a:r>
            <a:r>
              <a:rPr lang="de-DE" dirty="0">
                <a:solidFill>
                  <a:srgbClr val="000000"/>
                </a:solidFill>
              </a:rPr>
              <a:t>Erstellungsvorgang </a:t>
            </a:r>
            <a:r>
              <a:rPr lang="de-DE" dirty="0" smtClean="0">
                <a:solidFill>
                  <a:srgbClr val="000000"/>
                </a:solidFill>
              </a:rPr>
              <a:t>einige </a:t>
            </a:r>
            <a:r>
              <a:rPr lang="de-DE" dirty="0">
                <a:solidFill>
                  <a:srgbClr val="000000"/>
                </a:solidFill>
              </a:rPr>
              <a:t>Zeit in Anspruch nehmen kann, sollten die Dateien nicht direkt im Zielordner erstellt werden; sie müssen in einem temporären Ordner erstellt und anschließend verschoben werden.</a:t>
            </a: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Sie </a:t>
            </a:r>
            <a:r>
              <a:rPr lang="de-DE" dirty="0">
                <a:solidFill>
                  <a:srgbClr val="000000"/>
                </a:solidFill>
              </a:rPr>
              <a:t>müssen lediglich die "</a:t>
            </a:r>
            <a:r>
              <a:rPr lang="de-DE" dirty="0" err="1">
                <a:solidFill>
                  <a:srgbClr val="000000"/>
                </a:solidFill>
              </a:rPr>
              <a:t>Cron</a:t>
            </a:r>
            <a:r>
              <a:rPr lang="de-DE" dirty="0">
                <a:solidFill>
                  <a:srgbClr val="000000"/>
                </a:solidFill>
              </a:rPr>
              <a:t>"-Parameter in der Maske Globale Parameter definieren.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Der automatische Importprozess einer Datei </a:t>
            </a:r>
            <a:r>
              <a:rPr lang="de-DE" dirty="0" smtClean="0">
                <a:solidFill>
                  <a:srgbClr val="000000"/>
                </a:solidFill>
              </a:rPr>
              <a:t>funktioniert </a:t>
            </a:r>
            <a:r>
              <a:rPr lang="de-DE" dirty="0">
                <a:solidFill>
                  <a:srgbClr val="000000"/>
                </a:solidFill>
              </a:rPr>
              <a:t>nur </a:t>
            </a:r>
            <a:r>
              <a:rPr lang="de-DE" dirty="0" smtClean="0">
                <a:solidFill>
                  <a:srgbClr val="000000"/>
                </a:solidFill>
              </a:rPr>
              <a:t>in der </a:t>
            </a:r>
            <a:r>
              <a:rPr lang="de-DE" dirty="0">
                <a:solidFill>
                  <a:srgbClr val="000000"/>
                </a:solidFill>
              </a:rPr>
              <a:t>Standard-Importfunktionalität. Hier finden Sie weitere Informationen zum Dateiformat</a:t>
            </a:r>
            <a:r>
              <a:rPr lang="de-DE" dirty="0" smtClean="0">
                <a:solidFill>
                  <a:srgbClr val="000000"/>
                </a:solidFill>
              </a:rPr>
              <a:t>.</a:t>
            </a:r>
            <a:endParaRPr lang="de-DE"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Korrekt importierte Dateien werden in einen "fertigen" Unterordner des Importordners verschoben.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Tritt beim Import einer Datei ein Fehler auf, wird die gesamte Datei in den Unterordner "</a:t>
            </a:r>
            <a:r>
              <a:rPr lang="de-DE" dirty="0" err="1">
                <a:solidFill>
                  <a:srgbClr val="000000"/>
                </a:solidFill>
              </a:rPr>
              <a:t>error</a:t>
            </a:r>
            <a:r>
              <a:rPr lang="de-DE" dirty="0">
                <a:solidFill>
                  <a:srgbClr val="000000"/>
                </a:solidFill>
              </a:rPr>
              <a:t>" </a:t>
            </a:r>
            <a:r>
              <a:rPr lang="de-DE" dirty="0" smtClean="0">
                <a:solidFill>
                  <a:srgbClr val="000000"/>
                </a:solidFill>
              </a:rPr>
              <a:t>des </a:t>
            </a:r>
            <a:r>
              <a:rPr lang="de-DE" dirty="0">
                <a:solidFill>
                  <a:srgbClr val="000000"/>
                </a:solidFill>
              </a:rPr>
              <a:t>Importordners verschoben, auch wenn nur ein </a:t>
            </a:r>
            <a:r>
              <a:rPr lang="de-DE" dirty="0" smtClean="0">
                <a:solidFill>
                  <a:srgbClr val="000000"/>
                </a:solidFill>
              </a:rPr>
              <a:t>Fehler, </a:t>
            </a:r>
            <a:r>
              <a:rPr lang="de-DE" dirty="0">
                <a:solidFill>
                  <a:srgbClr val="000000"/>
                </a:solidFill>
              </a:rPr>
              <a:t>trotz vieler korrekter </a:t>
            </a:r>
            <a:r>
              <a:rPr lang="de-DE" dirty="0" smtClean="0">
                <a:solidFill>
                  <a:srgbClr val="000000"/>
                </a:solidFill>
              </a:rPr>
              <a:t>Importelemente </a:t>
            </a:r>
            <a:r>
              <a:rPr lang="de-DE" dirty="0">
                <a:solidFill>
                  <a:srgbClr val="000000"/>
                </a:solidFill>
              </a:rPr>
              <a:t>aufgetreten </a:t>
            </a:r>
            <a:r>
              <a:rPr lang="de-DE" dirty="0" smtClean="0">
                <a:solidFill>
                  <a:srgbClr val="000000"/>
                </a:solidFill>
              </a:rPr>
              <a:t>ist. Sie </a:t>
            </a:r>
            <a:r>
              <a:rPr lang="de-DE" dirty="0">
                <a:solidFill>
                  <a:srgbClr val="000000"/>
                </a:solidFill>
              </a:rPr>
              <a:t>können das Ergebnis als Log-Datei und/oder E-Mail-Zusammenfassung erhalten.</a:t>
            </a:r>
            <a:endParaRPr lang="de-DE" dirty="0">
              <a:solidFill>
                <a:schemeClr val="tx1"/>
              </a:solidFill>
            </a:endParaRPr>
          </a:p>
        </p:txBody>
      </p:sp>
      <p:pic>
        <p:nvPicPr>
          <p:cNvPr id="12493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40700" y="1492552"/>
            <a:ext cx="200025" cy="1714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24935"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1650" y="4131680"/>
            <a:ext cx="4759325" cy="11477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6321820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a:solidFill>
                  <a:srgbClr val="000000"/>
                </a:solidFill>
              </a:rPr>
              <a:t>Auswirkung</a:t>
            </a:r>
          </a:p>
        </p:txBody>
      </p:sp>
      <p:sp>
        <p:nvSpPr>
          <p:cNvPr id="125955" name="Text Box 3"/>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125956" name="Text Box 3"/>
          <p:cNvSpPr txBox="1">
            <a:spLocks noChangeArrowheads="1"/>
          </p:cNvSpPr>
          <p:nvPr/>
        </p:nvSpPr>
        <p:spPr bwMode="auto">
          <a:xfrm>
            <a:off x="4418013" y="1368425"/>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graphicFrame>
        <p:nvGraphicFramePr>
          <p:cNvPr id="11" name="Group 137"/>
          <p:cNvGraphicFramePr>
            <a:graphicFrameLocks noGrp="1"/>
          </p:cNvGraphicFramePr>
          <p:nvPr>
            <p:extLst>
              <p:ext uri="{D42A27DB-BD31-4B8C-83A1-F6EECF244321}">
                <p14:modId xmlns:p14="http://schemas.microsoft.com/office/powerpoint/2010/main" val="445240802"/>
              </p:ext>
            </p:extLst>
          </p:nvPr>
        </p:nvGraphicFramePr>
        <p:xfrm>
          <a:off x="4559300" y="2128838"/>
          <a:ext cx="4394200" cy="2898932"/>
        </p:xfrm>
        <a:graphic>
          <a:graphicData uri="http://schemas.openxmlformats.org/drawingml/2006/table">
            <a:tbl>
              <a:tblPr/>
              <a:tblGrid>
                <a:gridCol w="863600"/>
                <a:gridCol w="35306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die Auswirkung. </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7699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Ressource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oder kontaktieren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oder Benutzer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Betroffene Ressource oder Kontakt oder Benutzer.</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Wenn eine der drei Auswahl, wenn das ausgewählte Element auch aus einem anderen König ist, dann wird entsprechende Liste automatisch gewählt.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wenn Sie Ressource R1 zum Beispiel wählen und dass diese Ressource ist auch ein Benutzer U1, dann wird U1 automatisch in der Benutzerliste ausgewählt werden. </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 zu beeinflussen.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Bewertung (%)</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Auswirkung Rate in Prozent.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100% bedeutet, eine Vollzeit-Auswirkung.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Flag, dass die Benutzer anzuzeigen, archiviert. Benutzer erscheint nicht mehr in den Listen, es wäre denn, „show geschlossen“ aktiviert ist.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Benutzers. Die Beschreibung kann viele Zeilen haben. Das Feld wird automatisch verlängern.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25983" name="Rectangle 29"/>
          <p:cNvSpPr>
            <a:spLocks noChangeArrowheads="1"/>
          </p:cNvSpPr>
          <p:nvPr/>
        </p:nvSpPr>
        <p:spPr bwMode="auto">
          <a:xfrm>
            <a:off x="388938" y="1057275"/>
            <a:ext cx="87566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Auswirkung definiert, dass eine Ressource, ein Kontakt oder ein Benutzer an einem bestimmten Projekt arbeitet und somit Sichtbarkeit für die gegebenen Elemente des Projekts hat (abhängig von der Habilitation).</a:t>
            </a:r>
            <a:endParaRPr lang="de-DE" sz="1200" dirty="0">
              <a:solidFill>
                <a:srgbClr val="000000"/>
              </a:solidFill>
            </a:endParaRPr>
          </a:p>
        </p:txBody>
      </p:sp>
      <p:sp>
        <p:nvSpPr>
          <p:cNvPr id="125984" name="Rectangle 1"/>
          <p:cNvSpPr>
            <a:spLocks noChangeArrowheads="1"/>
          </p:cNvSpPr>
          <p:nvPr/>
        </p:nvSpPr>
        <p:spPr bwMode="auto">
          <a:xfrm>
            <a:off x="117475" y="5068888"/>
            <a:ext cx="8809038" cy="64452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125985"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263" y="5157788"/>
            <a:ext cx="442912" cy="37941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25986" name="Rectangle 29"/>
          <p:cNvSpPr>
            <a:spLocks noChangeArrowheads="1"/>
          </p:cNvSpPr>
          <p:nvPr/>
        </p:nvSpPr>
        <p:spPr bwMode="auto">
          <a:xfrm>
            <a:off x="638175" y="5076825"/>
            <a:ext cx="8288338" cy="603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smtClean="0">
                <a:solidFill>
                  <a:srgbClr val="000000"/>
                </a:solidFill>
              </a:rPr>
              <a:t>Auswirkung zu einem Projekt wird durch Teilprojekte des Projektes übernommen werden.</a:t>
            </a:r>
            <a:br>
              <a:rPr lang="de-DE" sz="1100" dirty="0" smtClean="0">
                <a:solidFill>
                  <a:srgbClr val="000000"/>
                </a:solidFill>
              </a:rPr>
            </a:br>
            <a:r>
              <a:rPr lang="de-DE" sz="1100" dirty="0" smtClean="0">
                <a:solidFill>
                  <a:srgbClr val="000000"/>
                </a:solidFill>
              </a:rPr>
              <a:t>Das bedeutet, dass zu einem Projekt betroffenen Ressourcen werden auch Zugriff auf die Elemente der Teilprojekte des Projekts haben.</a:t>
            </a:r>
            <a:endParaRPr lang="de-DE" sz="1100" dirty="0">
              <a:solidFill>
                <a:srgbClr val="000000"/>
              </a:solidFill>
            </a:endParaRPr>
          </a:p>
        </p:txBody>
      </p:sp>
      <p:pic>
        <p:nvPicPr>
          <p:cNvPr id="125988" name="Picture 4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7163" y="2114550"/>
            <a:ext cx="4251325" cy="13795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20873" name="Group 41"/>
          <p:cNvGraphicFramePr>
            <a:graphicFrameLocks noGrp="1"/>
          </p:cNvGraphicFramePr>
          <p:nvPr>
            <p:extLst>
              <p:ext uri="{D42A27DB-BD31-4B8C-83A1-F6EECF244321}">
                <p14:modId xmlns:p14="http://schemas.microsoft.com/office/powerpoint/2010/main" val="1823374874"/>
              </p:ext>
            </p:extLst>
          </p:nvPr>
        </p:nvGraphicFramePr>
        <p:xfrm>
          <a:off x="127000" y="6313488"/>
          <a:ext cx="4394200" cy="393700"/>
        </p:xfrm>
        <a:graphic>
          <a:graphicData uri="http://schemas.openxmlformats.org/drawingml/2006/table">
            <a:tbl>
              <a:tblPr/>
              <a:tblGrid>
                <a:gridCol w="1149350"/>
                <a:gridCol w="3244850"/>
              </a:tblGrid>
              <a:tr h="19653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16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3898381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1"/>
          <p:cNvSpPr>
            <a:spLocks noChangeArrowheads="1"/>
          </p:cNvSpPr>
          <p:nvPr/>
        </p:nvSpPr>
        <p:spPr bwMode="auto">
          <a:xfrm>
            <a:off x="127000" y="3916335"/>
            <a:ext cx="4300538" cy="1698592"/>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468000" tIns="0" bIns="0" anchor="ctr"/>
          <a:lstStyle/>
          <a:p>
            <a:pPr algn="l"/>
            <a:r>
              <a:rPr lang="de-DE" sz="1200" dirty="0">
                <a:solidFill>
                  <a:srgbClr val="000000"/>
                </a:solidFill>
              </a:rPr>
              <a:t>Das Passwort ist immer versteckt</a:t>
            </a:r>
            <a:r>
              <a:rPr lang="de-DE" sz="1200" dirty="0" smtClean="0">
                <a:solidFill>
                  <a:srgbClr val="000000"/>
                </a:solidFill>
              </a:rPr>
              <a:t>. Tatsächlich </a:t>
            </a:r>
            <a:r>
              <a:rPr lang="de-DE" sz="1200" dirty="0">
                <a:solidFill>
                  <a:srgbClr val="000000"/>
                </a:solidFill>
              </a:rPr>
              <a:t>werden Passwörter in einem nicht selektiven Verschlüsselungsformat gespeichert. Dies bedeutet, dass es unmöglich ist, den ursprünglichen Wert zu </a:t>
            </a:r>
            <a:r>
              <a:rPr lang="de-DE" sz="1200" dirty="0" smtClean="0">
                <a:solidFill>
                  <a:srgbClr val="000000"/>
                </a:solidFill>
              </a:rPr>
              <a:t>finden. Der </a:t>
            </a:r>
            <a:r>
              <a:rPr lang="de-DE" sz="1200" dirty="0">
                <a:solidFill>
                  <a:srgbClr val="000000"/>
                </a:solidFill>
              </a:rPr>
              <a:t>Administrator kann das Passwort auf den Standardwert zurücksetzen. Er muss </a:t>
            </a:r>
            <a:r>
              <a:rPr lang="de-DE" sz="1200" dirty="0" smtClean="0">
                <a:solidFill>
                  <a:srgbClr val="000000"/>
                </a:solidFill>
              </a:rPr>
              <a:t>es dann abspeichern </a:t>
            </a:r>
            <a:r>
              <a:rPr lang="de-DE" sz="1200" dirty="0">
                <a:solidFill>
                  <a:srgbClr val="000000"/>
                </a:solidFill>
              </a:rPr>
              <a:t>und </a:t>
            </a:r>
            <a:r>
              <a:rPr lang="de-DE" sz="1200" dirty="0" smtClean="0">
                <a:solidFill>
                  <a:srgbClr val="000000"/>
                </a:solidFill>
              </a:rPr>
              <a:t>“die Information </a:t>
            </a:r>
            <a:r>
              <a:rPr lang="de-DE" sz="1200" dirty="0">
                <a:solidFill>
                  <a:srgbClr val="000000"/>
                </a:solidFill>
              </a:rPr>
              <a:t>an den Benutzer senden".</a:t>
            </a:r>
          </a:p>
        </p:txBody>
      </p:sp>
      <p:pic>
        <p:nvPicPr>
          <p:cNvPr id="126979"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283" y="4005235"/>
            <a:ext cx="442912" cy="37941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2698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Benutzer (1/2)</a:t>
            </a:r>
            <a:endParaRPr lang="de-DE" sz="1800" b="1">
              <a:solidFill>
                <a:srgbClr val="000000"/>
              </a:solidFill>
            </a:endParaRPr>
          </a:p>
        </p:txBody>
      </p:sp>
      <p:sp>
        <p:nvSpPr>
          <p:cNvPr id="126982" name="Text Box 3"/>
          <p:cNvSpPr txBox="1">
            <a:spLocks noChangeArrowheads="1"/>
          </p:cNvSpPr>
          <p:nvPr/>
        </p:nvSpPr>
        <p:spPr bwMode="auto">
          <a:xfrm>
            <a:off x="4418013" y="1368425"/>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graphicFrame>
        <p:nvGraphicFramePr>
          <p:cNvPr id="116812" name="Group 76"/>
          <p:cNvGraphicFramePr>
            <a:graphicFrameLocks noGrp="1"/>
          </p:cNvGraphicFramePr>
          <p:nvPr>
            <p:extLst>
              <p:ext uri="{D42A27DB-BD31-4B8C-83A1-F6EECF244321}">
                <p14:modId xmlns:p14="http://schemas.microsoft.com/office/powerpoint/2010/main" val="4167125358"/>
              </p:ext>
            </p:extLst>
          </p:nvPr>
        </p:nvGraphicFramePr>
        <p:xfrm>
          <a:off x="4614863" y="1656170"/>
          <a:ext cx="4394200" cy="5078048"/>
        </p:xfrm>
        <a:graphic>
          <a:graphicData uri="http://schemas.openxmlformats.org/drawingml/2006/table">
            <a:tbl>
              <a:tblPr/>
              <a:tblGrid>
                <a:gridCol w="863600"/>
                <a:gridCol w="35306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den Benutzer. Wird </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Nutzername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Benutzers, der als Login für die Einwahl in die Anwendung verwendet wird. Diese Informationen werden in Listen angezeigt. Das Login muss einzigartig sein.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E-Mail-Addresse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E-Mail-Adresse des Benutzers. </a:t>
                      </a:r>
                      <a:b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b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Diese Adresse wird automatisch für E-Mails verwendet.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Passwort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Passwort für die Einwahl in die Anwendung. Es ist immer versteckt. Der Administrator kann das Passwort nur auf den Standardwert zurücksetzen.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Profil</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Profil des Benutzers (siehe verwandtes Thema)</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zum Sperren des Benutzers, um eine Einwahl zu verbieten. Der Administrator kann den Benutzer freischalten.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Foto</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Foto des Benutzers. Klicken Sie auf + oder Fotorahmen, um eine Bilddatei hinzuzufügen.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Ist ein Kontakt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 dieser Benutzer auch eine Ressource? Überprüfen Sie dies, wenn der Benutzer auch Antragsteller sein muss. Dieser Benutzer erscheint dann in der Liste "Kontakt".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69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Ist eine Ressource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 dieser Benutzer auch eine Ressource? Prüfen Sie dies, wenn der Benutzer auch Aktivitäten zugeordnet sein muss um seine Arbeit erfassen zu können. Der Benutzer erscheint dann auch in der Liste "Ressourcen“.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Initialen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Initialen des Benutzers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Ressourcen- und / oder Kontaktnamen. Kann Vor- und Nachnamen enthalten. Obligatorisch, wenn "Ist Ressource" oder "Ist Kontakt" angekreuzt ist.</a:t>
                      </a: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Benutzer archiviert ist. Der Benutzer erscheint nicht mehr in den Listen, es sei denn, "zeige geschlossen" ist markiert.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Benutzers.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27034" name="Rectangle 29"/>
          <p:cNvSpPr>
            <a:spLocks noChangeArrowheads="1"/>
          </p:cNvSpPr>
          <p:nvPr/>
        </p:nvSpPr>
        <p:spPr bwMode="auto">
          <a:xfrm>
            <a:off x="388938" y="950182"/>
            <a:ext cx="875665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Benutzer ist eine Person, die sich mit der Anwendung verbinden kann</a:t>
            </a:r>
            <a:r>
              <a:rPr lang="de-DE" sz="1200" dirty="0" smtClean="0">
                <a:solidFill>
                  <a:srgbClr val="000000"/>
                </a:solidFill>
              </a:rPr>
              <a:t>. Die </a:t>
            </a:r>
            <a:r>
              <a:rPr lang="de-DE" sz="1200" dirty="0">
                <a:solidFill>
                  <a:srgbClr val="000000"/>
                </a:solidFill>
              </a:rPr>
              <a:t>Login-ID ist der Benutzername.</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Um eine Verbindung herstellen zu können, muss der Benutzer ein Passwort und ein Profil definiert haben.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Ersteller von Elementen ist ein Benutzer.</a:t>
            </a:r>
          </a:p>
        </p:txBody>
      </p:sp>
      <p:pic>
        <p:nvPicPr>
          <p:cNvPr id="127036"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563" y="1643035"/>
            <a:ext cx="4259262" cy="21717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21921" name="Group 65"/>
          <p:cNvGraphicFramePr>
            <a:graphicFrameLocks noGrp="1"/>
          </p:cNvGraphicFramePr>
          <p:nvPr>
            <p:extLst>
              <p:ext uri="{D42A27DB-BD31-4B8C-83A1-F6EECF244321}">
                <p14:modId xmlns:p14="http://schemas.microsoft.com/office/powerpoint/2010/main" val="2425640145"/>
              </p:ext>
            </p:extLst>
          </p:nvPr>
        </p:nvGraphicFramePr>
        <p:xfrm>
          <a:off x="127000" y="5976910"/>
          <a:ext cx="4394200" cy="393700"/>
        </p:xfrm>
        <a:graphic>
          <a:graphicData uri="http://schemas.openxmlformats.org/drawingml/2006/table">
            <a:tbl>
              <a:tblPr/>
              <a:tblGrid>
                <a:gridCol w="1149350"/>
                <a:gridCol w="3244850"/>
              </a:tblGrid>
              <a:tr h="19653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16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5111787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Benutzer (2/2)</a:t>
            </a:r>
            <a:endParaRPr lang="de-DE" sz="1800" b="1">
              <a:solidFill>
                <a:srgbClr val="000000"/>
              </a:solidFill>
            </a:endParaRPr>
          </a:p>
        </p:txBody>
      </p:sp>
      <p:sp>
        <p:nvSpPr>
          <p:cNvPr id="128005" name="Text Box 21"/>
          <p:cNvSpPr txBox="1">
            <a:spLocks noChangeArrowheads="1"/>
          </p:cNvSpPr>
          <p:nvPr/>
        </p:nvSpPr>
        <p:spPr bwMode="auto">
          <a:xfrm>
            <a:off x="215900" y="1785938"/>
            <a:ext cx="4269963" cy="23105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a:buClrTx/>
            </a:pPr>
            <a:r>
              <a:rPr lang="de-DE" sz="1200" dirty="0">
                <a:solidFill>
                  <a:srgbClr val="000000"/>
                </a:solidFill>
              </a:rPr>
              <a:t>Beeinflussungen eines Benutzers können direkt aus der Benutzerdefinition heraus erzeugt werden.</a:t>
            </a:r>
            <a:endParaRPr lang="de-DE" sz="1200" dirty="0" smtClean="0">
              <a:solidFill>
                <a:srgbClr val="000000"/>
              </a:solidFill>
            </a:endParaRPr>
          </a:p>
          <a:p>
            <a:pPr algn="l" eaLnBrk="1" hangingPunct="1">
              <a:buClrTx/>
              <a:buFontTx/>
              <a:buNone/>
            </a:pPr>
            <a:r>
              <a:rPr lang="de-DE" sz="1200" dirty="0" smtClean="0">
                <a:solidFill>
                  <a:srgbClr val="000000"/>
                </a:solidFill>
              </a:rPr>
              <a:t> </a:t>
            </a:r>
          </a:p>
          <a:p>
            <a:pPr algn="l" eaLnBrk="1" hangingPunct="1">
              <a:buClrTx/>
              <a:buFontTx/>
              <a:buNone/>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eine neue Beeinflussung zu </a:t>
            </a:r>
            <a:r>
              <a:rPr lang="de-DE" sz="1200" dirty="0" smtClean="0">
                <a:solidFill>
                  <a:srgbClr val="000000"/>
                </a:solidFill>
              </a:rPr>
              <a:t>erstellen. Ein Pop</a:t>
            </a:r>
            <a:r>
              <a:rPr lang="de-DE" sz="1200" dirty="0">
                <a:solidFill>
                  <a:srgbClr val="000000"/>
                </a:solidFill>
              </a:rPr>
              <a:t>-up </a:t>
            </a:r>
            <a:r>
              <a:rPr lang="de-DE" sz="1200" dirty="0" smtClean="0">
                <a:solidFill>
                  <a:srgbClr val="000000"/>
                </a:solidFill>
              </a:rPr>
              <a:t> </a:t>
            </a:r>
            <a:r>
              <a:rPr lang="de-DE" sz="1200" dirty="0">
                <a:solidFill>
                  <a:srgbClr val="000000"/>
                </a:solidFill>
              </a:rPr>
              <a:t>„Beeinflussung </a:t>
            </a:r>
            <a:r>
              <a:rPr lang="de-DE" sz="1200" dirty="0" smtClean="0">
                <a:solidFill>
                  <a:srgbClr val="000000"/>
                </a:solidFill>
              </a:rPr>
              <a:t>hinzufügen“ wird angezeigt. </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eine bestehende Beeinflussung zu aktualisieren.</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die entsprechende Beeinflussung zu löschen.</a:t>
            </a:r>
          </a:p>
        </p:txBody>
      </p:sp>
      <p:pic>
        <p:nvPicPr>
          <p:cNvPr id="128006" name="Picture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6009" y="2422525"/>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28007" name="Picture 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3756" y="3695345"/>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28008" name="Picture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07304" y="3121220"/>
            <a:ext cx="17145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3" name="Group 58"/>
          <p:cNvGraphicFramePr>
            <a:graphicFrameLocks noGrp="1"/>
          </p:cNvGraphicFramePr>
          <p:nvPr>
            <p:extLst>
              <p:ext uri="{D42A27DB-BD31-4B8C-83A1-F6EECF244321}">
                <p14:modId xmlns:p14="http://schemas.microsoft.com/office/powerpoint/2010/main" val="617037118"/>
              </p:ext>
            </p:extLst>
          </p:nvPr>
        </p:nvGraphicFramePr>
        <p:xfrm>
          <a:off x="4641850" y="2345318"/>
          <a:ext cx="4413250" cy="1697127"/>
        </p:xfrm>
        <a:graphic>
          <a:graphicData uri="http://schemas.openxmlformats.org/drawingml/2006/table">
            <a:tbl>
              <a:tblPr/>
              <a:tblGrid>
                <a:gridCol w="965479"/>
                <a:gridCol w="3447771"/>
              </a:tblGrid>
              <a:tr h="19678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78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err="1">
                          <a:solidFill>
                            <a:srgbClr val="000000"/>
                          </a:solidFill>
                          <a:effectLst/>
                          <a:latin typeface="Verdana"/>
                        </a:rPr>
                        <a:t>Id</a:t>
                      </a:r>
                      <a:r>
                        <a:rPr lang="de-DE" sz="800" b="0" i="0" u="none" strike="noStrike" dirty="0">
                          <a:solidFill>
                            <a:srgbClr val="000000"/>
                          </a:solidFill>
                          <a:effectLst/>
                          <a:latin typeface="Verdana"/>
                        </a:rPr>
                        <a:t> der Beeinflussung</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8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Projekt</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Verdana"/>
                        </a:rPr>
                        <a:t>Projekt, von dem der Benutzer betroffen ist.</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8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Ressource</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Verdana"/>
                        </a:rPr>
                        <a:t>Name des Benutzers. Nur zum Lesen.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8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Bewertung</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Verdana"/>
                        </a:rPr>
                        <a:t>Rate (in %) der Auswirkung auf das Projekt.</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7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Anfangsdatum</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smtClean="0">
                          <a:solidFill>
                            <a:srgbClr val="000000"/>
                          </a:solidFill>
                          <a:effectLst/>
                          <a:latin typeface="Verdana"/>
                        </a:rPr>
                        <a:t>Startdatum </a:t>
                      </a:r>
                      <a:r>
                        <a:rPr lang="de-DE" sz="800" b="0" i="0" u="none" strike="noStrike" dirty="0">
                          <a:solidFill>
                            <a:srgbClr val="000000"/>
                          </a:solidFill>
                          <a:effectLst/>
                          <a:latin typeface="Verdana"/>
                        </a:rPr>
                        <a:t>der Beeinflussung</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7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Endtermin</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Enddatum der Beeinflussung</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58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Geschlossen</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Verdana"/>
                        </a:rPr>
                        <a:t>Markieren Sie dieses Kennzeichen, um anzuzeigen, dass die Beeinflussung nicht mehr aktiv ist, ohne sie zu löschen.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28039" name="Picture 5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41850" y="937205"/>
            <a:ext cx="4389438" cy="13271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28040" name="Picture 3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900" y="977900"/>
            <a:ext cx="4105275" cy="5953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8837958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Ressource (1/2)</a:t>
            </a:r>
            <a:endParaRPr lang="de-DE" sz="1800" b="1">
              <a:solidFill>
                <a:srgbClr val="000000"/>
              </a:solidFill>
            </a:endParaRPr>
          </a:p>
        </p:txBody>
      </p:sp>
      <p:sp>
        <p:nvSpPr>
          <p:cNvPr id="129088" name="Rectangle 29"/>
          <p:cNvSpPr>
            <a:spLocks noChangeArrowheads="1"/>
          </p:cNvSpPr>
          <p:nvPr/>
        </p:nvSpPr>
        <p:spPr bwMode="auto">
          <a:xfrm>
            <a:off x="0" y="754097"/>
            <a:ext cx="9144000"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Ressource ist eine Person, die an Aktivitäten arbeitet</a:t>
            </a:r>
            <a:r>
              <a:rPr lang="de-DE" sz="1200" dirty="0" smtClean="0">
                <a:solidFill>
                  <a:srgbClr val="000000"/>
                </a:solidFill>
              </a:rPr>
              <a:t>. Eine </a:t>
            </a:r>
            <a:r>
              <a:rPr lang="de-DE" sz="1200" dirty="0">
                <a:solidFill>
                  <a:srgbClr val="000000"/>
                </a:solidFill>
              </a:rPr>
              <a:t>Ressource kann auch eine Maschine oder eine beliebige Materialressource sein, deren Verfügbarkeit durch die Planung gesteuert werden muss. Die Ressource ist die Macht, das Projekt zu leiten</a:t>
            </a:r>
            <a:r>
              <a:rPr lang="de-DE" sz="1200" dirty="0" smtClean="0">
                <a:solidFill>
                  <a:srgbClr val="000000"/>
                </a:solidFill>
              </a:rPr>
              <a:t>. </a:t>
            </a: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Eine Ressource ist ein Verantwortlicher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für die jeweiligen Aufgaben.</a:t>
            </a:r>
            <a:endParaRPr lang="de-DE" sz="1200" dirty="0">
              <a:solidFill>
                <a:srgbClr val="000000"/>
              </a:solidFill>
            </a:endParaRPr>
          </a:p>
        </p:txBody>
      </p:sp>
      <p:pic>
        <p:nvPicPr>
          <p:cNvPr id="129091" name="Picture 6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11" y="1773758"/>
            <a:ext cx="4198088" cy="246928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23980" name="Group 76"/>
          <p:cNvGraphicFramePr>
            <a:graphicFrameLocks noGrp="1"/>
          </p:cNvGraphicFramePr>
          <p:nvPr>
            <p:extLst>
              <p:ext uri="{D42A27DB-BD31-4B8C-83A1-F6EECF244321}">
                <p14:modId xmlns:p14="http://schemas.microsoft.com/office/powerpoint/2010/main" val="4025350871"/>
              </p:ext>
            </p:extLst>
          </p:nvPr>
        </p:nvGraphicFramePr>
        <p:xfrm>
          <a:off x="26456" y="4478928"/>
          <a:ext cx="4206571" cy="393700"/>
        </p:xfrm>
        <a:graphic>
          <a:graphicData uri="http://schemas.openxmlformats.org/drawingml/2006/table">
            <a:tbl>
              <a:tblPr/>
              <a:tblGrid>
                <a:gridCol w="1100274"/>
                <a:gridCol w="3106297"/>
              </a:tblGrid>
              <a:tr h="19653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16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23979" name="Group 75"/>
          <p:cNvGraphicFramePr>
            <a:graphicFrameLocks noGrp="1"/>
          </p:cNvGraphicFramePr>
          <p:nvPr>
            <p:extLst>
              <p:ext uri="{D42A27DB-BD31-4B8C-83A1-F6EECF244321}">
                <p14:modId xmlns:p14="http://schemas.microsoft.com/office/powerpoint/2010/main" val="386110269"/>
              </p:ext>
            </p:extLst>
          </p:nvPr>
        </p:nvGraphicFramePr>
        <p:xfrm>
          <a:off x="4285940" y="1209655"/>
          <a:ext cx="4858060" cy="5500342"/>
        </p:xfrm>
        <a:graphic>
          <a:graphicData uri="http://schemas.openxmlformats.org/drawingml/2006/table">
            <a:tbl>
              <a:tblPr/>
              <a:tblGrid>
                <a:gridCol w="883372"/>
                <a:gridCol w="3974688"/>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die Ressource.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Name der Ressource. Kann Vor- und Nachnamen enthalten.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Diese Informationen werden in Listen angezeigt.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Foto</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Foto der Ressource. Klicken Sie auf + oder Fotorahmen, um ein Bild hinzuzufügen.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Initialen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Initialen der Ressource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837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Kapazität (FTE)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Kapazität der Ressource, in Vollzeitäquivalent. Die Kapazität kann kleiner als eins (für Teilzeitarbeitsmittel) oder größer als eins (für virtuelle Ressourcen oder Teams, um z.B. eine Planung zu initialisieren) sein.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 ein Kontakt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 diese Ressource auch ein Kontakt? Überprüfen Sie dies, wenn die Ressource auch ein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Anforderer</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sein muss.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937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 ein Benutzer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 diese Ressource auch ein Benutzer? Aktivieren Sie diese Option, wenn die Ressource für die Anwendung eine Verbindung herstellen muss. Sie müssen dann den Benutzernamen, der mit dem Ressourcennamen übereinstimmen kann oder nicht im Profil definieren. Die Ressource erscheint dann auch in der Liste "Benutzer".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Nutzername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Nutzername. (Siehe verwandtes Thema). Obligatorisch, wenn „ist ein Benutzer“ aktiviert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Profil</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Profil des Benutzers (siehe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Mannschaft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Das Team, zu dem die Ressource gehört.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Kalender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Kalender Definition der Verfügbarkeit der Ressource (Ruhetage)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E-Mail-</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Addresse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E-Mail-Adresse der Ressource. </a:t>
                      </a:r>
                      <a:b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b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Diese Adresse wird automatisch per E-Mail versendet.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Telefon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Telefonnummer der Ressource. Informative Daten.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Handy, Mobile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Handynummer der Ressource. Informative Daten.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Fax</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Faxnummer der Ressource. Informative Daten.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Ressource archiviert wird. Die Ressource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Ressource.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9" marB="359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020374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3"/>
          <p:cNvSpPr>
            <a:spLocks noChangeArrowheads="1"/>
          </p:cNvSpPr>
          <p:nvPr/>
        </p:nvSpPr>
        <p:spPr bwMode="auto">
          <a:xfrm>
            <a:off x="34925" y="5703855"/>
            <a:ext cx="4206875" cy="527383"/>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ctr">
              <a:buClrTx/>
              <a:defRPr/>
            </a:pPr>
            <a:r>
              <a:rPr lang="de-DE" sz="1200" dirty="0" smtClean="0">
                <a:solidFill>
                  <a:srgbClr val="000000"/>
                </a:solidFill>
                <a:sym typeface="Wingdings"/>
              </a:rPr>
              <a:t> </a:t>
            </a:r>
            <a:r>
              <a:rPr lang="de-DE" sz="1200" dirty="0">
                <a:solidFill>
                  <a:srgbClr val="000000"/>
                </a:solidFill>
                <a:sym typeface="Wingdings"/>
              </a:rPr>
              <a:t>Dies kann zu unvollständig geplanten </a:t>
            </a:r>
            <a:endParaRPr lang="de-DE" sz="1200" dirty="0" smtClean="0">
              <a:solidFill>
                <a:srgbClr val="000000"/>
              </a:solidFill>
              <a:sym typeface="Wingdings"/>
            </a:endParaRPr>
          </a:p>
          <a:p>
            <a:pPr algn="ctr">
              <a:buClrTx/>
              <a:defRPr/>
            </a:pPr>
            <a:r>
              <a:rPr lang="de-DE" sz="1200" dirty="0">
                <a:solidFill>
                  <a:srgbClr val="000000"/>
                </a:solidFill>
                <a:sym typeface="Wingdings"/>
              </a:rPr>
              <a:t>	</a:t>
            </a:r>
            <a:r>
              <a:rPr lang="de-DE" sz="1200" dirty="0" smtClean="0">
                <a:solidFill>
                  <a:srgbClr val="000000"/>
                </a:solidFill>
                <a:sym typeface="Wingdings"/>
              </a:rPr>
              <a:t>Aufgaben </a:t>
            </a:r>
            <a:r>
              <a:rPr lang="de-DE" sz="1200" dirty="0">
                <a:solidFill>
                  <a:srgbClr val="000000"/>
                </a:solidFill>
                <a:sym typeface="Wingdings"/>
              </a:rPr>
              <a:t>führen</a:t>
            </a:r>
            <a:r>
              <a:rPr lang="de-DE" sz="1200" dirty="0" smtClean="0">
                <a:solidFill>
                  <a:srgbClr val="000000"/>
                </a:solidFill>
                <a:sym typeface="Wingdings"/>
              </a:rPr>
              <a:t>.</a:t>
            </a:r>
            <a:endParaRPr lang="de-DE" sz="1200" dirty="0">
              <a:solidFill>
                <a:srgbClr val="000000"/>
              </a:solidFill>
            </a:endParaRPr>
          </a:p>
        </p:txBody>
      </p:sp>
      <p:sp>
        <p:nvSpPr>
          <p:cNvPr id="130051"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Ressource (2/2)</a:t>
            </a:r>
            <a:endParaRPr lang="de-DE" sz="1800" b="1">
              <a:solidFill>
                <a:srgbClr val="000000"/>
              </a:solidFill>
            </a:endParaRPr>
          </a:p>
        </p:txBody>
      </p:sp>
      <p:pic>
        <p:nvPicPr>
          <p:cNvPr id="13005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01" y="1527690"/>
            <a:ext cx="3937000" cy="8286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4" name="Group 137"/>
          <p:cNvGraphicFramePr>
            <a:graphicFrameLocks noGrp="1"/>
          </p:cNvGraphicFramePr>
          <p:nvPr>
            <p:extLst>
              <p:ext uri="{D42A27DB-BD31-4B8C-83A1-F6EECF244321}">
                <p14:modId xmlns:p14="http://schemas.microsoft.com/office/powerpoint/2010/main" val="2174663220"/>
              </p:ext>
            </p:extLst>
          </p:nvPr>
        </p:nvGraphicFramePr>
        <p:xfrm>
          <a:off x="39684" y="2408664"/>
          <a:ext cx="4206571" cy="1626427"/>
        </p:xfrm>
        <a:graphic>
          <a:graphicData uri="http://schemas.openxmlformats.org/drawingml/2006/table">
            <a:tbl>
              <a:tblPr/>
              <a:tblGrid>
                <a:gridCol w="925975"/>
                <a:gridCol w="3280596"/>
              </a:tblGrid>
              <a:tr h="23741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1992" marR="71992" marT="36225" marB="362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1992" marR="71992" marT="36225" marB="362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1749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Funktion</a:t>
                      </a:r>
                    </a:p>
                  </a:txBody>
                  <a:tcPr marL="71992" marR="71992" marT="36225" marB="362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Ausgewählten Kosten gemäß der Funktion der Ressource</a:t>
                      </a:r>
                    </a:p>
                  </a:txBody>
                  <a:tcPr marL="71992" marR="71992" marT="36225" marB="362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144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Kosten</a:t>
                      </a:r>
                    </a:p>
                  </a:txBody>
                  <a:tcPr marL="71992" marR="71992" marT="36225" marB="362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Kosten der Ressource für die gewählte Funktion. Die Kosten werden in Währung pro Tag angezeigt, auch wenn die Arbeit in Stunden erledigt wird.</a:t>
                      </a:r>
                    </a:p>
                  </a:txBody>
                  <a:tcPr marL="71992" marR="71992" marT="36225" marB="362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878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Anfangsdatum</a:t>
                      </a:r>
                    </a:p>
                  </a:txBody>
                  <a:tcPr marL="71992" marR="71992" marT="36225" marB="362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Startdatum für die Kosten der Ressourcen, für die ausgewählte Funktion. Nicht wählbar für die ersten Kosten einer bestimmten Funktion für die Ressource. </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Obligatorisch für andere. Dann werden vorherig Kosten aktualisiert um am Tag minus 1 Tag zu enden.</a:t>
                      </a:r>
                    </a:p>
                  </a:txBody>
                  <a:tcPr marL="71992" marR="71992" marT="36225" marB="362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24986" name="Group 58"/>
          <p:cNvGraphicFramePr>
            <a:graphicFrameLocks noGrp="1"/>
          </p:cNvGraphicFramePr>
          <p:nvPr>
            <p:extLst>
              <p:ext uri="{D42A27DB-BD31-4B8C-83A1-F6EECF244321}">
                <p14:modId xmlns:p14="http://schemas.microsoft.com/office/powerpoint/2010/main" val="981770093"/>
              </p:ext>
            </p:extLst>
          </p:nvPr>
        </p:nvGraphicFramePr>
        <p:xfrm>
          <a:off x="4416974" y="4996918"/>
          <a:ext cx="4413250" cy="1697127"/>
        </p:xfrm>
        <a:graphic>
          <a:graphicData uri="http://schemas.openxmlformats.org/drawingml/2006/table">
            <a:tbl>
              <a:tblPr/>
              <a:tblGrid>
                <a:gridCol w="940451"/>
                <a:gridCol w="3472799"/>
              </a:tblGrid>
              <a:tr h="19678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1997"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78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Id der Beeinflussung</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8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Projekt, auf das sich die Ressource bezieht.</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8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Ressource</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Name der Ressource. Nur zum Lesen.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8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Bewertung</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Rate (in %) der Auswirkung auf das Projekt.</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7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Anfangsdatum</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Beginndatum der Beeinflussung</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7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Endtermin</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Enddatum der Beeinflussung</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58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mj-lt"/>
                        </a:rPr>
                        <a:t>Markieren Sie dieses Kennzeichen, um anzuzeigen, dass die Beeinflussung nicht mehr aktiv ist, ohne sie zu löschen.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0100" name="Text Box 21"/>
          <p:cNvSpPr txBox="1">
            <a:spLocks noChangeArrowheads="1"/>
          </p:cNvSpPr>
          <p:nvPr/>
        </p:nvSpPr>
        <p:spPr bwMode="auto">
          <a:xfrm>
            <a:off x="4416974" y="2203970"/>
            <a:ext cx="4727026" cy="1387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a:buClrTx/>
            </a:pPr>
            <a:r>
              <a:rPr lang="de-DE" sz="1200" dirty="0">
                <a:solidFill>
                  <a:srgbClr val="000000"/>
                </a:solidFill>
              </a:rPr>
              <a:t>Auswirkungen des Benutzers können direkt per Ressourcendefinition erzeugt werden</a:t>
            </a:r>
            <a:r>
              <a:rPr lang="de-DE" sz="1200" dirty="0" smtClean="0">
                <a:solidFill>
                  <a:srgbClr val="000000"/>
                </a:solidFill>
              </a:rPr>
              <a:t>. Klicken </a:t>
            </a:r>
            <a:r>
              <a:rPr lang="de-DE" sz="1200" dirty="0">
                <a:solidFill>
                  <a:srgbClr val="000000"/>
                </a:solidFill>
              </a:rPr>
              <a:t>Sie auf, </a:t>
            </a:r>
            <a:endParaRPr lang="de-DE" sz="1200" dirty="0" smtClean="0">
              <a:solidFill>
                <a:srgbClr val="000000"/>
              </a:solidFill>
            </a:endParaRPr>
          </a:p>
          <a:p>
            <a:pPr algn="l">
              <a:buClrTx/>
            </a:pPr>
            <a:r>
              <a:rPr lang="de-DE" sz="1200" dirty="0" smtClean="0">
                <a:solidFill>
                  <a:srgbClr val="000000"/>
                </a:solidFill>
              </a:rPr>
              <a:t>um </a:t>
            </a:r>
            <a:r>
              <a:rPr lang="de-DE" sz="1200" dirty="0">
                <a:solidFill>
                  <a:srgbClr val="000000"/>
                </a:solidFill>
              </a:rPr>
              <a:t>eine neue Beeinflussung zu erstellen</a:t>
            </a:r>
            <a:r>
              <a:rPr lang="de-DE" sz="1200" dirty="0" smtClean="0">
                <a:solidFill>
                  <a:srgbClr val="000000"/>
                </a:solidFill>
              </a:rPr>
              <a:t>. Es </a:t>
            </a:r>
            <a:r>
              <a:rPr lang="de-DE" sz="1200" dirty="0">
                <a:solidFill>
                  <a:srgbClr val="000000"/>
                </a:solidFill>
              </a:rPr>
              <a:t>erscheint ein Popup-Fenster mit der Aufschrift "Beeinflussung </a:t>
            </a:r>
            <a:r>
              <a:rPr lang="de-DE" sz="1200" dirty="0" smtClean="0">
                <a:solidFill>
                  <a:srgbClr val="000000"/>
                </a:solidFill>
              </a:rPr>
              <a:t>hinzufügen"</a:t>
            </a:r>
            <a:r>
              <a:rPr lang="de-DE" sz="1200" dirty="0">
                <a:solidFill>
                  <a:srgbClr val="000000"/>
                </a:solidFill>
              </a:rPr>
              <a:t>. </a:t>
            </a:r>
            <a:r>
              <a:rPr lang="de-DE" sz="1200" dirty="0" smtClean="0">
                <a:solidFill>
                  <a:srgbClr val="000000"/>
                </a:solidFill>
              </a:rPr>
              <a:t>Klicken </a:t>
            </a:r>
            <a:r>
              <a:rPr lang="de-DE" sz="1200" dirty="0">
                <a:solidFill>
                  <a:srgbClr val="000000"/>
                </a:solidFill>
              </a:rPr>
              <a:t>Sie auf</a:t>
            </a:r>
            <a:r>
              <a:rPr lang="de-DE" sz="1200" dirty="0" smtClean="0">
                <a:solidFill>
                  <a:srgbClr val="000000"/>
                </a:solidFill>
              </a:rPr>
              <a:t>,    </a:t>
            </a:r>
            <a:r>
              <a:rPr lang="de-DE" sz="1200" dirty="0">
                <a:solidFill>
                  <a:srgbClr val="000000"/>
                </a:solidFill>
              </a:rPr>
              <a:t>um eine bestehende Beeinflussung zu aktualisieren</a:t>
            </a:r>
            <a:r>
              <a:rPr lang="de-DE" sz="1200" dirty="0" smtClean="0">
                <a:solidFill>
                  <a:srgbClr val="000000"/>
                </a:solidFill>
              </a:rPr>
              <a:t>. Klicken </a:t>
            </a:r>
            <a:r>
              <a:rPr lang="de-DE" sz="1200" dirty="0">
                <a:solidFill>
                  <a:srgbClr val="000000"/>
                </a:solidFill>
              </a:rPr>
              <a:t>Sie auf, </a:t>
            </a:r>
            <a:r>
              <a:rPr lang="de-DE" sz="1200" dirty="0" smtClean="0">
                <a:solidFill>
                  <a:srgbClr val="000000"/>
                </a:solidFill>
              </a:rPr>
              <a:t>   um </a:t>
            </a:r>
            <a:r>
              <a:rPr lang="de-DE" sz="1200" dirty="0">
                <a:solidFill>
                  <a:srgbClr val="000000"/>
                </a:solidFill>
              </a:rPr>
              <a:t>die entsprechende Beeinflussung zu löschen.</a:t>
            </a:r>
          </a:p>
        </p:txBody>
      </p:sp>
      <p:pic>
        <p:nvPicPr>
          <p:cNvPr id="130101" name="Picture 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55270" y="2470130"/>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30102" name="Picture 2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42046" y="3205683"/>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30103" name="Picture 3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26119" y="3020475"/>
            <a:ext cx="17145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30104" name="Picture 5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517" y="775750"/>
            <a:ext cx="4260850" cy="6619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30106" name="Picture 5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16974" y="775750"/>
            <a:ext cx="4248150" cy="14255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30107" name="Picture 5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16974" y="3616853"/>
            <a:ext cx="4389438" cy="13255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7" name="Text Box 21"/>
          <p:cNvSpPr txBox="1">
            <a:spLocks noChangeArrowheads="1"/>
          </p:cNvSpPr>
          <p:nvPr/>
        </p:nvSpPr>
        <p:spPr bwMode="auto">
          <a:xfrm>
            <a:off x="136525" y="4287788"/>
            <a:ext cx="4105275" cy="1387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pitchFamily="34"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pitchFamily="34"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pitchFamily="34"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pitchFamily="34"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pitchFamily="34" charset="0"/>
                <a:cs typeface="Arial" charset="0"/>
              </a:defRPr>
            </a:lvl5pPr>
            <a:lvl6pPr marL="2514600" indent="-228600" algn="r" defTabSz="457200" eaLnBrk="0" fontAlgn="base" hangingPunct="0">
              <a:spcBef>
                <a:spcPct val="0"/>
              </a:spcBef>
              <a:spcAft>
                <a:spcPct val="0"/>
              </a:spcAft>
              <a:buClr>
                <a:srgbClr val="000000"/>
              </a:buClr>
              <a:buSzPct val="100000"/>
              <a:buFont typeface="Times New Roman"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pitchFamily="34" charset="0"/>
                <a:cs typeface="Arial" charset="0"/>
              </a:defRPr>
            </a:lvl6pPr>
            <a:lvl7pPr marL="2971800" indent="-228600" algn="r" defTabSz="457200" eaLnBrk="0" fontAlgn="base" hangingPunct="0">
              <a:spcBef>
                <a:spcPct val="0"/>
              </a:spcBef>
              <a:spcAft>
                <a:spcPct val="0"/>
              </a:spcAft>
              <a:buClr>
                <a:srgbClr val="000000"/>
              </a:buClr>
              <a:buSzPct val="100000"/>
              <a:buFont typeface="Times New Roman"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pitchFamily="34" charset="0"/>
                <a:cs typeface="Arial" charset="0"/>
              </a:defRPr>
            </a:lvl7pPr>
            <a:lvl8pPr marL="3429000" indent="-228600" algn="r" defTabSz="457200" eaLnBrk="0" fontAlgn="base" hangingPunct="0">
              <a:spcBef>
                <a:spcPct val="0"/>
              </a:spcBef>
              <a:spcAft>
                <a:spcPct val="0"/>
              </a:spcAft>
              <a:buClr>
                <a:srgbClr val="000000"/>
              </a:buClr>
              <a:buSzPct val="100000"/>
              <a:buFont typeface="Times New Roman"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pitchFamily="34" charset="0"/>
                <a:cs typeface="Arial" charset="0"/>
              </a:defRPr>
            </a:lvl8pPr>
            <a:lvl9pPr marL="3886200" indent="-228600" algn="r" defTabSz="457200" eaLnBrk="0" fontAlgn="base" hangingPunct="0">
              <a:spcBef>
                <a:spcPct val="0"/>
              </a:spcBef>
              <a:spcAft>
                <a:spcPct val="0"/>
              </a:spcAft>
              <a:buClr>
                <a:srgbClr val="000000"/>
              </a:buClr>
              <a:buSzPct val="100000"/>
              <a:buFont typeface="Times New Roman"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pitchFamily="34" charset="0"/>
                <a:cs typeface="Arial" charset="0"/>
              </a:defRPr>
            </a:lvl9pPr>
          </a:lstStyle>
          <a:p>
            <a:pPr algn="l">
              <a:buClrTx/>
              <a:buFont typeface="Times New Roman" pitchFamily="18" charset="0"/>
              <a:buNone/>
              <a:defRPr/>
            </a:pPr>
            <a:r>
              <a:rPr lang="de-DE" sz="1200" dirty="0">
                <a:solidFill>
                  <a:srgbClr val="000000"/>
                </a:solidFill>
                <a:ea typeface="+mn-ea"/>
              </a:rPr>
              <a:t>Beachten Sie, dass Beginn- und </a:t>
            </a:r>
            <a:r>
              <a:rPr lang="de-DE" sz="1200" dirty="0" err="1">
                <a:solidFill>
                  <a:srgbClr val="000000"/>
                </a:solidFill>
                <a:ea typeface="+mn-ea"/>
              </a:rPr>
              <a:t>Endedatum</a:t>
            </a:r>
            <a:r>
              <a:rPr lang="de-DE" sz="1200" dirty="0">
                <a:solidFill>
                  <a:srgbClr val="000000"/>
                </a:solidFill>
                <a:ea typeface="+mn-ea"/>
              </a:rPr>
              <a:t> von Beeinflussungen direkte Auswirkungen auf die Planung haben</a:t>
            </a:r>
            <a:r>
              <a:rPr lang="de-DE" sz="1200" dirty="0" smtClean="0">
                <a:solidFill>
                  <a:srgbClr val="000000"/>
                </a:solidFill>
                <a:ea typeface="+mn-ea"/>
              </a:rPr>
              <a:t>:</a:t>
            </a:r>
          </a:p>
          <a:p>
            <a:pPr marL="171450" indent="-171450" algn="l">
              <a:buClrTx/>
              <a:buFont typeface="Arial"/>
              <a:buChar char="•"/>
              <a:defRPr/>
            </a:pPr>
            <a:r>
              <a:rPr lang="de-DE" sz="1200" dirty="0" smtClean="0">
                <a:solidFill>
                  <a:srgbClr val="000000"/>
                </a:solidFill>
                <a:ea typeface="+mn-ea"/>
              </a:rPr>
              <a:t>geplante </a:t>
            </a:r>
            <a:r>
              <a:rPr lang="de-DE" sz="1200" dirty="0">
                <a:solidFill>
                  <a:srgbClr val="000000"/>
                </a:solidFill>
                <a:ea typeface="+mn-ea"/>
              </a:rPr>
              <a:t>Arbeiten </a:t>
            </a:r>
            <a:r>
              <a:rPr lang="de-DE" sz="1200" dirty="0" smtClean="0">
                <a:solidFill>
                  <a:srgbClr val="000000"/>
                </a:solidFill>
                <a:ea typeface="+mn-ea"/>
              </a:rPr>
              <a:t>von </a:t>
            </a:r>
            <a:r>
              <a:rPr lang="de-DE" sz="1200" dirty="0">
                <a:solidFill>
                  <a:srgbClr val="000000"/>
                </a:solidFill>
                <a:ea typeface="+mn-ea"/>
              </a:rPr>
              <a:t>Aufgaben </a:t>
            </a:r>
            <a:r>
              <a:rPr lang="de-DE" sz="1200" dirty="0" smtClean="0">
                <a:solidFill>
                  <a:srgbClr val="000000"/>
                </a:solidFill>
                <a:ea typeface="+mn-ea"/>
              </a:rPr>
              <a:t>im Projekt beginnen </a:t>
            </a:r>
            <a:r>
              <a:rPr lang="de-DE" sz="1200" dirty="0">
                <a:solidFill>
                  <a:srgbClr val="000000"/>
                </a:solidFill>
                <a:ea typeface="+mn-ea"/>
              </a:rPr>
              <a:t>nicht vor dem Datum des </a:t>
            </a:r>
            <a:r>
              <a:rPr lang="de-DE" sz="1200" dirty="0" smtClean="0">
                <a:solidFill>
                  <a:srgbClr val="000000"/>
                </a:solidFill>
                <a:ea typeface="+mn-ea"/>
              </a:rPr>
              <a:t>Projektstarts</a:t>
            </a:r>
          </a:p>
          <a:p>
            <a:pPr marL="171450" indent="-171450" algn="l">
              <a:buClrTx/>
              <a:buFont typeface="Arial" pitchFamily="34" charset="0"/>
              <a:buChar char="•"/>
              <a:defRPr/>
            </a:pPr>
            <a:r>
              <a:rPr lang="de-DE" sz="1200" dirty="0">
                <a:solidFill>
                  <a:srgbClr val="000000"/>
                </a:solidFill>
                <a:ea typeface="+mn-ea"/>
              </a:rPr>
              <a:t>Arbeiten von Aufgaben des Projekts enden nicht nach dem Ende der Beeinflussung</a:t>
            </a:r>
            <a:r>
              <a:rPr lang="de-DE" sz="1200" dirty="0" smtClean="0">
                <a:solidFill>
                  <a:srgbClr val="000000"/>
                </a:solidFill>
                <a:ea typeface="+mn-ea"/>
              </a:rPr>
              <a:t>.</a:t>
            </a:r>
          </a:p>
        </p:txBody>
      </p:sp>
      <p:pic>
        <p:nvPicPr>
          <p:cNvPr id="130109" name="Picture 6"/>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8263" y="5785353"/>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9827893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Kontakt (1/2)</a:t>
            </a:r>
            <a:endParaRPr lang="de-DE" sz="1800" b="1">
              <a:solidFill>
                <a:srgbClr val="000000"/>
              </a:solidFill>
            </a:endParaRPr>
          </a:p>
        </p:txBody>
      </p:sp>
      <p:sp>
        <p:nvSpPr>
          <p:cNvPr id="131075" name="Text Box 3"/>
          <p:cNvSpPr txBox="1">
            <a:spLocks noChangeArrowheads="1"/>
          </p:cNvSpPr>
          <p:nvPr/>
        </p:nvSpPr>
        <p:spPr bwMode="auto">
          <a:xfrm>
            <a:off x="4418013" y="1368425"/>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graphicFrame>
        <p:nvGraphicFramePr>
          <p:cNvPr id="120911" name="Group 79"/>
          <p:cNvGraphicFramePr>
            <a:graphicFrameLocks noGrp="1"/>
          </p:cNvGraphicFramePr>
          <p:nvPr>
            <p:extLst>
              <p:ext uri="{D42A27DB-BD31-4B8C-83A1-F6EECF244321}">
                <p14:modId xmlns:p14="http://schemas.microsoft.com/office/powerpoint/2010/main" val="3633445805"/>
              </p:ext>
            </p:extLst>
          </p:nvPr>
        </p:nvGraphicFramePr>
        <p:xfrm>
          <a:off x="4338854" y="1489053"/>
          <a:ext cx="4805146" cy="5213037"/>
        </p:xfrm>
        <a:graphic>
          <a:graphicData uri="http://schemas.openxmlformats.org/drawingml/2006/table">
            <a:tbl>
              <a:tblPr/>
              <a:tblGrid>
                <a:gridCol w="833376"/>
                <a:gridCol w="3971770"/>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den Kontakt.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Kontakts. Kann Vor- und Nachnamen enthalten.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Diese Informationen werden in Listen angezeigt.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Kunde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Kunde, zu dem der Kontakt gehört (der Kontakt ist eine Person in der Organisation des Kunden).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Foto</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Foto des Kontakts. Klicken Sie auf + oder Bilderrahmen, um ein Bild hinzuzufügen.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329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Ist eine Ressource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 dieser Kontakt auch eine Ressource? Überprüfen Sie dies, wenn der Kontakt auch Aktivitäten zugeordnet sein muss und echte Arbeit eingeben kann. Der Kontakt erscheint dann auch in der Liste "Ressourcen".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Initialen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Initialen des Kontakts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937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Ist ein Benutzer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 dieser Kontakt auch ein Benutzer?</a:t>
                      </a:r>
                      <a:b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b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Prüfen Sie dies, wenn der Kontakt mit der Anwendung verbunden werden muss. Sie müssen dann den Benutzernamen, der mit dem Kontaktnamen übereinstimmen kann oder nicht, und das Profil definieren. Der Kontakt erscheint dann auch in der Liste "Benutzer".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Profil</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Profil des Benutzers (siehe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Nutzername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Benutzername (siehe verwandtes Thema)</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Obligatorisch, wenn „Ist ein Benutzer“ aktiviert ist.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22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E-Mail-Addresse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E-Mail-Adresse des Kontakts. </a:t>
                      </a:r>
                      <a:b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b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Diese Adresse wird automatisch per E-Mail versendet.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Telefon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Telefonnummer des Kontakts. Informative Daten.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Handy, Mobiltelefon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Handy-Nummer des Kontakts. Informative Daten.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Fax</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Faxnummer des Kontakts. Informative Daten.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22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Kontakt archiviert ist. Der Kontakt erscheint nicht mehr in den Listen, es sei denn, das Kontrollkästchen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22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Kontakts.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1129" name="Rectangle 29"/>
          <p:cNvSpPr>
            <a:spLocks noChangeArrowheads="1"/>
          </p:cNvSpPr>
          <p:nvPr/>
        </p:nvSpPr>
        <p:spPr bwMode="auto">
          <a:xfrm>
            <a:off x="0" y="756170"/>
            <a:ext cx="914400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Der Kontakt ist eine Person in der Organisation des Kunden. Der Antragsteller eines Tickets muss ein Kontakt sein.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Es kann interessant sein, alle informativen Daten des Kontakts zu definieren, um ihn bei Bedarf kontaktieren zu können.</a:t>
            </a:r>
            <a:endParaRPr lang="de-DE" sz="1200" dirty="0">
              <a:solidFill>
                <a:srgbClr val="000000"/>
              </a:solidFill>
            </a:endParaRPr>
          </a:p>
        </p:txBody>
      </p:sp>
      <p:pic>
        <p:nvPicPr>
          <p:cNvPr id="131131"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39" y="1849438"/>
            <a:ext cx="4259263" cy="22479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31132"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824" y="4241800"/>
            <a:ext cx="4275138" cy="11652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26035" name="Group 83"/>
          <p:cNvGraphicFramePr>
            <a:graphicFrameLocks noGrp="1"/>
          </p:cNvGraphicFramePr>
          <p:nvPr>
            <p:extLst>
              <p:ext uri="{D42A27DB-BD31-4B8C-83A1-F6EECF244321}">
                <p14:modId xmlns:p14="http://schemas.microsoft.com/office/powerpoint/2010/main" val="3099062495"/>
              </p:ext>
            </p:extLst>
          </p:nvPr>
        </p:nvGraphicFramePr>
        <p:xfrm>
          <a:off x="49230" y="5453063"/>
          <a:ext cx="4210257" cy="393700"/>
        </p:xfrm>
        <a:graphic>
          <a:graphicData uri="http://schemas.openxmlformats.org/drawingml/2006/table">
            <a:tbl>
              <a:tblPr/>
              <a:tblGrid>
                <a:gridCol w="826987"/>
                <a:gridCol w="3383270"/>
              </a:tblGrid>
              <a:tr h="196586">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43" marB="360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43" marB="360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11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Adresse</a:t>
                      </a:r>
                    </a:p>
                  </a:txBody>
                  <a:tcPr marL="72000" marR="72000" marT="36043" marB="360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Adresse des Kontakts.</a:t>
                      </a:r>
                    </a:p>
                  </a:txBody>
                  <a:tcPr marL="72000" marR="72000" marT="36043" marB="3604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26036" name="Group 84"/>
          <p:cNvGraphicFramePr>
            <a:graphicFrameLocks noGrp="1"/>
          </p:cNvGraphicFramePr>
          <p:nvPr>
            <p:extLst>
              <p:ext uri="{D42A27DB-BD31-4B8C-83A1-F6EECF244321}">
                <p14:modId xmlns:p14="http://schemas.microsoft.com/office/powerpoint/2010/main" val="1374617590"/>
              </p:ext>
            </p:extLst>
          </p:nvPr>
        </p:nvGraphicFramePr>
        <p:xfrm>
          <a:off x="39688" y="5995968"/>
          <a:ext cx="4246255" cy="393700"/>
        </p:xfrm>
        <a:graphic>
          <a:graphicData uri="http://schemas.openxmlformats.org/drawingml/2006/table">
            <a:tbl>
              <a:tblPr/>
              <a:tblGrid>
                <a:gridCol w="1110653"/>
                <a:gridCol w="3135602"/>
              </a:tblGrid>
              <a:tr h="19653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16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13095482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00" name="Text Box 21"/>
          <p:cNvSpPr txBox="1">
            <a:spLocks noChangeArrowheads="1"/>
          </p:cNvSpPr>
          <p:nvPr/>
        </p:nvSpPr>
        <p:spPr bwMode="auto">
          <a:xfrm>
            <a:off x="215900" y="1695450"/>
            <a:ext cx="4105275" cy="24951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a:buClrTx/>
            </a:pPr>
            <a:r>
              <a:rPr lang="de-DE" sz="1200" dirty="0" smtClean="0">
                <a:solidFill>
                  <a:srgbClr val="000000"/>
                </a:solidFill>
              </a:rPr>
              <a:t>Einflüsse des Benutzers können direkt aus der Kontaktdefinition erzeugt werden.</a:t>
            </a:r>
          </a:p>
          <a:p>
            <a:pPr algn="l">
              <a:buClrTx/>
            </a:pPr>
            <a:r>
              <a:rPr lang="de-DE" sz="1200" dirty="0" smtClean="0">
                <a:solidFill>
                  <a:srgbClr val="000000"/>
                </a:solidFill>
              </a:rPr>
              <a:t> </a:t>
            </a:r>
          </a:p>
          <a:p>
            <a:pPr algn="l">
              <a:buClrTx/>
            </a:pPr>
            <a:r>
              <a:rPr lang="de-DE" sz="1200" dirty="0" smtClean="0">
                <a:solidFill>
                  <a:srgbClr val="000000"/>
                </a:solidFill>
              </a:rPr>
              <a:t>Klicken Sie auf,    um eine neue Beeinflussung zu erstellen.</a:t>
            </a:r>
          </a:p>
          <a:p>
            <a:pPr algn="l">
              <a:buClrTx/>
            </a:pPr>
            <a:r>
              <a:rPr lang="de-DE" sz="1200" dirty="0" smtClean="0">
                <a:solidFill>
                  <a:srgbClr val="000000"/>
                </a:solidFill>
              </a:rPr>
              <a:t>Ein Popup-Fenster "Beeinflussung hinzufügen" wird angezeigt. </a:t>
            </a:r>
          </a:p>
          <a:p>
            <a:pPr algn="l">
              <a:buClrTx/>
            </a:pPr>
            <a:endParaRPr lang="de-DE" sz="1200" dirty="0" smtClean="0">
              <a:solidFill>
                <a:srgbClr val="000000"/>
              </a:solidFill>
            </a:endParaRPr>
          </a:p>
          <a:p>
            <a:pPr algn="l">
              <a:buClrTx/>
            </a:pPr>
            <a:r>
              <a:rPr lang="de-DE" sz="1200" dirty="0" smtClean="0">
                <a:solidFill>
                  <a:srgbClr val="000000"/>
                </a:solidFill>
              </a:rPr>
              <a:t>Klicken Sie auf,    um eine bestehende Beeinflussung zu aktualisieren.</a:t>
            </a:r>
          </a:p>
          <a:p>
            <a:pPr algn="l">
              <a:buClrTx/>
            </a:pPr>
            <a:endParaRPr lang="de-DE" sz="1200" dirty="0" smtClean="0">
              <a:solidFill>
                <a:srgbClr val="000000"/>
              </a:solidFill>
            </a:endParaRPr>
          </a:p>
          <a:p>
            <a:pPr algn="l">
              <a:buClrTx/>
            </a:pPr>
            <a:r>
              <a:rPr lang="de-DE" sz="1200" dirty="0" smtClean="0">
                <a:solidFill>
                  <a:srgbClr val="000000"/>
                </a:solidFill>
              </a:rPr>
              <a:t>Klicken Sie auf,    um die entsprechende Beeinflussung zu löschen.</a:t>
            </a:r>
            <a:endParaRPr lang="de-DE" sz="1200" dirty="0">
              <a:solidFill>
                <a:srgbClr val="000000"/>
              </a:solidFill>
            </a:endParaRPr>
          </a:p>
        </p:txBody>
      </p:sp>
      <p:pic>
        <p:nvPicPr>
          <p:cNvPr id="132101" name="Picture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15993" y="2333625"/>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32102" name="Picture 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5908" y="3784105"/>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32103" name="Picture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95376" y="3240640"/>
            <a:ext cx="17145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3210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Kontakt (2/2)</a:t>
            </a:r>
            <a:endParaRPr lang="de-DE" sz="1800" b="1">
              <a:solidFill>
                <a:srgbClr val="000000"/>
              </a:solidFill>
            </a:endParaRPr>
          </a:p>
        </p:txBody>
      </p:sp>
      <p:pic>
        <p:nvPicPr>
          <p:cNvPr id="132106" name="Picture 3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3525" y="987425"/>
            <a:ext cx="4297363" cy="5254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3" name="Group 58"/>
          <p:cNvGraphicFramePr>
            <a:graphicFrameLocks noGrp="1"/>
          </p:cNvGraphicFramePr>
          <p:nvPr>
            <p:extLst>
              <p:ext uri="{D42A27DB-BD31-4B8C-83A1-F6EECF244321}">
                <p14:modId xmlns:p14="http://schemas.microsoft.com/office/powerpoint/2010/main" val="2149938338"/>
              </p:ext>
            </p:extLst>
          </p:nvPr>
        </p:nvGraphicFramePr>
        <p:xfrm>
          <a:off x="4592638" y="3103563"/>
          <a:ext cx="4413250" cy="1698628"/>
        </p:xfrm>
        <a:graphic>
          <a:graphicData uri="http://schemas.openxmlformats.org/drawingml/2006/table">
            <a:tbl>
              <a:tblPr/>
              <a:tblGrid>
                <a:gridCol w="897069"/>
                <a:gridCol w="3516181"/>
              </a:tblGrid>
              <a:tr h="19696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1997" marR="71997"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1997" marR="71997"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96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1997" marR="71997"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Id der Beeinflussung</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6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Projekt</a:t>
                      </a:r>
                    </a:p>
                  </a:txBody>
                  <a:tcPr marL="71997" marR="71997"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Projekt, auf das sich der Kontakt bezieht.</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6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Ressource</a:t>
                      </a:r>
                    </a:p>
                  </a:txBody>
                  <a:tcPr marL="71997" marR="71997"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Name des Kontakts. Nur zum Lesen.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6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Bewertung</a:t>
                      </a:r>
                    </a:p>
                  </a:txBody>
                  <a:tcPr marL="71997" marR="71997"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Rate (in %) der Auswirkung auf das Projekt.</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5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Anfangsdatum</a:t>
                      </a:r>
                    </a:p>
                  </a:txBody>
                  <a:tcPr marL="71997" marR="71997"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Beginndatum der Beeinflussung</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5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Endtermin</a:t>
                      </a:r>
                    </a:p>
                  </a:txBody>
                  <a:tcPr marL="71997" marR="71997"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Enddatum der Beeinflussung</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88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1997" marR="71997"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mj-lt"/>
                        </a:rPr>
                        <a:t>Markieren Sie dieses Kennzeichen, um anzuzeigen, dass die Beeinflussung nicht mehr aktiv ist, ohne sie zu löschen.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32136" name="Picture 5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92638" y="1697038"/>
            <a:ext cx="4389437" cy="13255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9928503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Kunde</a:t>
            </a:r>
            <a:endParaRPr lang="de-DE" sz="1800" b="1">
              <a:solidFill>
                <a:srgbClr val="000000"/>
              </a:solidFill>
            </a:endParaRPr>
          </a:p>
        </p:txBody>
      </p:sp>
      <p:graphicFrame>
        <p:nvGraphicFramePr>
          <p:cNvPr id="128055" name="Group 55"/>
          <p:cNvGraphicFramePr>
            <a:graphicFrameLocks noGrp="1"/>
          </p:cNvGraphicFramePr>
          <p:nvPr>
            <p:extLst>
              <p:ext uri="{D42A27DB-BD31-4B8C-83A1-F6EECF244321}">
                <p14:modId xmlns:p14="http://schemas.microsoft.com/office/powerpoint/2010/main" val="3452650695"/>
              </p:ext>
            </p:extLst>
          </p:nvPr>
        </p:nvGraphicFramePr>
        <p:xfrm>
          <a:off x="130175" y="3455988"/>
          <a:ext cx="4394200" cy="2583485"/>
        </p:xfrm>
        <a:graphic>
          <a:graphicData uri="http://schemas.openxmlformats.org/drawingml/2006/table">
            <a:tbl>
              <a:tblPr/>
              <a:tblGrid>
                <a:gridCol w="1007451"/>
                <a:gridCol w="3386749"/>
              </a:tblGrid>
              <a:tr h="198438">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die Kunden. Wird </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Kundenname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Kurzname des Kunden. Verpflichtend.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3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Kundennummer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Code des Kunden. Informative Daten.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7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Verzögerung für die Zahlung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Verzögerung für die Zahlung (in Tagen), die in der Rechnung dargestellt werden können.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MwSt (%)</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Steuersätze, die auf die Rechnungsbeträge dieses Kunden angewendet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7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Kunde archiviert wird. Der Kunde erscheint nicht mehr in den Listen, es sei denn, es ist "zeige geschlossen"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7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Kunden.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3153" name="Rectangle 35"/>
          <p:cNvSpPr>
            <a:spLocks noChangeArrowheads="1"/>
          </p:cNvSpPr>
          <p:nvPr/>
        </p:nvSpPr>
        <p:spPr bwMode="auto">
          <a:xfrm>
            <a:off x="250825" y="800088"/>
            <a:ext cx="8756650" cy="12025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Kunde ist die Instanz, für die das Projekt festgelegt ist.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Er ist in der Regel der Eigentümer des Projekts und in vielen Fällen der Zahler.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kann eine interne Einheit, in dasselbe Unternehmen, ein anderes Unternehmen oder die Einheit eines Unternehmens sein.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hier definierte Kunde ist keine Person. Reale Personen werden als "Kontakte" bezeichnet. </a:t>
            </a:r>
          </a:p>
        </p:txBody>
      </p:sp>
      <p:graphicFrame>
        <p:nvGraphicFramePr>
          <p:cNvPr id="128062" name="Group 62"/>
          <p:cNvGraphicFramePr>
            <a:graphicFrameLocks noGrp="1"/>
          </p:cNvGraphicFramePr>
          <p:nvPr>
            <p:extLst>
              <p:ext uri="{D42A27DB-BD31-4B8C-83A1-F6EECF244321}">
                <p14:modId xmlns:p14="http://schemas.microsoft.com/office/powerpoint/2010/main" val="2487195389"/>
              </p:ext>
            </p:extLst>
          </p:nvPr>
        </p:nvGraphicFramePr>
        <p:xfrm>
          <a:off x="4624388" y="4495800"/>
          <a:ext cx="4394200" cy="787400"/>
        </p:xfrm>
        <a:graphic>
          <a:graphicData uri="http://schemas.openxmlformats.org/drawingml/2006/table">
            <a:tbl>
              <a:tblPr/>
              <a:tblGrid>
                <a:gridCol w="863600"/>
                <a:gridCol w="3530600"/>
              </a:tblGrid>
              <a:tr h="19645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98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Adresse</a:t>
                      </a: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Vollständige Adresse des Kunden.</a:t>
                      </a: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8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Projekte</a:t>
                      </a: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Liste der Projekte des Kunden.</a:t>
                      </a: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8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Impressum</a:t>
                      </a: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Liste der in der Organisation des Kunden bekannten Kontakte.</a:t>
                      </a: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33172" name="Picture 5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525" y="2100263"/>
            <a:ext cx="4251325" cy="12033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33173" name="Picture 5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97413" y="2090738"/>
            <a:ext cx="4275137" cy="23161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28063" name="Group 63"/>
          <p:cNvGraphicFramePr>
            <a:graphicFrameLocks noGrp="1"/>
          </p:cNvGraphicFramePr>
          <p:nvPr>
            <p:extLst>
              <p:ext uri="{D42A27DB-BD31-4B8C-83A1-F6EECF244321}">
                <p14:modId xmlns:p14="http://schemas.microsoft.com/office/powerpoint/2010/main" val="4167045409"/>
              </p:ext>
            </p:extLst>
          </p:nvPr>
        </p:nvGraphicFramePr>
        <p:xfrm>
          <a:off x="127000" y="6313488"/>
          <a:ext cx="4394200" cy="393700"/>
        </p:xfrm>
        <a:graphic>
          <a:graphicData uri="http://schemas.openxmlformats.org/drawingml/2006/table">
            <a:tbl>
              <a:tblPr/>
              <a:tblGrid>
                <a:gridCol w="1149350"/>
                <a:gridCol w="3244850"/>
              </a:tblGrid>
              <a:tr h="19653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16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173624896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1"/>
          <p:cNvSpPr txBox="1">
            <a:spLocks noChangeArrowheads="1"/>
          </p:cNvSpPr>
          <p:nvPr/>
        </p:nvSpPr>
        <p:spPr bwMode="auto">
          <a:xfrm>
            <a:off x="2771775" y="115888"/>
            <a:ext cx="338455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chemeClr val="tx1"/>
                </a:solidFill>
              </a:rPr>
              <a:t>Parameter (2/5)</a:t>
            </a:r>
            <a:endParaRPr lang="de-DE" sz="1800" b="1" dirty="0">
              <a:solidFill>
                <a:schemeClr val="tx1"/>
              </a:solidFill>
            </a:endParaRPr>
          </a:p>
        </p:txBody>
      </p:sp>
      <p:graphicFrame>
        <p:nvGraphicFramePr>
          <p:cNvPr id="13420" name="Group 108"/>
          <p:cNvGraphicFramePr>
            <a:graphicFrameLocks noGrp="1"/>
          </p:cNvGraphicFramePr>
          <p:nvPr>
            <p:extLst>
              <p:ext uri="{D42A27DB-BD31-4B8C-83A1-F6EECF244321}">
                <p14:modId xmlns:p14="http://schemas.microsoft.com/office/powerpoint/2010/main" val="3965658724"/>
              </p:ext>
            </p:extLst>
          </p:nvPr>
        </p:nvGraphicFramePr>
        <p:xfrm>
          <a:off x="273050" y="908050"/>
          <a:ext cx="8648700" cy="3298377"/>
        </p:xfrm>
        <a:graphic>
          <a:graphicData uri="http://schemas.openxmlformats.org/drawingml/2006/table">
            <a:tbl>
              <a:tblPr/>
              <a:tblGrid>
                <a:gridCol w="1884330"/>
                <a:gridCol w="4748245"/>
                <a:gridCol w="2016125"/>
              </a:tblGrid>
              <a:tr h="3111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charset="0"/>
                          <a:ea typeface="ＭＳ Ｐゴシック" charset="0"/>
                          <a:cs typeface="Arial" charset="0"/>
                        </a:rPr>
                        <a:t>Bildbeschriftung</a:t>
                      </a:r>
                      <a:endParaRPr kumimoji="0" lang="de-DE" sz="14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14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charset="0"/>
                          <a:ea typeface="ＭＳ Ｐゴシック" charset="0"/>
                          <a:cs typeface="Arial" charset="0"/>
                        </a:rPr>
                        <a:t>Variablennamen</a:t>
                      </a:r>
                      <a:endParaRPr kumimoji="0" lang="de-DE" sz="14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446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eMail-Adresse des Absenders</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E-Mail-Adresse, die als Absender für die Mailing-Funktion verwendet wird. Es muss eine gültige E-Mail-Adresse sein.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paramMailSender</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6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eMail-Adresse, an die Sie antworten können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E-Mail-Adresse, mit der die "Antwort auf" für die Mailing-Funktion definiert wurde. Es muss eine gültige E-Mail-Adresse sein.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paramMailReplyTo</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429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eMail von Administrator</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E-Mail-Adresse des Administrators.</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Sie erscheint bei Fehlermeldungen.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Es sollte eine gültige E-Mail-Adresse sein.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paramAdminMail</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6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SMTP-Server</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Adresse des SMTP (Mail)-Servers.</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Kann leer gelassen werden (Standard ist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localhost</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paramMailSmtpServer</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V1.2.0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240F7B"/>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6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SMTP-Port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Port SMTP (Mail) Server zu kommunizieren (Standard ist '25')</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paramMailSmtpPort</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V1.2.0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240F7B"/>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6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Sendmail Programmpfad</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Pfad zum Programm, das zum Versenden von Mails verwendet wird. Nur beim versenden von Mails zu verwenden, oder wenn Sie nicht das Mail Standardprogramm "sendmail" verwendet wird.</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paramMailSendmailPath</a:t>
                      </a:r>
                      <a:endPar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endParaRP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dirty="0" smtClean="0">
                          <a:ln>
                            <a:noFill/>
                          </a:ln>
                          <a:solidFill>
                            <a:srgbClr val="240F7B"/>
                          </a:solidFill>
                          <a:effectLst/>
                          <a:latin typeface="Verdana" charset="0"/>
                          <a:ea typeface="ＭＳ Ｐゴシック" charset="0"/>
                          <a:cs typeface="Arial" charset="0"/>
                        </a:rPr>
                        <a:t>Neu in V1.2.0</a:t>
                      </a:r>
                      <a:r>
                        <a:rPr kumimoji="0" lang="de-DE" sz="1000" b="0" i="0" u="none" strike="noStrike" cap="none" normalizeH="0" baseline="0" noProof="0" dirty="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240F7B"/>
                        </a:solidFill>
                        <a:effectLst/>
                        <a:latin typeface="Verdana" charset="0"/>
                        <a:ea typeface="ＭＳ Ｐゴシック" charset="0"/>
                        <a:cs typeface="Arial" charset="0"/>
                      </a:endParaRPr>
                    </a:p>
                  </a:txBody>
                  <a:tcPr marL="90000" marR="90000" marT="46779" marB="4677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4373" name="Rectangle 1"/>
          <p:cNvSpPr>
            <a:spLocks noChangeArrowheads="1"/>
          </p:cNvSpPr>
          <p:nvPr/>
        </p:nvSpPr>
        <p:spPr bwMode="auto">
          <a:xfrm>
            <a:off x="166688" y="5940425"/>
            <a:ext cx="8856662" cy="760413"/>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pic>
        <p:nvPicPr>
          <p:cNvPr id="14374"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413" y="60277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 name="Rectangle 5"/>
          <p:cNvSpPr/>
          <p:nvPr/>
        </p:nvSpPr>
        <p:spPr>
          <a:xfrm>
            <a:off x="139700" y="5940425"/>
            <a:ext cx="8883650" cy="738664"/>
          </a:xfrm>
          <a:prstGeom prst="rect">
            <a:avLst/>
          </a:prstGeom>
        </p:spPr>
        <p:txBody>
          <a:bodyPr>
            <a:spAutoFit/>
          </a:bodyPr>
          <a:lstStyle/>
          <a:p>
            <a:pPr marL="446088" algn="l">
              <a:buClrTx/>
              <a:buFontTx/>
              <a:buNone/>
              <a:tabLst>
                <a:tab pos="0" algn="l"/>
                <a:tab pos="631825"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dirty="0" smtClean="0">
                <a:solidFill>
                  <a:srgbClr val="000000"/>
                </a:solidFill>
                <a:latin typeface="Verdana" pitchFamily="34" charset="0"/>
                <a:ea typeface="+mn-ea"/>
              </a:rPr>
              <a:t>Seit V3.0 sind fast alle Parameter in die Datenbank migriert und können über das Menü globale Parameter aktualisiert werden. Nur die Datenbank-Konfiguration und die </a:t>
            </a:r>
            <a:r>
              <a:rPr lang="de-DE" dirty="0" err="1" smtClean="0">
                <a:solidFill>
                  <a:srgbClr val="000000"/>
                </a:solidFill>
                <a:latin typeface="Verdana" pitchFamily="34" charset="0"/>
                <a:ea typeface="+mn-ea"/>
              </a:rPr>
              <a:t>Debug</a:t>
            </a:r>
            <a:r>
              <a:rPr lang="de-DE" dirty="0" smtClean="0">
                <a:solidFill>
                  <a:srgbClr val="000000"/>
                </a:solidFill>
                <a:latin typeface="Verdana" pitchFamily="34" charset="0"/>
                <a:ea typeface="+mn-ea"/>
              </a:rPr>
              <a:t>-Log-Konfiguration werden in der Datei </a:t>
            </a:r>
            <a:r>
              <a:rPr lang="de-DE" dirty="0" err="1" smtClean="0">
                <a:solidFill>
                  <a:srgbClr val="000000"/>
                </a:solidFill>
                <a:latin typeface="Verdana" pitchFamily="34" charset="0"/>
                <a:ea typeface="+mn-ea"/>
              </a:rPr>
              <a:t>parameters.php</a:t>
            </a:r>
            <a:r>
              <a:rPr lang="de-DE" dirty="0" smtClean="0">
                <a:solidFill>
                  <a:srgbClr val="000000"/>
                </a:solidFill>
                <a:latin typeface="Verdana" pitchFamily="34" charset="0"/>
                <a:ea typeface="+mn-ea"/>
              </a:rPr>
              <a:t> belassen.</a:t>
            </a:r>
            <a:endParaRPr lang="de-DE" dirty="0">
              <a:solidFill>
                <a:srgbClr val="000000"/>
              </a:solidFill>
              <a:latin typeface="Verdana" pitchFamily="34" charset="0"/>
              <a:ea typeface="+mn-ea"/>
            </a:endParaRPr>
          </a:p>
        </p:txBody>
      </p:sp>
    </p:spTree>
    <p:extLst>
      <p:ext uri="{BB962C8B-B14F-4D97-AF65-F5344CB8AC3E}">
        <p14:creationId xmlns:p14="http://schemas.microsoft.com/office/powerpoint/2010/main" val="13082265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Empfänger</a:t>
            </a:r>
            <a:endParaRPr lang="de-DE" sz="1800" b="1">
              <a:solidFill>
                <a:srgbClr val="000000"/>
              </a:solidFill>
            </a:endParaRPr>
          </a:p>
        </p:txBody>
      </p:sp>
      <p:graphicFrame>
        <p:nvGraphicFramePr>
          <p:cNvPr id="129105" name="Group 81"/>
          <p:cNvGraphicFramePr>
            <a:graphicFrameLocks noGrp="1"/>
          </p:cNvGraphicFramePr>
          <p:nvPr>
            <p:extLst>
              <p:ext uri="{D42A27DB-BD31-4B8C-83A1-F6EECF244321}">
                <p14:modId xmlns:p14="http://schemas.microsoft.com/office/powerpoint/2010/main" val="2728292651"/>
              </p:ext>
            </p:extLst>
          </p:nvPr>
        </p:nvGraphicFramePr>
        <p:xfrm>
          <a:off x="142875" y="3573463"/>
          <a:ext cx="4394200" cy="2956183"/>
        </p:xfrm>
        <a:graphic>
          <a:graphicData uri="http://schemas.openxmlformats.org/drawingml/2006/table">
            <a:tbl>
              <a:tblPr/>
              <a:tblGrid>
                <a:gridCol w="955066"/>
                <a:gridCol w="3439134"/>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den Empfänger.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Empfängers. Verpflichtend.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378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Firmennummer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Firmennummer, die auf der Rechnung angezeigt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Steuernummer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Steuernummer, die auf der Rechnung angezeigt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Steuerfrei</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Steuer für diesen Empfänger automatisch auf Null gesetzt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Empfänger archiviert wird. Der Empfänger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Bank</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der Bank.</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Land </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Landesvorwahl. IBAN-Format.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Schlüssel</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Schlüsselcode. IBAN-Format. Wird automatisch aus anderen IBAN-Feldern berechnet.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Accountnummer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Kontonummer, die den IBAN-Kontoschlüssel definiert. Das Format hängt vom Land ab.</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5" marB="360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4186" name="Rectangle 35"/>
          <p:cNvSpPr>
            <a:spLocks noChangeArrowheads="1"/>
          </p:cNvSpPr>
          <p:nvPr/>
        </p:nvSpPr>
        <p:spPr bwMode="auto">
          <a:xfrm>
            <a:off x="250825" y="998538"/>
            <a:ext cx="87566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Der Empfänger ist der Begünstigte von Rechnungen / Zahlungen.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Empfänger werden hauptsächlich für die Speicherung von Rechnungsinformationen verwendet.</a:t>
            </a:r>
            <a:endParaRPr lang="de-DE" sz="1200">
              <a:solidFill>
                <a:srgbClr val="000000"/>
              </a:solidFill>
            </a:endParaRPr>
          </a:p>
        </p:txBody>
      </p:sp>
      <p:graphicFrame>
        <p:nvGraphicFramePr>
          <p:cNvPr id="114762" name="Group 74"/>
          <p:cNvGraphicFramePr>
            <a:graphicFrameLocks noGrp="1"/>
          </p:cNvGraphicFramePr>
          <p:nvPr>
            <p:extLst>
              <p:ext uri="{D42A27DB-BD31-4B8C-83A1-F6EECF244321}">
                <p14:modId xmlns:p14="http://schemas.microsoft.com/office/powerpoint/2010/main" val="3224221731"/>
              </p:ext>
            </p:extLst>
          </p:nvPr>
        </p:nvGraphicFramePr>
        <p:xfrm>
          <a:off x="4629150" y="3567113"/>
          <a:ext cx="4394200" cy="1544640"/>
        </p:xfrm>
        <a:graphic>
          <a:graphicData uri="http://schemas.openxmlformats.org/drawingml/2006/table">
            <a:tbl>
              <a:tblPr/>
              <a:tblGrid>
                <a:gridCol w="863600"/>
                <a:gridCol w="3530600"/>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Bezeichnung</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Vollständiger Name des Empfängers, wie er in der Adresse steht.</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01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Straße</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Straßennamen, einschließlich der Hausnummer.</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01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Ergänzen</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Ergänzung der Adresse</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01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Postleitzahl</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Postleitzahl</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01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Zustand</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Zustand</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01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Land</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Land</a:t>
                      </a: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34214" name="Picture 7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113" y="1531938"/>
            <a:ext cx="4267200" cy="1851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34215" name="Picture 8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9313" y="1557338"/>
            <a:ext cx="4267200" cy="11588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29107" name="Group 83"/>
          <p:cNvGraphicFramePr>
            <a:graphicFrameLocks noGrp="1"/>
          </p:cNvGraphicFramePr>
          <p:nvPr>
            <p:extLst>
              <p:ext uri="{D42A27DB-BD31-4B8C-83A1-F6EECF244321}">
                <p14:modId xmlns:p14="http://schemas.microsoft.com/office/powerpoint/2010/main" val="2039465751"/>
              </p:ext>
            </p:extLst>
          </p:nvPr>
        </p:nvGraphicFramePr>
        <p:xfrm>
          <a:off x="4586288" y="6135675"/>
          <a:ext cx="4394200" cy="393700"/>
        </p:xfrm>
        <a:graphic>
          <a:graphicData uri="http://schemas.openxmlformats.org/drawingml/2006/table">
            <a:tbl>
              <a:tblPr/>
              <a:tblGrid>
                <a:gridCol w="1149350"/>
                <a:gridCol w="3244850"/>
              </a:tblGrid>
              <a:tr h="19653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16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6163325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Team</a:t>
            </a:r>
            <a:endParaRPr lang="de-DE" sz="1800" b="1">
              <a:solidFill>
                <a:srgbClr val="000000"/>
              </a:solidFill>
            </a:endParaRPr>
          </a:p>
        </p:txBody>
      </p:sp>
      <p:sp>
        <p:nvSpPr>
          <p:cNvPr id="135171" name="Rectangle 5"/>
          <p:cNvSpPr>
            <a:spLocks noChangeArrowheads="1"/>
          </p:cNvSpPr>
          <p:nvPr/>
        </p:nvSpPr>
        <p:spPr bwMode="auto">
          <a:xfrm>
            <a:off x="0" y="800088"/>
            <a:ext cx="914400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Team ist eine Gruppe von Ressourcen, die nach beliebigen Kriterien gesammelt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Eine Ressource kann nur einem Team angehören.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aktuelle Version des Tools verwendet nicht viel vom Teamgedanken.</a:t>
            </a:r>
            <a:endParaRPr lang="de-DE" sz="1200" dirty="0">
              <a:solidFill>
                <a:srgbClr val="000000"/>
              </a:solidFill>
            </a:endParaRPr>
          </a:p>
        </p:txBody>
      </p:sp>
      <p:graphicFrame>
        <p:nvGraphicFramePr>
          <p:cNvPr id="10" name="Group 81"/>
          <p:cNvGraphicFramePr>
            <a:graphicFrameLocks noGrp="1"/>
          </p:cNvGraphicFramePr>
          <p:nvPr>
            <p:extLst>
              <p:ext uri="{D42A27DB-BD31-4B8C-83A1-F6EECF244321}">
                <p14:modId xmlns:p14="http://schemas.microsoft.com/office/powerpoint/2010/main" val="3437277365"/>
              </p:ext>
            </p:extLst>
          </p:nvPr>
        </p:nvGraphicFramePr>
        <p:xfrm>
          <a:off x="35460" y="2512980"/>
          <a:ext cx="4394200" cy="1530560"/>
        </p:xfrm>
        <a:graphic>
          <a:graphicData uri="http://schemas.openxmlformats.org/drawingml/2006/table">
            <a:tbl>
              <a:tblPr/>
              <a:tblGrid>
                <a:gridCol w="863600"/>
                <a:gridCol w="35306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1" i="0" u="none" strike="noStrike" cap="none" normalizeH="0" baseline="0" dirty="0">
                          <a:ln>
                            <a:noFill/>
                          </a:ln>
                          <a:solidFill>
                            <a:srgbClr val="000000"/>
                          </a:solidFill>
                          <a:effectLst/>
                          <a:latin typeface="Verdana" charset="0"/>
                          <a:ea typeface="ＭＳ Ｐゴシック" charset="0"/>
                          <a:cs typeface="Arial" charset="0"/>
                        </a:rPr>
                        <a:t>Feld</a:t>
                      </a: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charset="0"/>
                          <a:ea typeface="ＭＳ Ｐゴシック" charset="0"/>
                          <a:cs typeface="Arial" charset="0"/>
                        </a:rPr>
                        <a:t>Id</a:t>
                      </a:r>
                      <a:endParaRPr kumimoji="0" lang="en-US" sz="800" b="0" i="0" u="none" strike="noStrike" cap="none" normalizeH="0" baseline="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das Team.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535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a:ln>
                            <a:noFill/>
                          </a:ln>
                          <a:solidFill>
                            <a:srgbClr val="000000"/>
                          </a:solidFill>
                          <a:effectLst/>
                          <a:latin typeface="Verdana" charset="0"/>
                          <a:ea typeface="ＭＳ Ｐゴシック" charset="0"/>
                          <a:cs typeface="Arial" charset="0"/>
                        </a:rPr>
                        <a:t>Name</a:t>
                      </a: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Teams.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a:ln>
                            <a:noFill/>
                          </a:ln>
                          <a:solidFill>
                            <a:srgbClr val="000000"/>
                          </a:solidFill>
                          <a:effectLst/>
                          <a:latin typeface="Verdana" charset="0"/>
                          <a:ea typeface="ＭＳ Ｐゴシック" charset="0"/>
                          <a:cs typeface="Arial" charset="0"/>
                        </a:rPr>
                        <a:t>Geschlossen</a:t>
                      </a: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Team archiviert ist. Das Team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a:ln>
                            <a:noFill/>
                          </a:ln>
                          <a:solidFill>
                            <a:srgbClr val="000000"/>
                          </a:solidFill>
                          <a:effectLst/>
                          <a:latin typeface="Verdana" charset="0"/>
                          <a:ea typeface="ＭＳ Ｐゴシック" charset="0"/>
                          <a:cs typeface="Arial" charset="0"/>
                        </a:rPr>
                        <a:t>Beschreibung</a:t>
                      </a: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Teams.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1" name="Group 78"/>
          <p:cNvGraphicFramePr>
            <a:graphicFrameLocks noGrp="1"/>
          </p:cNvGraphicFramePr>
          <p:nvPr>
            <p:extLst>
              <p:ext uri="{D42A27DB-BD31-4B8C-83A1-F6EECF244321}">
                <p14:modId xmlns:p14="http://schemas.microsoft.com/office/powerpoint/2010/main" val="4120938745"/>
              </p:ext>
            </p:extLst>
          </p:nvPr>
        </p:nvGraphicFramePr>
        <p:xfrm>
          <a:off x="4560364" y="2513659"/>
          <a:ext cx="4394200" cy="641892"/>
        </p:xfrm>
        <a:graphic>
          <a:graphicData uri="http://schemas.openxmlformats.org/drawingml/2006/table">
            <a:tbl>
              <a:tblPr/>
              <a:tblGrid>
                <a:gridCol w="942571"/>
                <a:gridCol w="3451629"/>
              </a:tblGrid>
              <a:tr h="29105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5083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Teammitglieder</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Liste der Ressourcen Mitglied des Teams.</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35203" name="Picture 4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1898" y="3913695"/>
            <a:ext cx="4435475" cy="11572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35204" name="Rectangle 5"/>
          <p:cNvSpPr>
            <a:spLocks noChangeArrowheads="1"/>
          </p:cNvSpPr>
          <p:nvPr/>
        </p:nvSpPr>
        <p:spPr bwMode="auto">
          <a:xfrm>
            <a:off x="4457908" y="3234765"/>
            <a:ext cx="4686092"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Es ist möglich, jedes Teammitglied über die entsprechende Schaltfläche direkt in ein Projekt einzubinden.</a:t>
            </a:r>
          </a:p>
        </p:txBody>
      </p:sp>
      <p:graphicFrame>
        <p:nvGraphicFramePr>
          <p:cNvPr id="115773" name="Group 61"/>
          <p:cNvGraphicFramePr>
            <a:graphicFrameLocks noGrp="1"/>
          </p:cNvGraphicFramePr>
          <p:nvPr>
            <p:extLst>
              <p:ext uri="{D42A27DB-BD31-4B8C-83A1-F6EECF244321}">
                <p14:modId xmlns:p14="http://schemas.microsoft.com/office/powerpoint/2010/main" val="2336255486"/>
              </p:ext>
            </p:extLst>
          </p:nvPr>
        </p:nvGraphicFramePr>
        <p:xfrm>
          <a:off x="4563010" y="5193220"/>
          <a:ext cx="4424363" cy="984250"/>
        </p:xfrm>
        <a:graphic>
          <a:graphicData uri="http://schemas.openxmlformats.org/drawingml/2006/table">
            <a:tbl>
              <a:tblPr/>
              <a:tblGrid>
                <a:gridCol w="782638"/>
                <a:gridCol w="3641725"/>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Projekt, von dem die Teammitglieder betroffen sind.</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Ressource</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Wird hier nicht gebraucht. Nur zum Lesen.</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Auswirkung</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Anteil (in %) der Auswirkungen auf das Projekt.</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Wird hier nicht gebraucht. Nur zum Lesen.</a:t>
                      </a:r>
                    </a:p>
                  </a:txBody>
                  <a:tcPr marL="72012" marR="72012" marT="36032" marB="3603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35226" name="Picture 6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898" y="1423955"/>
            <a:ext cx="4275137" cy="7397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35227" name="Picture 6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535" y="1406493"/>
            <a:ext cx="4305300" cy="9826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30130" name="Group 82"/>
          <p:cNvGraphicFramePr>
            <a:graphicFrameLocks noGrp="1"/>
          </p:cNvGraphicFramePr>
          <p:nvPr>
            <p:extLst>
              <p:ext uri="{D42A27DB-BD31-4B8C-83A1-F6EECF244321}">
                <p14:modId xmlns:p14="http://schemas.microsoft.com/office/powerpoint/2010/main" val="4107232193"/>
              </p:ext>
            </p:extLst>
          </p:nvPr>
        </p:nvGraphicFramePr>
        <p:xfrm>
          <a:off x="60860" y="5771058"/>
          <a:ext cx="4394200" cy="393700"/>
        </p:xfrm>
        <a:graphic>
          <a:graphicData uri="http://schemas.openxmlformats.org/drawingml/2006/table">
            <a:tbl>
              <a:tblPr/>
              <a:tblGrid>
                <a:gridCol w="1149350"/>
                <a:gridCol w="3244850"/>
              </a:tblGrid>
              <a:tr h="19653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16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0133365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Produkt</a:t>
            </a:r>
            <a:endParaRPr lang="de-DE" sz="1800" b="1">
              <a:solidFill>
                <a:srgbClr val="000000"/>
              </a:solidFill>
            </a:endParaRPr>
          </a:p>
        </p:txBody>
      </p:sp>
      <p:sp>
        <p:nvSpPr>
          <p:cNvPr id="136196" name="Rectangle 5"/>
          <p:cNvSpPr>
            <a:spLocks noChangeArrowheads="1"/>
          </p:cNvSpPr>
          <p:nvPr/>
        </p:nvSpPr>
        <p:spPr bwMode="auto">
          <a:xfrm>
            <a:off x="250825" y="998538"/>
            <a:ext cx="8756650"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Produkt ist ein Bestandteil des Projektes</a:t>
            </a:r>
            <a:r>
              <a:rPr lang="de-DE" sz="1200" dirty="0" smtClean="0">
                <a:solidFill>
                  <a:srgbClr val="000000"/>
                </a:solidFill>
              </a:rPr>
              <a:t>. Ein </a:t>
            </a:r>
            <a:r>
              <a:rPr lang="de-DE" sz="1200" dirty="0">
                <a:solidFill>
                  <a:srgbClr val="000000"/>
                </a:solidFill>
              </a:rPr>
              <a:t>Projekt bearbeitet einer oder mehrere Versionen des </a:t>
            </a:r>
            <a:r>
              <a:rPr lang="de-DE" sz="1200" dirty="0" smtClean="0">
                <a:solidFill>
                  <a:srgbClr val="000000"/>
                </a:solidFill>
              </a:rPr>
              <a:t>Produkts. </a:t>
            </a: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Produkt ist der Gegenstand, der durch das Projekt geliefert wird. Für IT/IS-Projekte sind Produkte in der Regel Anwendungen.</a:t>
            </a:r>
          </a:p>
        </p:txBody>
      </p:sp>
      <p:graphicFrame>
        <p:nvGraphicFramePr>
          <p:cNvPr id="10" name="Group 81"/>
          <p:cNvGraphicFramePr>
            <a:graphicFrameLocks noGrp="1"/>
          </p:cNvGraphicFramePr>
          <p:nvPr>
            <p:extLst>
              <p:ext uri="{D42A27DB-BD31-4B8C-83A1-F6EECF244321}">
                <p14:modId xmlns:p14="http://schemas.microsoft.com/office/powerpoint/2010/main" val="3982879812"/>
              </p:ext>
            </p:extLst>
          </p:nvPr>
        </p:nvGraphicFramePr>
        <p:xfrm>
          <a:off x="149225" y="3805238"/>
          <a:ext cx="4394200" cy="2356686"/>
        </p:xfrm>
        <a:graphic>
          <a:graphicData uri="http://schemas.openxmlformats.org/drawingml/2006/table">
            <a:tbl>
              <a:tblPr/>
              <a:tblGrid>
                <a:gridCol w="922260"/>
                <a:gridCol w="3471940"/>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das Produkt.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Produktes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Kunde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Kunde, an den das Produkt geliefert werden soll.</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Hauptvertrags-partner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Kontakt in die Kundenorganisation, der für die Produktanlieferung verantwortlich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Erstellungsdatum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Erstellungsdatum. Wird bei der Erstellung automatisch generiert. Kann geändert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8" marB="359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Produkt archiviert ist. Das Produkt erscheint nicht mehr in den Listen, es sei denn, es ist "zeige geschlossen"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Produkts.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1" name="Group 78"/>
          <p:cNvGraphicFramePr>
            <a:graphicFrameLocks noGrp="1"/>
          </p:cNvGraphicFramePr>
          <p:nvPr>
            <p:extLst>
              <p:ext uri="{D42A27DB-BD31-4B8C-83A1-F6EECF244321}">
                <p14:modId xmlns:p14="http://schemas.microsoft.com/office/powerpoint/2010/main" val="1447086978"/>
              </p:ext>
            </p:extLst>
          </p:nvPr>
        </p:nvGraphicFramePr>
        <p:xfrm>
          <a:off x="4625975" y="3801003"/>
          <a:ext cx="4394200" cy="565150"/>
        </p:xfrm>
        <a:graphic>
          <a:graphicData uri="http://schemas.openxmlformats.org/drawingml/2006/table">
            <a:tbl>
              <a:tblPr/>
              <a:tblGrid>
                <a:gridCol w="863600"/>
                <a:gridCol w="35306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5083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Produkte Versionen</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Liste der für das Produkt definierten </a:t>
                      </a:r>
                      <a:r>
                        <a:rPr kumimoji="0" lang="de-DE" sz="800" b="0" i="0" u="none" strike="noStrike" cap="none" normalizeH="0" baseline="0" noProof="0" smtClean="0">
                          <a:ln>
                            <a:noFill/>
                          </a:ln>
                          <a:solidFill>
                            <a:srgbClr val="000000"/>
                          </a:solidFill>
                          <a:effectLst/>
                          <a:latin typeface="Verdana" pitchFamily="34" charset="0"/>
                          <a:cs typeface="Arial" charset="0"/>
                        </a:rPr>
                        <a:t>Versionen.ää</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36237" name="Picture 4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288" y="2212975"/>
            <a:ext cx="4259262" cy="13874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36238" name="Picture 4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02163" y="2222500"/>
            <a:ext cx="4289425" cy="5032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31142" name="Group 70"/>
          <p:cNvGraphicFramePr>
            <a:graphicFrameLocks noGrp="1"/>
          </p:cNvGraphicFramePr>
          <p:nvPr>
            <p:extLst>
              <p:ext uri="{D42A27DB-BD31-4B8C-83A1-F6EECF244321}">
                <p14:modId xmlns:p14="http://schemas.microsoft.com/office/powerpoint/2010/main" val="1797599650"/>
              </p:ext>
            </p:extLst>
          </p:nvPr>
        </p:nvGraphicFramePr>
        <p:xfrm>
          <a:off x="4648200" y="5260930"/>
          <a:ext cx="4394200" cy="787399"/>
        </p:xfrm>
        <a:graphic>
          <a:graphicData uri="http://schemas.openxmlformats.org/drawingml/2006/table">
            <a:tbl>
              <a:tblPr/>
              <a:tblGrid>
                <a:gridCol w="1149350"/>
                <a:gridCol w="3244850"/>
              </a:tblGrid>
              <a:tr h="19637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00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700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700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8723830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Version</a:t>
            </a:r>
            <a:endParaRPr lang="de-DE" sz="1800" b="1">
              <a:solidFill>
                <a:srgbClr val="000000"/>
              </a:solidFill>
            </a:endParaRPr>
          </a:p>
        </p:txBody>
      </p:sp>
      <p:sp>
        <p:nvSpPr>
          <p:cNvPr id="137219" name="Rectangle 5"/>
          <p:cNvSpPr>
            <a:spLocks noChangeArrowheads="1"/>
          </p:cNvSpPr>
          <p:nvPr/>
        </p:nvSpPr>
        <p:spPr bwMode="auto">
          <a:xfrm>
            <a:off x="0" y="759473"/>
            <a:ext cx="914400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Version ist die Deklination der Produktlebensdauer</a:t>
            </a:r>
            <a:r>
              <a:rPr lang="de-DE" sz="1200" dirty="0" smtClean="0">
                <a:solidFill>
                  <a:srgbClr val="000000"/>
                </a:solidFill>
              </a:rPr>
              <a:t>. Ein </a:t>
            </a:r>
            <a:r>
              <a:rPr lang="de-DE" sz="1200" dirty="0">
                <a:solidFill>
                  <a:srgbClr val="000000"/>
                </a:solidFill>
              </a:rPr>
              <a:t>Projekt arbeitet an einer oder mehreren Versionen des </a:t>
            </a:r>
            <a:r>
              <a:rPr lang="de-DE" sz="1200" dirty="0" smtClean="0">
                <a:solidFill>
                  <a:srgbClr val="000000"/>
                </a:solidFill>
              </a:rPr>
              <a:t>Produkts. Eine </a:t>
            </a:r>
            <a:r>
              <a:rPr lang="de-DE" sz="1200" dirty="0">
                <a:solidFill>
                  <a:srgbClr val="000000"/>
                </a:solidFill>
              </a:rPr>
              <a:t>Produktversion ist jeder stabile Status des vom Projekt gelieferten Elements. Für IT/IS-Projekte sind Versionen in der Regel Anwendungsversionen.</a:t>
            </a:r>
          </a:p>
        </p:txBody>
      </p:sp>
      <p:graphicFrame>
        <p:nvGraphicFramePr>
          <p:cNvPr id="117834" name="Group 74"/>
          <p:cNvGraphicFramePr>
            <a:graphicFrameLocks noGrp="1"/>
          </p:cNvGraphicFramePr>
          <p:nvPr>
            <p:extLst>
              <p:ext uri="{D42A27DB-BD31-4B8C-83A1-F6EECF244321}">
                <p14:modId xmlns:p14="http://schemas.microsoft.com/office/powerpoint/2010/main" val="4241323794"/>
              </p:ext>
            </p:extLst>
          </p:nvPr>
        </p:nvGraphicFramePr>
        <p:xfrm>
          <a:off x="28466" y="3552825"/>
          <a:ext cx="4394200" cy="3084285"/>
        </p:xfrm>
        <a:graphic>
          <a:graphicData uri="http://schemas.openxmlformats.org/drawingml/2006/table">
            <a:tbl>
              <a:tblPr/>
              <a:tblGrid>
                <a:gridCol w="1079488"/>
                <a:gridCol w="3314712"/>
              </a:tblGrid>
              <a:tr h="19675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7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die Version. Wird bei der Erstellung automatisch generiert.</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Produkt</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Produkt, für das die Version gilt.</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der Version.</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503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Hauptvertragspartner</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Der Kontakt, in die Kundenorganisation, der für die Auslieferung der Version verantwortlich sein wird. Kann sich vom Produkt-Hauptauftragnehmer unterscheiden.</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Verantwortlich</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Ressource verantwortlich für die Version.</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713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Erstellungsdatum</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Erstellungsdatum. Wird bei der Erstellung automatisch generiert. Kann geändert werden.</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Inbetriebnahme</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Erstes, geplantes und tatsächliches </a:t>
                      </a:r>
                      <a:r>
                        <a:rPr kumimoji="0" lang="de-DE" sz="800" b="0" i="0" u="none" strike="noStrike" cap="none" normalizeH="0" baseline="0" noProof="0" dirty="0" err="1" smtClean="0">
                          <a:ln>
                            <a:noFill/>
                          </a:ln>
                          <a:solidFill>
                            <a:srgbClr val="000000"/>
                          </a:solidFill>
                          <a:effectLst/>
                          <a:latin typeface="Verdana" pitchFamily="34" charset="0"/>
                          <a:cs typeface="Arial" charset="0"/>
                        </a:rPr>
                        <a:t>Inbetriebnahmedatum</a:t>
                      </a:r>
                      <a:r>
                        <a:rPr kumimoji="0" lang="de-DE" sz="800" b="0" i="0" u="none" strike="noStrike" cap="none" normalizeH="0" baseline="0" noProof="0" dirty="0" smtClean="0">
                          <a:ln>
                            <a:noFill/>
                          </a:ln>
                          <a:solidFill>
                            <a:srgbClr val="000000"/>
                          </a:solidFill>
                          <a:effectLst/>
                          <a:latin typeface="Verdana" pitchFamily="34" charset="0"/>
                          <a:cs typeface="Arial" charset="0"/>
                        </a:rPr>
                        <a:t> der Version. Erledigt wird geprüft, wenn der Realzustand eingestellt ist.</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Endtermin</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Anfangs-, Plan- und tatsächliches Enddatum der Version. Erledigt wird beim Setzen von wirklich geprüft, entsprechend der geschlossenen Version.</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der Version. Die Beschreibung kann viele Zeilen haben. Das Feld wird automatisch erweitert.</a:t>
                      </a: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37256" name="Picture 4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4603" y="3067601"/>
            <a:ext cx="4397375" cy="13414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37258" name="Picture 4"/>
          <p:cNvSpPr>
            <a:spLocks noChangeAspect="1" noChangeArrowheads="1"/>
          </p:cNvSpPr>
          <p:nvPr/>
        </p:nvSpPr>
        <p:spPr bwMode="auto">
          <a:xfrm>
            <a:off x="4608513" y="5214938"/>
            <a:ext cx="4289425" cy="11890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137259" name="Text Box 21"/>
          <p:cNvSpPr txBox="1">
            <a:spLocks noChangeArrowheads="1"/>
          </p:cNvSpPr>
          <p:nvPr/>
        </p:nvSpPr>
        <p:spPr bwMode="auto">
          <a:xfrm>
            <a:off x="4445328" y="1878368"/>
            <a:ext cx="4698671" cy="12025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a:buClrTx/>
            </a:pPr>
            <a:r>
              <a:rPr lang="de-DE" sz="1200" dirty="0">
                <a:solidFill>
                  <a:srgbClr val="000000"/>
                </a:solidFill>
              </a:rPr>
              <a:t>Projekte können direkt mit der Version verknüpft </a:t>
            </a:r>
            <a:r>
              <a:rPr lang="de-DE" sz="1200" dirty="0" smtClean="0">
                <a:solidFill>
                  <a:srgbClr val="000000"/>
                </a:solidFill>
              </a:rPr>
              <a:t>werden. Klicken </a:t>
            </a:r>
            <a:r>
              <a:rPr lang="de-DE" sz="1200" dirty="0">
                <a:solidFill>
                  <a:srgbClr val="000000"/>
                </a:solidFill>
              </a:rPr>
              <a:t>Sie auf, </a:t>
            </a:r>
            <a:r>
              <a:rPr lang="de-DE" sz="1200" dirty="0" smtClean="0">
                <a:solidFill>
                  <a:srgbClr val="000000"/>
                </a:solidFill>
              </a:rPr>
              <a:t>   um </a:t>
            </a:r>
            <a:r>
              <a:rPr lang="de-DE" sz="1200" dirty="0">
                <a:solidFill>
                  <a:srgbClr val="000000"/>
                </a:solidFill>
              </a:rPr>
              <a:t>einen neuen Link zum Projekt zu erstellen</a:t>
            </a:r>
            <a:r>
              <a:rPr lang="de-DE" sz="1200" dirty="0" smtClean="0">
                <a:solidFill>
                  <a:srgbClr val="000000"/>
                </a:solidFill>
              </a:rPr>
              <a:t>. Ein </a:t>
            </a:r>
            <a:r>
              <a:rPr lang="de-DE" sz="1200" dirty="0">
                <a:solidFill>
                  <a:srgbClr val="000000"/>
                </a:solidFill>
              </a:rPr>
              <a:t>Popup-Fenster "</a:t>
            </a:r>
            <a:r>
              <a:rPr lang="de-DE" sz="1200" dirty="0" smtClean="0">
                <a:solidFill>
                  <a:srgbClr val="000000"/>
                </a:solidFill>
              </a:rPr>
              <a:t>Projektversionsverknüpfung</a:t>
            </a:r>
            <a:r>
              <a:rPr lang="de-DE" sz="1200" dirty="0">
                <a:solidFill>
                  <a:srgbClr val="000000"/>
                </a:solidFill>
              </a:rPr>
              <a:t>" wird angezeigt. </a:t>
            </a:r>
            <a:r>
              <a:rPr lang="de-DE" sz="1200" dirty="0" smtClean="0">
                <a:solidFill>
                  <a:srgbClr val="000000"/>
                </a:solidFill>
              </a:rPr>
              <a:t>Klicken </a:t>
            </a:r>
            <a:r>
              <a:rPr lang="de-DE" sz="1200" dirty="0">
                <a:solidFill>
                  <a:srgbClr val="000000"/>
                </a:solidFill>
              </a:rPr>
              <a:t>Sie auf,  </a:t>
            </a:r>
            <a:r>
              <a:rPr lang="de-DE" sz="1200" dirty="0" smtClean="0">
                <a:solidFill>
                  <a:srgbClr val="000000"/>
                </a:solidFill>
              </a:rPr>
              <a:t>  um </a:t>
            </a:r>
            <a:r>
              <a:rPr lang="de-DE" sz="1200" dirty="0">
                <a:solidFill>
                  <a:srgbClr val="000000"/>
                </a:solidFill>
              </a:rPr>
              <a:t>einen bestehenden Link zum Projekt zu aktualisieren</a:t>
            </a:r>
            <a:r>
              <a:rPr lang="de-DE" sz="1200" dirty="0" smtClean="0">
                <a:solidFill>
                  <a:srgbClr val="000000"/>
                </a:solidFill>
              </a:rPr>
              <a:t>. Klicken </a:t>
            </a:r>
            <a:r>
              <a:rPr lang="de-DE" sz="1200" dirty="0">
                <a:solidFill>
                  <a:srgbClr val="000000"/>
                </a:solidFill>
              </a:rPr>
              <a:t>Sie auf, </a:t>
            </a:r>
            <a:r>
              <a:rPr lang="de-DE" sz="1200" dirty="0" smtClean="0">
                <a:solidFill>
                  <a:srgbClr val="000000"/>
                </a:solidFill>
              </a:rPr>
              <a:t>   um </a:t>
            </a:r>
            <a:r>
              <a:rPr lang="de-DE" sz="1200" dirty="0">
                <a:solidFill>
                  <a:srgbClr val="000000"/>
                </a:solidFill>
              </a:rPr>
              <a:t>den </a:t>
            </a:r>
            <a:r>
              <a:rPr lang="de-DE" sz="1200" dirty="0" smtClean="0">
                <a:solidFill>
                  <a:srgbClr val="000000"/>
                </a:solidFill>
              </a:rPr>
              <a:t>entsprechenden </a:t>
            </a:r>
            <a:r>
              <a:rPr lang="de-DE" sz="1200" dirty="0">
                <a:solidFill>
                  <a:srgbClr val="000000"/>
                </a:solidFill>
              </a:rPr>
              <a:t>Link zum Projekt zu löschen.</a:t>
            </a:r>
          </a:p>
        </p:txBody>
      </p:sp>
      <p:pic>
        <p:nvPicPr>
          <p:cNvPr id="137260" name="Picture 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51577" y="2148243"/>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37261" name="Picture 2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3587" y="7007199"/>
            <a:ext cx="5650993" cy="439521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37262" name="Picture 3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50619" y="2487158"/>
            <a:ext cx="17145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32189" name="Group 93"/>
          <p:cNvGraphicFramePr>
            <a:graphicFrameLocks noGrp="1"/>
          </p:cNvGraphicFramePr>
          <p:nvPr>
            <p:extLst>
              <p:ext uri="{D42A27DB-BD31-4B8C-83A1-F6EECF244321}">
                <p14:modId xmlns:p14="http://schemas.microsoft.com/office/powerpoint/2010/main" val="4290375810"/>
              </p:ext>
            </p:extLst>
          </p:nvPr>
        </p:nvGraphicFramePr>
        <p:xfrm>
          <a:off x="4526398" y="4470205"/>
          <a:ext cx="4490602" cy="1314503"/>
        </p:xfrm>
        <a:graphic>
          <a:graphicData uri="http://schemas.openxmlformats.org/drawingml/2006/table">
            <a:tbl>
              <a:tblPr/>
              <a:tblGrid>
                <a:gridCol w="905280"/>
                <a:gridCol w="3585322"/>
              </a:tblGrid>
              <a:tr h="20637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 mit der Version verknüpft.</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Ausführung</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Aktuelle Version. Schreibgeschützt.</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Anfangsdatum</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Startdatum für die Gültigkeit des Link</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Endtermin</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Enddatum für die Gültigkeit des Link</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8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anzeigt, dass der Link nicht mehr aktiv ist, ohne ihn zu löschen.</a:t>
                      </a:r>
                    </a:p>
                  </a:txBody>
                  <a:tcPr marL="72001" marR="72001"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37286" name="Picture 7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566" y="1369558"/>
            <a:ext cx="4251325" cy="16383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32170" name="Group 74"/>
          <p:cNvGraphicFramePr>
            <a:graphicFrameLocks noGrp="1"/>
          </p:cNvGraphicFramePr>
          <p:nvPr>
            <p:extLst>
              <p:ext uri="{D42A27DB-BD31-4B8C-83A1-F6EECF244321}">
                <p14:modId xmlns:p14="http://schemas.microsoft.com/office/powerpoint/2010/main" val="962843046"/>
              </p:ext>
            </p:extLst>
          </p:nvPr>
        </p:nvGraphicFramePr>
        <p:xfrm>
          <a:off x="4526594" y="5880780"/>
          <a:ext cx="4485667" cy="787399"/>
        </p:xfrm>
        <a:graphic>
          <a:graphicData uri="http://schemas.openxmlformats.org/drawingml/2006/table">
            <a:tbl>
              <a:tblPr/>
              <a:tblGrid>
                <a:gridCol w="1173274"/>
                <a:gridCol w="3312393"/>
              </a:tblGrid>
              <a:tr h="19637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00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700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700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71" marB="3597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37304" name="Picture 9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36154" y="1355270"/>
            <a:ext cx="4313237" cy="5556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 name="Picture 2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413961" y="2697518"/>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80905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Kontext</a:t>
            </a:r>
            <a:endParaRPr lang="de-DE" sz="1800" b="1">
              <a:solidFill>
                <a:srgbClr val="000000"/>
              </a:solidFill>
            </a:endParaRPr>
          </a:p>
        </p:txBody>
      </p:sp>
      <p:graphicFrame>
        <p:nvGraphicFramePr>
          <p:cNvPr id="133151" name="Group 31"/>
          <p:cNvGraphicFramePr>
            <a:graphicFrameLocks noGrp="1"/>
          </p:cNvGraphicFramePr>
          <p:nvPr>
            <p:extLst>
              <p:ext uri="{D42A27DB-BD31-4B8C-83A1-F6EECF244321}">
                <p14:modId xmlns:p14="http://schemas.microsoft.com/office/powerpoint/2010/main" val="2018131654"/>
              </p:ext>
            </p:extLst>
          </p:nvPr>
        </p:nvGraphicFramePr>
        <p:xfrm>
          <a:off x="379413" y="3541713"/>
          <a:ext cx="5746750" cy="1741102"/>
        </p:xfrm>
        <a:graphic>
          <a:graphicData uri="http://schemas.openxmlformats.org/drawingml/2006/table">
            <a:tbl>
              <a:tblPr/>
              <a:tblGrid>
                <a:gridCol w="1128712"/>
                <a:gridCol w="4618038"/>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den Kontext.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207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Kontextart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Eine von den drei Kontexttypen.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Liste ist fixiert. </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Bildunterschriften werden übersetzt und können so in der Sprachdatei geändert werden (siehe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Kontextes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Kontext archiviert wird. Kontext erscheint nicht mehr in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9" marR="72009"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8266" name="Rectangle 29"/>
          <p:cNvSpPr>
            <a:spLocks noChangeArrowheads="1"/>
          </p:cNvSpPr>
          <p:nvPr/>
        </p:nvSpPr>
        <p:spPr bwMode="auto">
          <a:xfrm>
            <a:off x="388938" y="1057275"/>
            <a:ext cx="8756650" cy="1387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Der Kontext definiert eine Liste von Elementen, die zur Definition des Ticketkontexts ausgewählt werden können. Kontexte sind zunächst so eingestellt, dass sie Kontexte für IT-Projekte definieren können, und zwar für drei Kontexttypen:</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Umwelt, Umgebung</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Betriebssystem</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Browser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Sie können auf jede Art von Projekt angepasst werden, geändert werden.</a:t>
            </a:r>
            <a:endParaRPr lang="de-DE" sz="1200">
              <a:solidFill>
                <a:srgbClr val="000000"/>
              </a:solidFill>
            </a:endParaRPr>
          </a:p>
        </p:txBody>
      </p:sp>
      <p:pic>
        <p:nvPicPr>
          <p:cNvPr id="138268"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888" y="2528888"/>
            <a:ext cx="4289425" cy="8985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33152" name="Group 32"/>
          <p:cNvGraphicFramePr>
            <a:graphicFrameLocks noGrp="1"/>
          </p:cNvGraphicFramePr>
          <p:nvPr>
            <p:extLst>
              <p:ext uri="{D42A27DB-BD31-4B8C-83A1-F6EECF244321}">
                <p14:modId xmlns:p14="http://schemas.microsoft.com/office/powerpoint/2010/main" val="696912834"/>
              </p:ext>
            </p:extLst>
          </p:nvPr>
        </p:nvGraphicFramePr>
        <p:xfrm>
          <a:off x="370209" y="5516400"/>
          <a:ext cx="5750561" cy="393700"/>
        </p:xfrm>
        <a:graphic>
          <a:graphicData uri="http://schemas.openxmlformats.org/drawingml/2006/table">
            <a:tbl>
              <a:tblPr/>
              <a:tblGrid>
                <a:gridCol w="1504121"/>
                <a:gridCol w="4246440"/>
              </a:tblGrid>
              <a:tr h="19653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716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Änderungshistorie</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40581174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Kalender (1/2)</a:t>
            </a:r>
            <a:endParaRPr lang="de-DE" sz="1800" b="1">
              <a:solidFill>
                <a:srgbClr val="000000"/>
              </a:solidFill>
            </a:endParaRPr>
          </a:p>
        </p:txBody>
      </p:sp>
      <p:sp>
        <p:nvSpPr>
          <p:cNvPr id="139267" name="Rectangle 29"/>
          <p:cNvSpPr>
            <a:spLocks noChangeArrowheads="1"/>
          </p:cNvSpPr>
          <p:nvPr/>
        </p:nvSpPr>
        <p:spPr bwMode="auto">
          <a:xfrm>
            <a:off x="200025" y="963613"/>
            <a:ext cx="8756650" cy="12025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Disposition arbeitet an allen Arbeitstagen</a:t>
            </a:r>
            <a:r>
              <a:rPr lang="de-DE" sz="1200" dirty="0" smtClean="0">
                <a:solidFill>
                  <a:srgbClr val="000000"/>
                </a:solidFill>
              </a:rPr>
              <a:t>. Standardmäßig </a:t>
            </a:r>
            <a:r>
              <a:rPr lang="de-DE" sz="1200" dirty="0">
                <a:solidFill>
                  <a:srgbClr val="000000"/>
                </a:solidFill>
              </a:rPr>
              <a:t>sind die Arbeitstage von Montag bis Freitag, ausgenommen Wochenenden</a:t>
            </a:r>
            <a:r>
              <a:rPr lang="de-DE" sz="1200" dirty="0" smtClean="0">
                <a:solidFill>
                  <a:srgbClr val="000000"/>
                </a:solidFill>
              </a:rPr>
              <a:t>. Der </a:t>
            </a:r>
            <a:r>
              <a:rPr lang="de-DE" sz="1200" dirty="0">
                <a:solidFill>
                  <a:srgbClr val="000000"/>
                </a:solidFill>
              </a:rPr>
              <a:t>Kalender-Bildschirm stellt die Möglichkeit ein, Tage zu definieren (z.B. Neujahr, Nationalfeiertag). </a:t>
            </a:r>
            <a:r>
              <a:rPr lang="de-DE" sz="1200" dirty="0" smtClean="0">
                <a:solidFill>
                  <a:srgbClr val="000000"/>
                </a:solidFill>
              </a:rPr>
              <a:t>Da </a:t>
            </a:r>
            <a:r>
              <a:rPr lang="de-DE" sz="1200" dirty="0">
                <a:solidFill>
                  <a:srgbClr val="000000"/>
                </a:solidFill>
              </a:rPr>
              <a:t>diese Tage von Land zu Land verschieden sind, müssen sie manuell eingegeben werden. </a:t>
            </a:r>
            <a:r>
              <a:rPr lang="de-DE" sz="1200" dirty="0" smtClean="0">
                <a:solidFill>
                  <a:srgbClr val="000000"/>
                </a:solidFill>
              </a:rPr>
              <a:t>Auf </a:t>
            </a:r>
            <a:r>
              <a:rPr lang="de-DE" sz="1200" dirty="0">
                <a:solidFill>
                  <a:srgbClr val="000000"/>
                </a:solidFill>
              </a:rPr>
              <a:t>dem Kalenderbild können Sie auch bestimmte Wochenendtage 'als Arbeitstage' definieren.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Kalenderinformationen werden bei der Berechnung der Planung berücksichtigt.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müssen eine bestehende Planung neu berechnen, um Änderungen im Kalender zu berücksichtigen</a:t>
            </a:r>
            <a:r>
              <a:rPr lang="de-DE" sz="1200" dirty="0" smtClean="0">
                <a:solidFill>
                  <a:srgbClr val="000000"/>
                </a:solidFill>
              </a:rPr>
              <a:t>.</a:t>
            </a:r>
            <a:endParaRPr lang="de-DE" sz="1200" dirty="0">
              <a:solidFill>
                <a:srgbClr val="000000"/>
              </a:solidFill>
            </a:endParaRPr>
          </a:p>
        </p:txBody>
      </p:sp>
      <p:sp>
        <p:nvSpPr>
          <p:cNvPr id="139269" name="Rectangle 12"/>
          <p:cNvSpPr>
            <a:spLocks noChangeArrowheads="1"/>
          </p:cNvSpPr>
          <p:nvPr/>
        </p:nvSpPr>
        <p:spPr bwMode="auto">
          <a:xfrm>
            <a:off x="136525" y="2378075"/>
            <a:ext cx="8856663" cy="6508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139270"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438" y="2425700"/>
            <a:ext cx="360362" cy="3603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39271" name="Rectangle 14"/>
          <p:cNvSpPr>
            <a:spLocks noChangeArrowheads="1"/>
          </p:cNvSpPr>
          <p:nvPr/>
        </p:nvSpPr>
        <p:spPr bwMode="auto">
          <a:xfrm>
            <a:off x="204788" y="2379663"/>
            <a:ext cx="875665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442913" lvl="1" indent="0"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r>
              <a:rPr lang="de-DE" sz="1200" dirty="0">
                <a:solidFill>
                  <a:srgbClr val="000000"/>
                </a:solidFill>
              </a:rPr>
              <a:t>Bis V4.0 wird nur ein Kalender im Tool verwaltet.</a:t>
            </a:r>
          </a:p>
          <a:p>
            <a:pPr marL="442913" lvl="1" indent="0"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r>
              <a:rPr lang="de-DE" sz="1200" dirty="0">
                <a:solidFill>
                  <a:srgbClr val="000000"/>
                </a:solidFill>
              </a:rPr>
              <a:t>Jede Position definiert nur eine Ausnahme von den </a:t>
            </a:r>
            <a:r>
              <a:rPr lang="de-DE" sz="1200" dirty="0" smtClean="0">
                <a:solidFill>
                  <a:srgbClr val="000000"/>
                </a:solidFill>
              </a:rPr>
              <a:t>Standardarbeitstagen / arbeitsfreien </a:t>
            </a:r>
            <a:r>
              <a:rPr lang="de-DE" sz="1200" dirty="0">
                <a:solidFill>
                  <a:srgbClr val="000000"/>
                </a:solidFill>
              </a:rPr>
              <a:t>Tagen.</a:t>
            </a:r>
          </a:p>
          <a:p>
            <a:pPr marL="442913" lvl="1" indent="0"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r>
              <a:rPr lang="de-DE" sz="1200" dirty="0">
                <a:solidFill>
                  <a:srgbClr val="000000"/>
                </a:solidFill>
              </a:rPr>
              <a:t>Sie können nicht mehrere Kalender definieren, um z.B. einen Kalender pro Ressource zu </a:t>
            </a:r>
            <a:r>
              <a:rPr lang="de-DE" sz="1200" dirty="0" smtClean="0">
                <a:solidFill>
                  <a:srgbClr val="000000"/>
                </a:solidFill>
              </a:rPr>
              <a:t>erhalten.</a:t>
            </a:r>
            <a:endParaRPr lang="de-DE" sz="1200" dirty="0">
              <a:solidFill>
                <a:srgbClr val="000000"/>
              </a:solidFill>
            </a:endParaRPr>
          </a:p>
        </p:txBody>
      </p:sp>
      <p:sp>
        <p:nvSpPr>
          <p:cNvPr id="139272" name="Rectangle 1"/>
          <p:cNvSpPr>
            <a:spLocks noChangeArrowheads="1"/>
          </p:cNvSpPr>
          <p:nvPr/>
        </p:nvSpPr>
        <p:spPr bwMode="auto">
          <a:xfrm>
            <a:off x="177800" y="3144838"/>
            <a:ext cx="8809038" cy="963612"/>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139273"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5588" y="3233738"/>
            <a:ext cx="442912" cy="37941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39274" name="Rectangle 29"/>
          <p:cNvSpPr>
            <a:spLocks noChangeArrowheads="1"/>
          </p:cNvSpPr>
          <p:nvPr/>
        </p:nvSpPr>
        <p:spPr bwMode="auto">
          <a:xfrm>
            <a:off x="698500" y="3152775"/>
            <a:ext cx="8288338" cy="940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Seit V4.1 ist es möglich, mehrere Kalender zu definieren.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Dann muss jede Ressource mit einem Kalender verknüpft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Die Planungsrechnung berücksichtigt die Verfügbarkeit jeder Ressource in Abhängigkeit von ihrem Kalender.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In der globalen Planungsanzeige (Gantt, Real Work </a:t>
            </a:r>
            <a:r>
              <a:rPr lang="de-DE" sz="1100" dirty="0" err="1">
                <a:solidFill>
                  <a:srgbClr val="000000"/>
                </a:solidFill>
              </a:rPr>
              <a:t>Allocation</a:t>
            </a:r>
            <a:r>
              <a:rPr lang="de-DE" sz="1100" dirty="0">
                <a:solidFill>
                  <a:srgbClr val="000000"/>
                </a:solidFill>
              </a:rPr>
              <a:t>) werden Ruhetage aus dem Standardkalender mit der ID "1" angezeigt. Aus diesem Grund kann dieser Kalender nicht gelöscht werden</a:t>
            </a:r>
            <a:r>
              <a:rPr lang="de-DE" sz="1100" dirty="0" smtClean="0">
                <a:solidFill>
                  <a:srgbClr val="000000"/>
                </a:solidFill>
              </a:rPr>
              <a:t>.</a:t>
            </a:r>
            <a:endParaRPr lang="de-DE" sz="1100" dirty="0">
              <a:solidFill>
                <a:srgbClr val="000000"/>
              </a:solidFill>
            </a:endParaRPr>
          </a:p>
        </p:txBody>
      </p:sp>
    </p:spTree>
    <p:extLst>
      <p:ext uri="{BB962C8B-B14F-4D97-AF65-F5344CB8AC3E}">
        <p14:creationId xmlns:p14="http://schemas.microsoft.com/office/powerpoint/2010/main" val="33220934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Kalender (2/2)</a:t>
            </a:r>
            <a:endParaRPr lang="de-DE" sz="1800" b="1">
              <a:solidFill>
                <a:srgbClr val="000000"/>
              </a:solidFill>
            </a:endParaRPr>
          </a:p>
        </p:txBody>
      </p:sp>
      <p:sp>
        <p:nvSpPr>
          <p:cNvPr id="140292" name="Rectangle 29"/>
          <p:cNvSpPr>
            <a:spLocks noChangeArrowheads="1"/>
          </p:cNvSpPr>
          <p:nvPr/>
        </p:nvSpPr>
        <p:spPr bwMode="auto">
          <a:xfrm>
            <a:off x="201613" y="5553075"/>
            <a:ext cx="8818562" cy="12025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Kalender des ausgewählten Jahres (siehe oben) wird angezeigt, um einen globalen Überblick über die vorhandenen Ausnahmen zu erhalten: </a:t>
            </a:r>
            <a:endParaRPr lang="de-DE" sz="1200" dirty="0" smtClean="0">
              <a:solidFill>
                <a:srgbClr val="000000"/>
              </a:solidFill>
            </a:endParaRPr>
          </a:p>
          <a:p>
            <a:pPr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in blau Ausnahme ab Tage, </a:t>
            </a:r>
          </a:p>
          <a:p>
            <a:pPr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in roter Ausnahme Tagen der offenen Tür, </a:t>
            </a:r>
          </a:p>
          <a:p>
            <a:pPr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in fett aktueller Tag.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Klicken Sie einfach auf einen Tag im Kalender, um zwischen freien und Arbeitstagen zu wechseln.</a:t>
            </a:r>
          </a:p>
        </p:txBody>
      </p:sp>
      <p:pic>
        <p:nvPicPr>
          <p:cNvPr id="140293"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750" y="792065"/>
            <a:ext cx="4283075" cy="5032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0294"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2013" y="791288"/>
            <a:ext cx="4267200" cy="5635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409642" name="Group 42"/>
          <p:cNvGraphicFramePr>
            <a:graphicFrameLocks noGrp="1"/>
          </p:cNvGraphicFramePr>
          <p:nvPr>
            <p:extLst>
              <p:ext uri="{D42A27DB-BD31-4B8C-83A1-F6EECF244321}">
                <p14:modId xmlns:p14="http://schemas.microsoft.com/office/powerpoint/2010/main" val="2651139923"/>
              </p:ext>
            </p:extLst>
          </p:nvPr>
        </p:nvGraphicFramePr>
        <p:xfrm>
          <a:off x="136525" y="1378663"/>
          <a:ext cx="4276725" cy="713345"/>
        </p:xfrm>
        <a:graphic>
          <a:graphicData uri="http://schemas.openxmlformats.org/drawingml/2006/table">
            <a:tbl>
              <a:tblPr/>
              <a:tblGrid>
                <a:gridCol w="839788"/>
                <a:gridCol w="3436937"/>
              </a:tblGrid>
              <a:tr h="19651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9" marR="72009" marT="35940" marB="359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9" marR="72009" marT="35940" marB="359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2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9" marR="72009" marT="35940" marB="359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den Kalender. Kalender 1 kann nicht gelöscht werden.</a:t>
                      </a:r>
                    </a:p>
                  </a:txBody>
                  <a:tcPr marL="72009" marR="72009" marT="35940" marB="359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2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9" marR="72009" marT="35940" marB="359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Name des Kalenders.</a:t>
                      </a:r>
                    </a:p>
                  </a:txBody>
                  <a:tcPr marL="72009" marR="72009" marT="35940" marB="359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09660" name="Group 60"/>
          <p:cNvGraphicFramePr>
            <a:graphicFrameLocks noGrp="1"/>
          </p:cNvGraphicFramePr>
          <p:nvPr>
            <p:extLst>
              <p:ext uri="{D42A27DB-BD31-4B8C-83A1-F6EECF244321}">
                <p14:modId xmlns:p14="http://schemas.microsoft.com/office/powerpoint/2010/main" val="3916797659"/>
              </p:ext>
            </p:extLst>
          </p:nvPr>
        </p:nvGraphicFramePr>
        <p:xfrm>
          <a:off x="4668838" y="1388188"/>
          <a:ext cx="4276725" cy="962643"/>
        </p:xfrm>
        <a:graphic>
          <a:graphicData uri="http://schemas.openxmlformats.org/drawingml/2006/table">
            <a:tbl>
              <a:tblPr/>
              <a:tblGrid>
                <a:gridCol w="1054100"/>
                <a:gridCol w="3222625"/>
              </a:tblGrid>
              <a:tr h="196848">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9" marR="72009"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9" marR="72009"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Jahr</a:t>
                      </a:r>
                    </a:p>
                  </a:txBody>
                  <a:tcPr marL="72009" marR="72009"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Jahr des angezeigten Kalenders wählen (siehe unten)</a:t>
                      </a:r>
                    </a:p>
                  </a:txBody>
                  <a:tcPr marL="72009" marR="72009"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0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Importieren Sie in diesem Jahr aus dem Kalender</a:t>
                      </a:r>
                    </a:p>
                  </a:txBody>
                  <a:tcPr marL="72009" marR="72009"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Kopiert Ausnahmen des ausgewählten Jahres des ausgewählten Kalenders in den aktuellen Kalender. Bestehende Ausnahmen vom aktuellen Kalender werden nicht geändert.</a:t>
                      </a:r>
                    </a:p>
                  </a:txBody>
                  <a:tcPr marL="72009" marR="72009" marT="36001" marB="3600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40323" name="Picture 6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0500" y="2430463"/>
            <a:ext cx="8512175" cy="3101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0230015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9"/>
          <p:cNvSpPr>
            <a:spLocks noChangeArrowheads="1"/>
          </p:cNvSpPr>
          <p:nvPr/>
        </p:nvSpPr>
        <p:spPr bwMode="auto">
          <a:xfrm>
            <a:off x="0" y="841115"/>
            <a:ext cx="9145588"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a:t>
            </a:r>
            <a:r>
              <a:rPr lang="de-DE" sz="1200" dirty="0">
                <a:solidFill>
                  <a:srgbClr val="000000"/>
                </a:solidFill>
              </a:rPr>
              <a:t>Dokumentenverzeichnisse definieren eine Struktur für die Dokumentenablage</a:t>
            </a:r>
            <a:r>
              <a:rPr lang="de-DE" sz="1200" dirty="0" smtClean="0">
                <a:solidFill>
                  <a:srgbClr val="000000"/>
                </a:solidFill>
              </a:rPr>
              <a:t>. Die </a:t>
            </a:r>
            <a:r>
              <a:rPr lang="de-DE" sz="1200" dirty="0">
                <a:solidFill>
                  <a:srgbClr val="000000"/>
                </a:solidFill>
              </a:rPr>
              <a:t>Dokumentdateien (definiert in der Dokumentversion) werden in dem als "Speicherort" definierten Ordner an der Stelle "Dokumentenstammverzeichnis" gespeichert. In der globalen Parameterdatei ist "Dokumentenstammverzeichnis" definiert.</a:t>
            </a:r>
          </a:p>
        </p:txBody>
      </p:sp>
      <p:sp>
        <p:nvSpPr>
          <p:cNvPr id="141315"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Dokumentenverzeichnis</a:t>
            </a:r>
            <a:endParaRPr lang="de-DE" sz="1800" b="1">
              <a:solidFill>
                <a:srgbClr val="000000"/>
              </a:solidFill>
            </a:endParaRPr>
          </a:p>
        </p:txBody>
      </p:sp>
      <p:graphicFrame>
        <p:nvGraphicFramePr>
          <p:cNvPr id="120873" name="Group 41"/>
          <p:cNvGraphicFramePr>
            <a:graphicFrameLocks noGrp="1"/>
          </p:cNvGraphicFramePr>
          <p:nvPr>
            <p:extLst>
              <p:ext uri="{D42A27DB-BD31-4B8C-83A1-F6EECF244321}">
                <p14:modId xmlns:p14="http://schemas.microsoft.com/office/powerpoint/2010/main" val="756575897"/>
              </p:ext>
            </p:extLst>
          </p:nvPr>
        </p:nvGraphicFramePr>
        <p:xfrm>
          <a:off x="4521090" y="1715828"/>
          <a:ext cx="4541837" cy="3715290"/>
        </p:xfrm>
        <a:graphic>
          <a:graphicData uri="http://schemas.openxmlformats.org/drawingml/2006/table">
            <a:tbl>
              <a:tblPr/>
              <a:tblGrid>
                <a:gridCol w="1011007"/>
                <a:gridCol w="3530830"/>
              </a:tblGrid>
              <a:tr h="20320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das Verzeichnis.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Übergeordnetes Verzeichnis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übergeordneten Verzeichnisses, um eine hierarchische Struktur zu definieren. Das aktuelle Verzeichnis ist dann ein Unterverzeichnis von übergeordneten Verzeichnissen.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Verzeichnisses.</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Ort wird automatisch "übergeordneter Ort" / "Name" sein.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0942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Ort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Ordner, in dem die Dateien gespeichert werden. Standort wird automatisch als "übergeordneter Standort" / "Name" definiert. Der Ort wird relativ zum "Dokumentenstammverzeichnis" definiert, der in globalen Parametern definiert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Projekt, für welches das Verzeichnis bestimmt ist.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Bei einem neuen Dokument in diesem Verzeichnis wird das Standardprojekt auf diesen Wert gesetzt.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814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Produkt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Produkt, für welches das Verzeichnis bestimmt ist. Bei einem neuen Dokument in diesem Verzeichnis wird das Standardprojekt auf diesen Wert gesetzt.</a:t>
                      </a: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4970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Standardtyp</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Art des Dokuments, für welches das Verzeichnis bestimmt ist. Neues Dokument in diesem Verzeichnis hat den Standarddokumenttyp auf diesen Wert gesetzt.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49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9" marR="72009"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Verzeichnis archiviert wird. Kontext erscheint nicht mehr in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9" marR="72009"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41348" name="Rectangle 29"/>
          <p:cNvSpPr>
            <a:spLocks noChangeArrowheads="1"/>
          </p:cNvSpPr>
          <p:nvPr/>
        </p:nvSpPr>
        <p:spPr bwMode="auto">
          <a:xfrm>
            <a:off x="18092" y="3352540"/>
            <a:ext cx="4386701"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globale Definition von Verzeichnissen wird direkt im Menü Dokument angezeigt, um einen direkten Zugriff auf Dokumente in Abhängigkeit von der definierten Struktur zu ermöglichen.</a:t>
            </a:r>
          </a:p>
        </p:txBody>
      </p:sp>
      <p:pic>
        <p:nvPicPr>
          <p:cNvPr id="141350" name="Picture 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4455" y="1711745"/>
            <a:ext cx="4289425" cy="13795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351" name="Picture 4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4455" y="4276725"/>
            <a:ext cx="2187575" cy="21955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8370851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Funktion</a:t>
            </a:r>
            <a:endParaRPr lang="de-DE" sz="1800" b="1">
              <a:solidFill>
                <a:srgbClr val="000000"/>
              </a:solidFill>
            </a:endParaRPr>
          </a:p>
        </p:txBody>
      </p:sp>
      <p:graphicFrame>
        <p:nvGraphicFramePr>
          <p:cNvPr id="8" name="Group 137"/>
          <p:cNvGraphicFramePr>
            <a:graphicFrameLocks noGrp="1"/>
          </p:cNvGraphicFramePr>
          <p:nvPr>
            <p:extLst>
              <p:ext uri="{D42A27DB-BD31-4B8C-83A1-F6EECF244321}">
                <p14:modId xmlns:p14="http://schemas.microsoft.com/office/powerpoint/2010/main" val="2840315133"/>
              </p:ext>
            </p:extLst>
          </p:nvPr>
        </p:nvGraphicFramePr>
        <p:xfrm>
          <a:off x="96838" y="2544763"/>
          <a:ext cx="4394200" cy="1731088"/>
        </p:xfrm>
        <a:graphic>
          <a:graphicData uri="http://schemas.openxmlformats.org/drawingml/2006/table">
            <a:tbl>
              <a:tblPr/>
              <a:tblGrid>
                <a:gridCol w="1078674"/>
                <a:gridCol w="3315526"/>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die Funktion.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 der Funktion.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Funktion archiviert ist. Die Funktion erscheint nicht mehr in den Listen, es sei denn,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Funktion.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4" marB="360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42362" name="Rectangle 29"/>
          <p:cNvSpPr>
            <a:spLocks noChangeArrowheads="1"/>
          </p:cNvSpPr>
          <p:nvPr/>
        </p:nvSpPr>
        <p:spPr bwMode="auto">
          <a:xfrm>
            <a:off x="388938" y="1057275"/>
            <a:ext cx="8756650" cy="465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Funktion definiert die generische Kompetenz einer Ressource.</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a:solidFill>
                <a:srgbClr val="000000"/>
              </a:solidFill>
            </a:endParaRPr>
          </a:p>
        </p:txBody>
      </p:sp>
      <p:pic>
        <p:nvPicPr>
          <p:cNvPr id="142364" name="Picture 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100" y="1474788"/>
            <a:ext cx="4275138" cy="8921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2681436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Status</a:t>
            </a:r>
            <a:endParaRPr lang="de-DE" sz="1800" b="1">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1929039563"/>
              </p:ext>
            </p:extLst>
          </p:nvPr>
        </p:nvGraphicFramePr>
        <p:xfrm>
          <a:off x="194508" y="3495675"/>
          <a:ext cx="4696689" cy="2539325"/>
        </p:xfrm>
        <a:graphic>
          <a:graphicData uri="http://schemas.openxmlformats.org/drawingml/2006/table">
            <a:tbl>
              <a:tblPr/>
              <a:tblGrid>
                <a:gridCol w="1116107"/>
                <a:gridCol w="3580582"/>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den Status.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 des 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behandelt 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Legt fest, ob für diesen Status automatisch das Kennzeichen 'behandelt' gesetzt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Fertig-Status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Legt fest, ob für diesen Status automatisch das Kennzeichen 'erledigt' gesetzt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 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Legt fest, ob für diesen Status automatisch das Kennzeichen 'geschlossen' gesetzt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zur Anzeige des Status in Elementlisten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Status archiviert wird. Der Status erscheint nicht mehr in den Listen, es sei denn,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43395" name="Rectangle 29"/>
          <p:cNvSpPr>
            <a:spLocks noChangeArrowheads="1"/>
          </p:cNvSpPr>
          <p:nvPr/>
        </p:nvSpPr>
        <p:spPr bwMode="auto">
          <a:xfrm>
            <a:off x="0" y="1057275"/>
            <a:ext cx="9145588"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Der Status ist das wichtigste regelmäßige Monitoring Element im Lebenszyklus eines Projektes. Er zeigt den Fortschritt im Projekt auf. Einige Automatisierungen sind je nach Statusdefinition implementiert, um `behandelt', `erledigt' und `geschlossen</a:t>
            </a:r>
            <a:r>
              <a:rPr lang="de-DE" sz="1200" dirty="0">
                <a:solidFill>
                  <a:srgbClr val="000000"/>
                </a:solidFill>
              </a:rPr>
              <a:t>' Markierungen auf den Positionen zu </a:t>
            </a:r>
            <a:r>
              <a:rPr lang="de-DE" sz="1200" dirty="0" smtClean="0">
                <a:solidFill>
                  <a:srgbClr val="000000"/>
                </a:solidFill>
              </a:rPr>
              <a:t>setzen.</a:t>
            </a:r>
            <a:endParaRPr lang="de-DE" sz="1200" dirty="0">
              <a:solidFill>
                <a:srgbClr val="000000"/>
              </a:solidFill>
            </a:endParaRPr>
          </a:p>
        </p:txBody>
      </p:sp>
      <p:pic>
        <p:nvPicPr>
          <p:cNvPr id="143397" name="Picture 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325" y="1984375"/>
            <a:ext cx="4321175" cy="14398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7042104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1"/>
          <p:cNvSpPr txBox="1">
            <a:spLocks noChangeArrowheads="1"/>
          </p:cNvSpPr>
          <p:nvPr/>
        </p:nvSpPr>
        <p:spPr bwMode="auto">
          <a:xfrm>
            <a:off x="2771775" y="115888"/>
            <a:ext cx="338455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Parameter (3/5)</a:t>
            </a:r>
            <a:endParaRPr lang="de-DE" sz="1800" b="1">
              <a:solidFill>
                <a:srgbClr val="000000"/>
              </a:solidFill>
            </a:endParaRPr>
          </a:p>
        </p:txBody>
      </p:sp>
      <p:graphicFrame>
        <p:nvGraphicFramePr>
          <p:cNvPr id="14443" name="Group 107"/>
          <p:cNvGraphicFramePr>
            <a:graphicFrameLocks noGrp="1"/>
          </p:cNvGraphicFramePr>
          <p:nvPr>
            <p:extLst>
              <p:ext uri="{D42A27DB-BD31-4B8C-83A1-F6EECF244321}">
                <p14:modId xmlns:p14="http://schemas.microsoft.com/office/powerpoint/2010/main" val="2865469769"/>
              </p:ext>
            </p:extLst>
          </p:nvPr>
        </p:nvGraphicFramePr>
        <p:xfrm>
          <a:off x="0" y="871538"/>
          <a:ext cx="9144000" cy="4450304"/>
        </p:xfrm>
        <a:graphic>
          <a:graphicData uri="http://schemas.openxmlformats.org/drawingml/2006/table">
            <a:tbl>
              <a:tblPr/>
              <a:tblGrid>
                <a:gridCol w="2034580"/>
                <a:gridCol w="5141385"/>
                <a:gridCol w="1968035"/>
              </a:tblGrid>
              <a:tr h="2492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1" i="0" u="none" strike="noStrike" cap="none" normalizeH="0" baseline="0" noProof="0" smtClean="0">
                          <a:ln>
                            <a:noFill/>
                          </a:ln>
                          <a:solidFill>
                            <a:srgbClr val="000000"/>
                          </a:solidFill>
                          <a:effectLst/>
                          <a:latin typeface="Verdana" charset="0"/>
                          <a:ea typeface="ＭＳ Ｐゴシック" charset="0"/>
                          <a:cs typeface="Arial" charset="0"/>
                        </a:rPr>
                        <a:t>Bildbeschriftung</a:t>
                      </a:r>
                      <a:endParaRPr kumimoji="0" lang="de-DE" sz="10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10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1" i="0" u="none" strike="noStrike" cap="none" normalizeH="0" baseline="0" noProof="0" dirty="0" smtClean="0">
                          <a:ln>
                            <a:noFill/>
                          </a:ln>
                          <a:solidFill>
                            <a:srgbClr val="000000"/>
                          </a:solidFill>
                          <a:effectLst/>
                          <a:latin typeface="Verdana" charset="0"/>
                          <a:ea typeface="ＭＳ Ｐゴシック" charset="0"/>
                          <a:cs typeface="Arial" charset="0"/>
                        </a:rPr>
                        <a:t>Variablennamen</a:t>
                      </a:r>
                      <a:endParaRPr kumimoji="0" lang="de-DE" sz="10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446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Das Standardpasswort für die Initialisierung</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Standardwert zum Zurücksetzen des Benutzerkennworts.</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Jeder String ist als Standard-Passwort möglich (Standard ist'Projektor').</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paramDefaultPassword</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6796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Mindestlänge für das Passwort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Mindestlänge des akzeptierten neuen Passwort  (Standardlänge 5).</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Jede ganze Zahl ist möglich, um ein langes Kennwort zu definieren.</a:t>
                      </a: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paramPasswordMinLength</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838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Als Standardgebietsschema wird i18n verwendet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Standardsprache wird gemäß der Internationalisierungsfunktionalität voreingestellt. Kann vom Benutzers in den Benutzerparametern überschrieben. Mögliche Werte sind ‚en‘ für Englisch oder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fr</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für Französisch (Standard ist ‚en‘). Weitere Lokalisierungen werden mit den nächsten Versionen kommen.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paramDefaultLocale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048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Standard-Zeitzone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Standard-Zeitzone (die Standardeinstellung ist "Europa / Paris“).</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Liste der möglichen Werte finden Sie unter:</a:t>
                      </a:r>
                      <a:b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br>
                      <a:r>
                        <a:rPr kumimoji="0" lang="de-DE" sz="1000" b="0" i="0" u="none" strike="noStrike" cap="none" normalizeH="0" baseline="0" noProof="0" dirty="0" smtClean="0">
                          <a:ln>
                            <a:noFill/>
                          </a:ln>
                          <a:solidFill>
                            <a:srgbClr val="240F7B"/>
                          </a:solidFill>
                          <a:effectLst/>
                          <a:latin typeface="Verdana" charset="0"/>
                          <a:ea typeface="ＭＳ Ｐゴシック" charset="0"/>
                          <a:cs typeface="Arial" charset="0"/>
                        </a:rPr>
                        <a:t>http://us3.php.net/</a:t>
                      </a:r>
                      <a:r>
                        <a:rPr kumimoji="0" lang="de-DE" sz="1000" b="0" i="0" u="none" strike="noStrike" cap="none" normalizeH="0" baseline="0" noProof="0" dirty="0" err="1" smtClean="0">
                          <a:ln>
                            <a:noFill/>
                          </a:ln>
                          <a:solidFill>
                            <a:srgbClr val="240F7B"/>
                          </a:solidFill>
                          <a:effectLst/>
                          <a:latin typeface="Verdana" charset="0"/>
                          <a:ea typeface="ＭＳ Ｐゴシック" charset="0"/>
                          <a:cs typeface="Arial" charset="0"/>
                        </a:rPr>
                        <a:t>manual</a:t>
                      </a:r>
                      <a:r>
                        <a:rPr kumimoji="0" lang="de-DE" sz="1000" b="0" i="0" u="none" strike="noStrike" cap="none" normalizeH="0" baseline="0" noProof="0" dirty="0" smtClean="0">
                          <a:ln>
                            <a:noFill/>
                          </a:ln>
                          <a:solidFill>
                            <a:srgbClr val="240F7B"/>
                          </a:solidFill>
                          <a:effectLst/>
                          <a:latin typeface="Verdana" charset="0"/>
                          <a:ea typeface="ＭＳ Ｐゴシック" charset="0"/>
                          <a:cs typeface="Arial" charset="0"/>
                        </a:rPr>
                        <a:t>/en/</a:t>
                      </a:r>
                      <a:r>
                        <a:rPr kumimoji="0" lang="de-DE" sz="1000" b="0" i="0" u="none" strike="noStrike" cap="none" normalizeH="0" baseline="0" noProof="0" dirty="0" err="1" smtClean="0">
                          <a:ln>
                            <a:noFill/>
                          </a:ln>
                          <a:solidFill>
                            <a:srgbClr val="240F7B"/>
                          </a:solidFill>
                          <a:effectLst/>
                          <a:latin typeface="Verdana" charset="0"/>
                          <a:ea typeface="ＭＳ Ｐゴシック" charset="0"/>
                          <a:cs typeface="Arial" charset="0"/>
                        </a:rPr>
                        <a:t>timezones.php</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paramDefaultTimezone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016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Verwenden Sie den Überblendungsmodus für die Bildwiederherstellung.</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Markierung, um anzuzeigen, dass die Bildschirme per Überblendung angezeigt werden, um ein Flackern zu vermeiden. Mögliche Werte sind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true</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oder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false</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(Standard ist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true</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paramFadeLoadingMode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048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Symbolgröße im Menübaum</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Größe der Symbole in der Menüleiste (linke Seite). Mögliche Werte sind '16' für kleine Symbole '22' für mittlere Symbole '32' für große Symbole (Standard ist '22').</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paramIconSize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048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Das Standard-Farbthema, wird beim Einloggen vorgeschlagen.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Standard-Farbschema, das beim Anmelden vorgeschlagen wird. </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Mögliche Werte sind "blau", rot", grün", orange", grau", weiß" oder "willkürlich" (Standard ist "blau").</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Default</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dirty="0" smtClean="0">
                          <a:ln>
                            <a:noFill/>
                          </a:ln>
                          <a:solidFill>
                            <a:srgbClr val="240F7B"/>
                          </a:solidFill>
                          <a:effectLst/>
                          <a:latin typeface="Verdana" charset="0"/>
                          <a:ea typeface="ＭＳ Ｐゴシック" charset="0"/>
                          <a:cs typeface="Arial" charset="0"/>
                        </a:rPr>
                        <a:t>Neu in V1.3.0</a:t>
                      </a:r>
                      <a:r>
                        <a:rPr kumimoji="0" lang="de-DE" sz="1000" b="0" i="0" u="none" strike="noStrike" cap="none" normalizeH="0" baseline="0" noProof="0" dirty="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240F7B"/>
                        </a:solidFill>
                        <a:effectLst/>
                        <a:latin typeface="Verdana" charset="0"/>
                        <a:ea typeface="ＭＳ Ｐゴシック" charset="0"/>
                        <a:cs typeface="Arial" charset="0"/>
                      </a:endParaRPr>
                    </a:p>
                  </a:txBody>
                  <a:tcPr marL="90000" marR="90000" marT="46796" marB="4679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5401" name="Rectangle 1"/>
          <p:cNvSpPr>
            <a:spLocks noChangeArrowheads="1"/>
          </p:cNvSpPr>
          <p:nvPr/>
        </p:nvSpPr>
        <p:spPr bwMode="auto">
          <a:xfrm>
            <a:off x="166688" y="5940425"/>
            <a:ext cx="8856662" cy="760413"/>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pic>
        <p:nvPicPr>
          <p:cNvPr id="1540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413" y="60277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 name="Rectangle 5"/>
          <p:cNvSpPr/>
          <p:nvPr/>
        </p:nvSpPr>
        <p:spPr>
          <a:xfrm>
            <a:off x="139700" y="5940425"/>
            <a:ext cx="8883650" cy="738664"/>
          </a:xfrm>
          <a:prstGeom prst="rect">
            <a:avLst/>
          </a:prstGeom>
        </p:spPr>
        <p:txBody>
          <a:bodyPr>
            <a:spAutoFit/>
          </a:bodyPr>
          <a:lstStyle/>
          <a:p>
            <a:pPr marL="446088" algn="l">
              <a:buClrTx/>
              <a:buFontTx/>
              <a:buNone/>
              <a:tabLst>
                <a:tab pos="0" algn="l"/>
                <a:tab pos="631825"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dirty="0">
                <a:solidFill>
                  <a:srgbClr val="000000"/>
                </a:solidFill>
                <a:latin typeface="Verdana" pitchFamily="34" charset="0"/>
                <a:ea typeface="+mn-ea"/>
              </a:rPr>
              <a:t>Seit V3.0 sind fast alle Parameter in die Datenbank übernommen worden und können über Globale Parameter aktualisiert werden</a:t>
            </a:r>
            <a:r>
              <a:rPr lang="de-DE" dirty="0" smtClean="0">
                <a:solidFill>
                  <a:srgbClr val="000000"/>
                </a:solidFill>
                <a:latin typeface="Verdana" pitchFamily="34" charset="0"/>
                <a:ea typeface="+mn-ea"/>
              </a:rPr>
              <a:t>. Nur </a:t>
            </a:r>
            <a:r>
              <a:rPr lang="de-DE" dirty="0">
                <a:solidFill>
                  <a:srgbClr val="000000"/>
                </a:solidFill>
                <a:latin typeface="Verdana" pitchFamily="34" charset="0"/>
                <a:ea typeface="+mn-ea"/>
              </a:rPr>
              <a:t>die Datenbank-Konfiguration und die </a:t>
            </a:r>
            <a:r>
              <a:rPr lang="de-DE" dirty="0" err="1">
                <a:solidFill>
                  <a:srgbClr val="000000"/>
                </a:solidFill>
                <a:latin typeface="Verdana" pitchFamily="34" charset="0"/>
                <a:ea typeface="+mn-ea"/>
              </a:rPr>
              <a:t>Debug</a:t>
            </a:r>
            <a:r>
              <a:rPr lang="de-DE" dirty="0">
                <a:solidFill>
                  <a:srgbClr val="000000"/>
                </a:solidFill>
                <a:latin typeface="Verdana" pitchFamily="34" charset="0"/>
                <a:ea typeface="+mn-ea"/>
              </a:rPr>
              <a:t>-Log-Konfiguration werden in der Datei </a:t>
            </a:r>
            <a:r>
              <a:rPr lang="de-DE" dirty="0" err="1">
                <a:solidFill>
                  <a:srgbClr val="000000"/>
                </a:solidFill>
                <a:latin typeface="Verdana" pitchFamily="34" charset="0"/>
                <a:ea typeface="+mn-ea"/>
              </a:rPr>
              <a:t>parameters.php</a:t>
            </a:r>
            <a:r>
              <a:rPr lang="de-DE" dirty="0">
                <a:solidFill>
                  <a:srgbClr val="000000"/>
                </a:solidFill>
                <a:latin typeface="Verdana" pitchFamily="34" charset="0"/>
                <a:ea typeface="+mn-ea"/>
              </a:rPr>
              <a:t> belassen.</a:t>
            </a:r>
          </a:p>
        </p:txBody>
      </p:sp>
    </p:spTree>
    <p:extLst>
      <p:ext uri="{BB962C8B-B14F-4D97-AF65-F5344CB8AC3E}">
        <p14:creationId xmlns:p14="http://schemas.microsoft.com/office/powerpoint/2010/main" val="129127148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Qualitätslevel</a:t>
            </a:r>
            <a:endParaRPr lang="de-DE" sz="1800" b="1">
              <a:solidFill>
                <a:srgbClr val="000000"/>
              </a:solidFill>
            </a:endParaRPr>
          </a:p>
        </p:txBody>
      </p:sp>
      <p:graphicFrame>
        <p:nvGraphicFramePr>
          <p:cNvPr id="411687" name="Group 39"/>
          <p:cNvGraphicFramePr>
            <a:graphicFrameLocks noGrp="1"/>
          </p:cNvGraphicFramePr>
          <p:nvPr>
            <p:extLst>
              <p:ext uri="{D42A27DB-BD31-4B8C-83A1-F6EECF244321}">
                <p14:modId xmlns:p14="http://schemas.microsoft.com/office/powerpoint/2010/main" val="665067496"/>
              </p:ext>
            </p:extLst>
          </p:nvPr>
        </p:nvGraphicFramePr>
        <p:xfrm>
          <a:off x="134938" y="3195638"/>
          <a:ext cx="4394200" cy="2177275"/>
        </p:xfrm>
        <a:graphic>
          <a:graphicData uri="http://schemas.openxmlformats.org/drawingml/2006/table">
            <a:tbl>
              <a:tblPr/>
              <a:tblGrid>
                <a:gridCol w="1094621"/>
                <a:gridCol w="3299579"/>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die Qualitätsstufe.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Qualitätsniveaus.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um die Qualitätsstufe in Elementlisten und auf dem Heute-Bildschirm anzuzeigen.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Symbol</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Symbol, das für diese Qualitätslage angezeigt werden kann.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Wenn kein Symbol definiert ist, wird die Farbe verwendet.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Qualitätslage archiviert wird. Die Qualitätsstufe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44413" name="Rectangle 29"/>
          <p:cNvSpPr>
            <a:spLocks noChangeArrowheads="1"/>
          </p:cNvSpPr>
          <p:nvPr/>
        </p:nvSpPr>
        <p:spPr bwMode="auto">
          <a:xfrm>
            <a:off x="0" y="1057275"/>
            <a:ext cx="914558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Qualität ist ein manueller Indikator für die Konformität eines Projektes mit Qualitätsprozessen</a:t>
            </a:r>
            <a:r>
              <a:rPr lang="de-DE" sz="1200" dirty="0" smtClean="0">
                <a:solidFill>
                  <a:srgbClr val="000000"/>
                </a:solidFill>
              </a:rPr>
              <a:t>. Es </a:t>
            </a:r>
            <a:r>
              <a:rPr lang="de-DE" sz="1200" dirty="0">
                <a:solidFill>
                  <a:srgbClr val="000000"/>
                </a:solidFill>
              </a:rPr>
              <a:t>definiert auf visuelle Weise die globale Konformität des Projekts.</a:t>
            </a:r>
          </a:p>
        </p:txBody>
      </p:sp>
      <p:pic>
        <p:nvPicPr>
          <p:cNvPr id="144415" name="Picture 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353" y="1824038"/>
            <a:ext cx="4283075" cy="12192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44416" name="Rectangle 29"/>
          <p:cNvSpPr>
            <a:spLocks noChangeArrowheads="1"/>
          </p:cNvSpPr>
          <p:nvPr/>
        </p:nvSpPr>
        <p:spPr bwMode="auto">
          <a:xfrm>
            <a:off x="4683125" y="2463800"/>
            <a:ext cx="4318000" cy="8639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Sie können eine eigene Ikonenliste definieren.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Kopieren Sie einfach Ihre Icons </a:t>
            </a:r>
            <a:r>
              <a:rPr lang="de-DE" sz="1000" dirty="0" err="1">
                <a:solidFill>
                  <a:srgbClr val="000000"/>
                </a:solidFill>
              </a:rPr>
              <a:t>als.png</a:t>
            </a:r>
            <a:r>
              <a:rPr lang="de-DE" sz="1000" dirty="0">
                <a:solidFill>
                  <a:srgbClr val="000000"/>
                </a:solidFill>
              </a:rPr>
              <a:t>-Dateien in das Verzeichnis /</a:t>
            </a:r>
            <a:r>
              <a:rPr lang="de-DE" sz="1000" dirty="0" err="1">
                <a:solidFill>
                  <a:srgbClr val="000000"/>
                </a:solidFill>
              </a:rPr>
              <a:t>view</a:t>
            </a:r>
            <a:r>
              <a:rPr lang="de-DE" sz="1000" dirty="0">
                <a:solidFill>
                  <a:srgbClr val="000000"/>
                </a:solidFill>
              </a:rPr>
              <a:t>/</a:t>
            </a:r>
            <a:r>
              <a:rPr lang="de-DE" sz="1000" dirty="0" err="1">
                <a:solidFill>
                  <a:srgbClr val="000000"/>
                </a:solidFill>
              </a:rPr>
              <a:t>icons</a:t>
            </a:r>
            <a:r>
              <a:rPr lang="de-DE" sz="1000" dirty="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Die Icon-Liste wird automatisch aktualisiert (nur das aktuelle Element aktualisieren, um Änderungen anzuzeigen).</a:t>
            </a:r>
          </a:p>
        </p:txBody>
      </p:sp>
      <p:sp>
        <p:nvSpPr>
          <p:cNvPr id="144417" name="AutoShape 41"/>
          <p:cNvSpPr>
            <a:spLocks noChangeArrowheads="1"/>
          </p:cNvSpPr>
          <p:nvPr/>
        </p:nvSpPr>
        <p:spPr bwMode="auto">
          <a:xfrm>
            <a:off x="4541838" y="2517775"/>
            <a:ext cx="195262" cy="133350"/>
          </a:xfrm>
          <a:prstGeom prst="rightArrow">
            <a:avLst>
              <a:gd name="adj1" fmla="val 50000"/>
              <a:gd name="adj2" fmla="val 36607"/>
            </a:avLst>
          </a:prstGeom>
          <a:solidFill>
            <a:srgbClr val="6C70C2"/>
          </a:solidFill>
          <a:ln w="9525">
            <a:solidFill>
              <a:srgbClr val="DDDDDD"/>
            </a:solidFill>
            <a:miter lim="800000"/>
            <a:headEnd/>
            <a:tailEnd/>
          </a:ln>
          <a:effectLst/>
          <a:extLst/>
        </p:spPr>
        <p:txBody>
          <a:bodyPr wrap="none" anchor="ctr"/>
          <a:lstStyle/>
          <a:p>
            <a:endParaRPr lang="de-DE"/>
          </a:p>
        </p:txBody>
      </p:sp>
    </p:spTree>
    <p:extLst>
      <p:ext uri="{BB962C8B-B14F-4D97-AF65-F5344CB8AC3E}">
        <p14:creationId xmlns:p14="http://schemas.microsoft.com/office/powerpoint/2010/main" val="29932457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Gesamtstatus</a:t>
            </a:r>
            <a:endParaRPr lang="de-DE" sz="1800" b="1">
              <a:solidFill>
                <a:srgbClr val="000000"/>
              </a:solidFill>
            </a:endParaRPr>
          </a:p>
        </p:txBody>
      </p:sp>
      <p:graphicFrame>
        <p:nvGraphicFramePr>
          <p:cNvPr id="138275" name="Group 35"/>
          <p:cNvGraphicFramePr>
            <a:graphicFrameLocks noGrp="1"/>
          </p:cNvGraphicFramePr>
          <p:nvPr>
            <p:extLst>
              <p:ext uri="{D42A27DB-BD31-4B8C-83A1-F6EECF244321}">
                <p14:modId xmlns:p14="http://schemas.microsoft.com/office/powerpoint/2010/main" val="833051034"/>
              </p:ext>
            </p:extLst>
          </p:nvPr>
        </p:nvGraphicFramePr>
        <p:xfrm>
          <a:off x="134938" y="3546898"/>
          <a:ext cx="4567112" cy="2056555"/>
        </p:xfrm>
        <a:graphic>
          <a:graphicData uri="http://schemas.openxmlformats.org/drawingml/2006/table">
            <a:tbl>
              <a:tblPr/>
              <a:tblGrid>
                <a:gridCol w="1123651"/>
                <a:gridCol w="3443461"/>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Eindeutige Id für den Gesamtstatus. Wird bei der Erstellung automatisch generiert.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Der Name des Gesamtstatus.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 um den Gesamtstatus in Elementlisten und auf dem Heute-Bildschirm anzuzeigen.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Symbol</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Symbol, das für diesen Gesamtstatus angezeigt werden kann. Wenn kein Symbol definiert ist, wird die Farbe verwendet.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Gesamtstatus archiviert wird. Der Gesamtstatus erscheint nicht mehr in den Listen, es sei denn, die Option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45437" name="Rectangle 29"/>
          <p:cNvSpPr>
            <a:spLocks noChangeArrowheads="1"/>
          </p:cNvSpPr>
          <p:nvPr/>
        </p:nvSpPr>
        <p:spPr bwMode="auto">
          <a:xfrm>
            <a:off x="388938" y="1057275"/>
            <a:ext cx="875665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Der Gesamtstatus ist ein manueller Indikator zur Selbsteinschätzung des Projektes.</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Er definiert auf visuelle Weise den globalen Zustand des Projekts.</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Er wird auf dem Heute-Bildschirm für jedes Projekt als rote / gelbe / grüne Ampel angezeigt.</a:t>
            </a:r>
            <a:endParaRPr lang="de-DE" sz="1200">
              <a:solidFill>
                <a:srgbClr val="000000"/>
              </a:solidFill>
            </a:endParaRPr>
          </a:p>
        </p:txBody>
      </p:sp>
      <p:pic>
        <p:nvPicPr>
          <p:cNvPr id="145439"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738" y="1911350"/>
            <a:ext cx="4289425" cy="10969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45440" name="Rectangle 29"/>
          <p:cNvSpPr>
            <a:spLocks noChangeArrowheads="1"/>
          </p:cNvSpPr>
          <p:nvPr/>
        </p:nvSpPr>
        <p:spPr bwMode="auto">
          <a:xfrm>
            <a:off x="4683125" y="2540000"/>
            <a:ext cx="4318000" cy="8639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Sie können eine eigene Ikonenliste definieren.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Kopieren Sie einfach Ihre Icons als.png-Dateien in das Verzeichnis /view/icons.</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Die Icon-Liste wird automatisch aktualisiert (nur das aktuelle Element aktualisieren, um Änderungen anzuzeigen).</a:t>
            </a:r>
            <a:endParaRPr lang="de-DE" sz="1000">
              <a:solidFill>
                <a:srgbClr val="000000"/>
              </a:solidFill>
            </a:endParaRPr>
          </a:p>
        </p:txBody>
      </p:sp>
      <p:sp>
        <p:nvSpPr>
          <p:cNvPr id="145441" name="AutoShape 37"/>
          <p:cNvSpPr>
            <a:spLocks noChangeArrowheads="1"/>
          </p:cNvSpPr>
          <p:nvPr/>
        </p:nvSpPr>
        <p:spPr bwMode="auto">
          <a:xfrm>
            <a:off x="4541838" y="2593975"/>
            <a:ext cx="195262" cy="133350"/>
          </a:xfrm>
          <a:prstGeom prst="rightArrow">
            <a:avLst>
              <a:gd name="adj1" fmla="val 50000"/>
              <a:gd name="adj2" fmla="val 36607"/>
            </a:avLst>
          </a:prstGeom>
          <a:solidFill>
            <a:srgbClr val="6C70C2"/>
          </a:solidFill>
          <a:ln w="9525">
            <a:solidFill>
              <a:srgbClr val="DDDDDD"/>
            </a:solidFill>
            <a:miter lim="800000"/>
            <a:headEnd/>
            <a:tailEnd/>
          </a:ln>
          <a:effectLst/>
          <a:extLst/>
        </p:spPr>
        <p:txBody>
          <a:bodyPr wrap="none" anchor="ctr"/>
          <a:lstStyle/>
          <a:p>
            <a:endParaRPr lang="de-DE"/>
          </a:p>
        </p:txBody>
      </p:sp>
    </p:spTree>
    <p:extLst>
      <p:ext uri="{BB962C8B-B14F-4D97-AF65-F5344CB8AC3E}">
        <p14:creationId xmlns:p14="http://schemas.microsoft.com/office/powerpoint/2010/main" val="41827092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Gesamtfortschritt</a:t>
            </a:r>
            <a:endParaRPr lang="de-DE" sz="1800" b="1">
              <a:solidFill>
                <a:srgbClr val="000000"/>
              </a:solidFill>
            </a:endParaRPr>
          </a:p>
        </p:txBody>
      </p:sp>
      <p:graphicFrame>
        <p:nvGraphicFramePr>
          <p:cNvPr id="413728" name="Group 32"/>
          <p:cNvGraphicFramePr>
            <a:graphicFrameLocks noGrp="1"/>
          </p:cNvGraphicFramePr>
          <p:nvPr>
            <p:extLst>
              <p:ext uri="{D42A27DB-BD31-4B8C-83A1-F6EECF244321}">
                <p14:modId xmlns:p14="http://schemas.microsoft.com/office/powerpoint/2010/main" val="3412482315"/>
              </p:ext>
            </p:extLst>
          </p:nvPr>
        </p:nvGraphicFramePr>
        <p:xfrm>
          <a:off x="206374" y="2816225"/>
          <a:ext cx="4536209" cy="1377039"/>
        </p:xfrm>
        <a:graphic>
          <a:graphicData uri="http://schemas.openxmlformats.org/drawingml/2006/table">
            <a:tbl>
              <a:tblPr/>
              <a:tblGrid>
                <a:gridCol w="1139941"/>
                <a:gridCol w="3396268"/>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den </a:t>
                      </a:r>
                      <a:r>
                        <a:rPr lang="de-DE" sz="800" dirty="0" smtClean="0">
                          <a:solidFill>
                            <a:srgbClr val="000000"/>
                          </a:solidFill>
                        </a:rPr>
                        <a:t>Gesamtfortschritt</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Name des </a:t>
                      </a:r>
                      <a:r>
                        <a:rPr lang="de-DE" sz="800" dirty="0" smtClean="0">
                          <a:solidFill>
                            <a:srgbClr val="000000"/>
                          </a:solidFill>
                        </a:rPr>
                        <a:t>Gesamtfortschritts</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Status archiviert wird. Der Status erscheint nicht mehr in den Listen, es sei denn,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5" marB="3601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46455" name="Rectangle 29"/>
          <p:cNvSpPr>
            <a:spLocks noChangeArrowheads="1"/>
          </p:cNvSpPr>
          <p:nvPr/>
        </p:nvSpPr>
        <p:spPr bwMode="auto">
          <a:xfrm>
            <a:off x="0" y="908665"/>
            <a:ext cx="9145588"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Gesamtfortschritt ist ein manueller Indikator für </a:t>
            </a:r>
            <a:r>
              <a:rPr lang="de-DE" sz="1200" dirty="0" smtClean="0">
                <a:solidFill>
                  <a:srgbClr val="000000"/>
                </a:solidFill>
              </a:rPr>
              <a:t>die Selbsteinschätzung zum </a:t>
            </a:r>
            <a:r>
              <a:rPr lang="de-DE" sz="1200" dirty="0">
                <a:solidFill>
                  <a:srgbClr val="000000"/>
                </a:solidFill>
              </a:rPr>
              <a:t>globalen Fortschritt </a:t>
            </a:r>
            <a:r>
              <a:rPr lang="de-DE" sz="1200" dirty="0" smtClean="0">
                <a:solidFill>
                  <a:srgbClr val="000000"/>
                </a:solidFill>
              </a:rPr>
              <a:t>im Projekt.</a:t>
            </a: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Er </a:t>
            </a:r>
            <a:r>
              <a:rPr lang="de-DE" sz="1200" dirty="0">
                <a:solidFill>
                  <a:srgbClr val="000000"/>
                </a:solidFill>
              </a:rPr>
              <a:t>definiert auf visuelle Weise den globalen Projektfortschritt, unabhängig vom Arbeitsfortschritt.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Er </a:t>
            </a:r>
            <a:r>
              <a:rPr lang="de-DE" sz="1200" dirty="0">
                <a:solidFill>
                  <a:srgbClr val="000000"/>
                </a:solidFill>
              </a:rPr>
              <a:t>wird auf dem Heute-Bildschirm für jedes Projekt angezeigt.</a:t>
            </a:r>
          </a:p>
        </p:txBody>
      </p:sp>
      <p:pic>
        <p:nvPicPr>
          <p:cNvPr id="146457" name="Picture 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6688" y="1843088"/>
            <a:ext cx="4305300" cy="7778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0605817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Trend</a:t>
            </a:r>
            <a:endParaRPr lang="de-DE" sz="1800" b="1">
              <a:solidFill>
                <a:srgbClr val="000000"/>
              </a:solidFill>
            </a:endParaRPr>
          </a:p>
        </p:txBody>
      </p:sp>
      <p:graphicFrame>
        <p:nvGraphicFramePr>
          <p:cNvPr id="415782" name="Group 38"/>
          <p:cNvGraphicFramePr>
            <a:graphicFrameLocks noGrp="1"/>
          </p:cNvGraphicFramePr>
          <p:nvPr>
            <p:extLst>
              <p:ext uri="{D42A27DB-BD31-4B8C-83A1-F6EECF244321}">
                <p14:modId xmlns:p14="http://schemas.microsoft.com/office/powerpoint/2010/main" val="3784571828"/>
              </p:ext>
            </p:extLst>
          </p:nvPr>
        </p:nvGraphicFramePr>
        <p:xfrm>
          <a:off x="134938" y="3195638"/>
          <a:ext cx="4394200" cy="2177147"/>
        </p:xfrm>
        <a:graphic>
          <a:graphicData uri="http://schemas.openxmlformats.org/drawingml/2006/table">
            <a:tbl>
              <a:tblPr/>
              <a:tblGrid>
                <a:gridCol w="863600"/>
                <a:gridCol w="35306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den Trend.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Der Name des Trends.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um den Trend in Elementlisten und auf dem Heute-Bildschirm anzuzeigen.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Icon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Icon, das für diesen Trend angezeigt werden kann.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Wenn kein Icon definiert ist, wird Farbe verwendet.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Trend archiviert wird. Der Trend erscheint nicht mehr in den Listen, es sei denn,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47485" name="Rectangle 29"/>
          <p:cNvSpPr>
            <a:spLocks noChangeArrowheads="1"/>
          </p:cNvSpPr>
          <p:nvPr/>
        </p:nvSpPr>
        <p:spPr bwMode="auto">
          <a:xfrm>
            <a:off x="388938" y="1057275"/>
            <a:ext cx="875665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Der Trend ist ein manueller Indikator für die Selbsteinschätzung des globalen Trends im Projektverlauf.</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Er definiert auf visuelle Weise wie sich das Projekt im zeitlichen Ablauf entwickelt.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Er wird auf dem Heute-Bildschirm für jedes Projekt angezeigt.</a:t>
            </a:r>
            <a:endParaRPr lang="de-DE" sz="1200">
              <a:solidFill>
                <a:srgbClr val="000000"/>
              </a:solidFill>
            </a:endParaRPr>
          </a:p>
        </p:txBody>
      </p:sp>
      <p:pic>
        <p:nvPicPr>
          <p:cNvPr id="147486"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300" y="1820863"/>
            <a:ext cx="4283075" cy="12573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47487" name="Rectangle 29"/>
          <p:cNvSpPr>
            <a:spLocks noChangeArrowheads="1"/>
          </p:cNvSpPr>
          <p:nvPr/>
        </p:nvSpPr>
        <p:spPr bwMode="auto">
          <a:xfrm>
            <a:off x="4683125" y="2520950"/>
            <a:ext cx="4318000" cy="8639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Sie können eine eigene Ikonenliste definieren.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Kopieren Sie einfach Ihre Icons als.png-Dateien in das Verzeichnis /view/icons.</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Die Icon-Liste wird automatisch aktualisiert (nur das aktuelle Element aktualisieren, um Änderungen anzuzeigen).</a:t>
            </a:r>
            <a:endParaRPr lang="de-DE" sz="1000">
              <a:solidFill>
                <a:srgbClr val="000000"/>
              </a:solidFill>
            </a:endParaRPr>
          </a:p>
        </p:txBody>
      </p:sp>
      <p:sp>
        <p:nvSpPr>
          <p:cNvPr id="147488" name="AutoShape 40"/>
          <p:cNvSpPr>
            <a:spLocks noChangeArrowheads="1"/>
          </p:cNvSpPr>
          <p:nvPr/>
        </p:nvSpPr>
        <p:spPr bwMode="auto">
          <a:xfrm>
            <a:off x="4541838" y="2574925"/>
            <a:ext cx="195262" cy="133350"/>
          </a:xfrm>
          <a:prstGeom prst="rightArrow">
            <a:avLst>
              <a:gd name="adj1" fmla="val 50000"/>
              <a:gd name="adj2" fmla="val 36607"/>
            </a:avLst>
          </a:prstGeom>
          <a:solidFill>
            <a:srgbClr val="6C70C2"/>
          </a:solidFill>
          <a:ln w="9525">
            <a:solidFill>
              <a:srgbClr val="DDDDDD"/>
            </a:solidFill>
            <a:miter lim="800000"/>
            <a:headEnd/>
            <a:tailEnd/>
          </a:ln>
          <a:effectLst/>
          <a:extLst/>
        </p:spPr>
        <p:txBody>
          <a:bodyPr wrap="none" anchor="ctr"/>
          <a:lstStyle/>
          <a:p>
            <a:endParaRPr lang="de-DE"/>
          </a:p>
        </p:txBody>
      </p:sp>
    </p:spTree>
    <p:extLst>
      <p:ext uri="{BB962C8B-B14F-4D97-AF65-F5344CB8AC3E}">
        <p14:creationId xmlns:p14="http://schemas.microsoft.com/office/powerpoint/2010/main" val="22622588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Wahrscheinlichkeit</a:t>
            </a:r>
            <a:endParaRPr lang="de-DE" sz="1800" b="1">
              <a:solidFill>
                <a:srgbClr val="000000"/>
              </a:solidFill>
            </a:endParaRPr>
          </a:p>
        </p:txBody>
      </p:sp>
      <p:graphicFrame>
        <p:nvGraphicFramePr>
          <p:cNvPr id="6" name="Group 137"/>
          <p:cNvGraphicFramePr>
            <a:graphicFrameLocks noGrp="1"/>
          </p:cNvGraphicFramePr>
          <p:nvPr>
            <p:extLst>
              <p:ext uri="{D42A27DB-BD31-4B8C-83A1-F6EECF244321}">
                <p14:modId xmlns:p14="http://schemas.microsoft.com/office/powerpoint/2010/main" val="538966132"/>
              </p:ext>
            </p:extLst>
          </p:nvPr>
        </p:nvGraphicFramePr>
        <p:xfrm>
          <a:off x="123825" y="2765100"/>
          <a:ext cx="4753876" cy="1897847"/>
        </p:xfrm>
        <a:graphic>
          <a:graphicData uri="http://schemas.openxmlformats.org/drawingml/2006/table">
            <a:tbl>
              <a:tblPr/>
              <a:tblGrid>
                <a:gridCol w="1105734"/>
                <a:gridCol w="3648142"/>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die Wahrscheinlichkeit.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 der Wahrscheinlichkeit.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587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Wert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Wert zur Berechnung der Kritikalität aus Wahrscheinlichkeit und Tragweitegrad (siehe unten)</a:t>
                      </a:r>
                      <a:endParaRPr kumimoji="0" lang="de-DE" sz="800" b="0" i="1"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 angezeigt wird, die Wahrscheinlichkeit in Elementlisten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Wahrscheinlichkeit archiviert wird. Die Wahrscheinlichkeit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48509" name="Rectangle 29"/>
          <p:cNvSpPr>
            <a:spLocks noChangeArrowheads="1"/>
          </p:cNvSpPr>
          <p:nvPr/>
        </p:nvSpPr>
        <p:spPr bwMode="auto">
          <a:xfrm>
            <a:off x="388938" y="1057275"/>
            <a:ext cx="87566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a:t>
            </a:r>
            <a:r>
              <a:rPr lang="de-DE" sz="1200" dirty="0">
                <a:solidFill>
                  <a:srgbClr val="000000"/>
                </a:solidFill>
              </a:rPr>
              <a:t>Wahrscheinlichkeit </a:t>
            </a:r>
            <a:r>
              <a:rPr lang="de-DE" sz="1200" dirty="0" smtClean="0">
                <a:solidFill>
                  <a:srgbClr val="000000"/>
                </a:solidFill>
              </a:rPr>
              <a:t>dient zur Bewertung der Wahrscheinlichkeit, </a:t>
            </a:r>
            <a:r>
              <a:rPr lang="de-DE" sz="1200" dirty="0">
                <a:solidFill>
                  <a:srgbClr val="000000"/>
                </a:solidFill>
              </a:rPr>
              <a:t>dass ein Risiko </a:t>
            </a:r>
            <a:r>
              <a:rPr lang="de-DE" sz="1200" dirty="0" smtClean="0">
                <a:solidFill>
                  <a:srgbClr val="000000"/>
                </a:solidFill>
              </a:rPr>
              <a:t>eintritt.</a:t>
            </a: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Je wahrscheinlicher </a:t>
            </a:r>
            <a:r>
              <a:rPr lang="de-DE" sz="1200" dirty="0" smtClean="0">
                <a:solidFill>
                  <a:srgbClr val="000000"/>
                </a:solidFill>
              </a:rPr>
              <a:t>es ist das ein </a:t>
            </a:r>
            <a:r>
              <a:rPr lang="de-DE" sz="1200" dirty="0">
                <a:solidFill>
                  <a:srgbClr val="000000"/>
                </a:solidFill>
              </a:rPr>
              <a:t>Risiko </a:t>
            </a:r>
            <a:r>
              <a:rPr lang="de-DE" sz="1200" dirty="0" smtClean="0">
                <a:solidFill>
                  <a:srgbClr val="000000"/>
                </a:solidFill>
              </a:rPr>
              <a:t>eintritt, </a:t>
            </a:r>
            <a:r>
              <a:rPr lang="de-DE" sz="1200" dirty="0">
                <a:solidFill>
                  <a:srgbClr val="000000"/>
                </a:solidFill>
              </a:rPr>
              <a:t>desto kritischer ist es.</a:t>
            </a:r>
          </a:p>
        </p:txBody>
      </p:sp>
      <p:sp>
        <p:nvSpPr>
          <p:cNvPr id="148512" name="Rectangle 29"/>
          <p:cNvSpPr>
            <a:spLocks noChangeArrowheads="1"/>
          </p:cNvSpPr>
          <p:nvPr/>
        </p:nvSpPr>
        <p:spPr bwMode="auto">
          <a:xfrm>
            <a:off x="3242793" y="4943765"/>
            <a:ext cx="5782146"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ct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[Kritikalität Wert] = [Wahrscheinlichkeitswert] </a:t>
            </a:r>
            <a:r>
              <a:rPr lang="de-DE" sz="1200" dirty="0">
                <a:solidFill>
                  <a:srgbClr val="000000"/>
                </a:solidFill>
              </a:rPr>
              <a:t>x </a:t>
            </a:r>
            <a:r>
              <a:rPr lang="de-DE" sz="1200" dirty="0" smtClean="0">
                <a:solidFill>
                  <a:srgbClr val="000000"/>
                </a:solidFill>
              </a:rPr>
              <a:t>[Tragweite] / 2</a:t>
            </a:r>
            <a:endParaRPr lang="de-DE" sz="1200" dirty="0">
              <a:solidFill>
                <a:srgbClr val="000000"/>
              </a:solidFill>
            </a:endParaRPr>
          </a:p>
        </p:txBody>
      </p:sp>
      <p:pic>
        <p:nvPicPr>
          <p:cNvPr id="148514" name="Picture 3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0" y="1533330"/>
            <a:ext cx="4297363" cy="10969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nvGrpSpPr>
          <p:cNvPr id="3" name="Gruppierung 2"/>
          <p:cNvGrpSpPr/>
          <p:nvPr/>
        </p:nvGrpSpPr>
        <p:grpSpPr>
          <a:xfrm>
            <a:off x="3364397" y="5223165"/>
            <a:ext cx="5779603" cy="1261622"/>
            <a:chOff x="3364397" y="5223165"/>
            <a:chExt cx="5779603" cy="1261622"/>
          </a:xfrm>
        </p:grpSpPr>
        <p:pic>
          <p:nvPicPr>
            <p:cNvPr id="148510"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64397" y="5223165"/>
              <a:ext cx="2229953" cy="126162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8511"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4352" y="5223165"/>
              <a:ext cx="3509648" cy="126162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 name="Rechteck 1"/>
            <p:cNvSpPr/>
            <p:nvPr/>
          </p:nvSpPr>
          <p:spPr>
            <a:xfrm>
              <a:off x="3398140" y="5247568"/>
              <a:ext cx="666849" cy="153888"/>
            </a:xfrm>
            <a:prstGeom prst="rect">
              <a:avLst/>
            </a:prstGeom>
            <a:solidFill>
              <a:schemeClr val="bg1"/>
            </a:solidFill>
          </p:spPr>
          <p:txBody>
            <a:bodyPr wrap="none" lIns="0" tIns="0" rIns="0" bIns="0">
              <a:spAutoFit/>
            </a:bodyPr>
            <a:lstStyle/>
            <a:p>
              <a:r>
                <a:rPr lang="de-DE" sz="1000" dirty="0">
                  <a:solidFill>
                    <a:srgbClr val="3366FF"/>
                  </a:solidFill>
                </a:rPr>
                <a:t>Kritikalität</a:t>
              </a:r>
            </a:p>
          </p:txBody>
        </p:sp>
        <p:sp>
          <p:nvSpPr>
            <p:cNvPr id="11" name="Rechteck 10"/>
            <p:cNvSpPr/>
            <p:nvPr/>
          </p:nvSpPr>
          <p:spPr>
            <a:xfrm>
              <a:off x="5671924" y="5251358"/>
              <a:ext cx="666849" cy="153888"/>
            </a:xfrm>
            <a:prstGeom prst="rect">
              <a:avLst/>
            </a:prstGeom>
            <a:solidFill>
              <a:schemeClr val="bg1"/>
            </a:solidFill>
          </p:spPr>
          <p:txBody>
            <a:bodyPr wrap="none" lIns="0" tIns="0" rIns="0" bIns="0">
              <a:spAutoFit/>
            </a:bodyPr>
            <a:lstStyle/>
            <a:p>
              <a:r>
                <a:rPr lang="de-DE" sz="1000" dirty="0">
                  <a:solidFill>
                    <a:srgbClr val="008000"/>
                  </a:solidFill>
                </a:rPr>
                <a:t>Kritikalität</a:t>
              </a:r>
            </a:p>
          </p:txBody>
        </p:sp>
        <p:sp>
          <p:nvSpPr>
            <p:cNvPr id="12" name="Rechteck 11"/>
            <p:cNvSpPr/>
            <p:nvPr/>
          </p:nvSpPr>
          <p:spPr>
            <a:xfrm>
              <a:off x="3415424" y="5656658"/>
              <a:ext cx="251351" cy="799185"/>
            </a:xfrm>
            <a:prstGeom prst="rect">
              <a:avLst/>
            </a:prstGeom>
            <a:solidFill>
              <a:schemeClr val="accent2">
                <a:lumMod val="20000"/>
                <a:lumOff val="80000"/>
              </a:schemeClr>
            </a:solidFill>
          </p:spPr>
          <p:txBody>
            <a:bodyPr vert="vert270" wrap="none" lIns="0" tIns="0" rIns="0" bIns="0">
              <a:spAutoFit/>
            </a:bodyPr>
            <a:lstStyle/>
            <a:p>
              <a:pPr algn="ctr">
                <a:lnSpc>
                  <a:spcPct val="80000"/>
                </a:lnSpc>
              </a:pPr>
              <a:r>
                <a:rPr lang="de-DE" sz="1000" dirty="0" smtClean="0">
                  <a:solidFill>
                    <a:srgbClr val="3366FF"/>
                  </a:solidFill>
                </a:rPr>
                <a:t>Wahrschein-</a:t>
              </a:r>
            </a:p>
            <a:p>
              <a:pPr algn="ctr">
                <a:lnSpc>
                  <a:spcPct val="80000"/>
                </a:lnSpc>
              </a:pPr>
              <a:r>
                <a:rPr lang="de-DE" sz="1000" dirty="0" err="1" smtClean="0">
                  <a:solidFill>
                    <a:srgbClr val="3366FF"/>
                  </a:solidFill>
                </a:rPr>
                <a:t>lichkeit</a:t>
              </a:r>
              <a:endParaRPr lang="de-DE" sz="1000" dirty="0">
                <a:solidFill>
                  <a:srgbClr val="3366FF"/>
                </a:solidFill>
              </a:endParaRPr>
            </a:p>
          </p:txBody>
        </p:sp>
        <p:sp>
          <p:nvSpPr>
            <p:cNvPr id="13" name="Rechteck 12"/>
            <p:cNvSpPr/>
            <p:nvPr/>
          </p:nvSpPr>
          <p:spPr>
            <a:xfrm>
              <a:off x="5675639" y="5660448"/>
              <a:ext cx="251351" cy="799185"/>
            </a:xfrm>
            <a:prstGeom prst="rect">
              <a:avLst/>
            </a:prstGeom>
            <a:solidFill>
              <a:schemeClr val="accent2">
                <a:lumMod val="20000"/>
                <a:lumOff val="80000"/>
              </a:schemeClr>
            </a:solidFill>
          </p:spPr>
          <p:txBody>
            <a:bodyPr vert="vert270" wrap="none" lIns="0" tIns="0" rIns="0" bIns="0">
              <a:spAutoFit/>
            </a:bodyPr>
            <a:lstStyle/>
            <a:p>
              <a:pPr algn="ctr">
                <a:lnSpc>
                  <a:spcPct val="80000"/>
                </a:lnSpc>
              </a:pPr>
              <a:r>
                <a:rPr lang="de-DE" sz="1000" dirty="0" smtClean="0">
                  <a:solidFill>
                    <a:srgbClr val="008000"/>
                  </a:solidFill>
                </a:rPr>
                <a:t>Wahrschein-</a:t>
              </a:r>
            </a:p>
            <a:p>
              <a:pPr algn="ctr">
                <a:lnSpc>
                  <a:spcPct val="80000"/>
                </a:lnSpc>
              </a:pPr>
              <a:r>
                <a:rPr lang="de-DE" sz="1000" dirty="0" err="1" smtClean="0">
                  <a:solidFill>
                    <a:srgbClr val="008000"/>
                  </a:solidFill>
                </a:rPr>
                <a:t>lichkeit</a:t>
              </a:r>
              <a:endParaRPr lang="de-DE" sz="1000" dirty="0">
                <a:solidFill>
                  <a:srgbClr val="008000"/>
                </a:solidFill>
              </a:endParaRPr>
            </a:p>
          </p:txBody>
        </p:sp>
        <p:sp>
          <p:nvSpPr>
            <p:cNvPr id="14" name="Rechteck 13"/>
            <p:cNvSpPr/>
            <p:nvPr/>
          </p:nvSpPr>
          <p:spPr>
            <a:xfrm>
              <a:off x="7346862" y="5237848"/>
              <a:ext cx="910506" cy="153888"/>
            </a:xfrm>
            <a:prstGeom prst="rect">
              <a:avLst/>
            </a:prstGeom>
            <a:solidFill>
              <a:srgbClr val="AAB6D6"/>
            </a:solidFill>
          </p:spPr>
          <p:txBody>
            <a:bodyPr wrap="none" lIns="0" tIns="0" rIns="0" bIns="0">
              <a:spAutoFit/>
            </a:bodyPr>
            <a:lstStyle/>
            <a:p>
              <a:r>
                <a:rPr lang="de-DE" sz="1000" dirty="0" smtClean="0">
                  <a:solidFill>
                    <a:srgbClr val="008000"/>
                  </a:solidFill>
                </a:rPr>
                <a:t>Tragweitegrad</a:t>
              </a:r>
              <a:endParaRPr lang="de-DE" sz="1000" dirty="0">
                <a:solidFill>
                  <a:srgbClr val="008000"/>
                </a:solidFill>
              </a:endParaRPr>
            </a:p>
          </p:txBody>
        </p:sp>
        <p:sp>
          <p:nvSpPr>
            <p:cNvPr id="16" name="Rechteck 15"/>
            <p:cNvSpPr/>
            <p:nvPr/>
          </p:nvSpPr>
          <p:spPr>
            <a:xfrm>
              <a:off x="4310516" y="5255148"/>
              <a:ext cx="910506" cy="153888"/>
            </a:xfrm>
            <a:prstGeom prst="rect">
              <a:avLst/>
            </a:prstGeom>
            <a:solidFill>
              <a:srgbClr val="DDDDDD"/>
            </a:solidFill>
          </p:spPr>
          <p:txBody>
            <a:bodyPr wrap="none" lIns="0" tIns="0" rIns="0" bIns="0">
              <a:spAutoFit/>
            </a:bodyPr>
            <a:lstStyle/>
            <a:p>
              <a:r>
                <a:rPr lang="de-DE" sz="1000" dirty="0" smtClean="0">
                  <a:solidFill>
                    <a:srgbClr val="3366FF"/>
                  </a:solidFill>
                </a:rPr>
                <a:t>Tragweitegrad</a:t>
              </a:r>
              <a:endParaRPr lang="de-DE" sz="1000" dirty="0">
                <a:solidFill>
                  <a:srgbClr val="3366FF"/>
                </a:solidFill>
              </a:endParaRPr>
            </a:p>
          </p:txBody>
        </p:sp>
        <p:sp>
          <p:nvSpPr>
            <p:cNvPr id="17" name="Rechteck 16"/>
            <p:cNvSpPr/>
            <p:nvPr/>
          </p:nvSpPr>
          <p:spPr>
            <a:xfrm>
              <a:off x="6703264" y="5457798"/>
              <a:ext cx="463431" cy="153888"/>
            </a:xfrm>
            <a:prstGeom prst="rect">
              <a:avLst/>
            </a:prstGeom>
            <a:solidFill>
              <a:srgbClr val="AAB6D6"/>
            </a:solidFill>
          </p:spPr>
          <p:txBody>
            <a:bodyPr wrap="none" lIns="0" tIns="0" rIns="0" bIns="0">
              <a:spAutoFit/>
            </a:bodyPr>
            <a:lstStyle/>
            <a:p>
              <a:r>
                <a:rPr lang="de-DE" sz="1000" b="1" dirty="0">
                  <a:solidFill>
                    <a:srgbClr val="008000"/>
                  </a:solidFill>
                </a:rPr>
                <a:t>g</a:t>
              </a:r>
              <a:r>
                <a:rPr lang="de-DE" sz="1000" b="1" dirty="0" smtClean="0">
                  <a:solidFill>
                    <a:srgbClr val="008000"/>
                  </a:solidFill>
                </a:rPr>
                <a:t>ering</a:t>
              </a:r>
              <a:endParaRPr lang="de-DE" sz="1000" b="1" dirty="0">
                <a:solidFill>
                  <a:srgbClr val="008000"/>
                </a:solidFill>
              </a:endParaRPr>
            </a:p>
          </p:txBody>
        </p:sp>
        <p:sp>
          <p:nvSpPr>
            <p:cNvPr id="18" name="Rechteck 17"/>
            <p:cNvSpPr/>
            <p:nvPr/>
          </p:nvSpPr>
          <p:spPr>
            <a:xfrm>
              <a:off x="6044968" y="5691257"/>
              <a:ext cx="463431" cy="153888"/>
            </a:xfrm>
            <a:prstGeom prst="rect">
              <a:avLst/>
            </a:prstGeom>
            <a:solidFill>
              <a:srgbClr val="AAB6D6"/>
            </a:solidFill>
          </p:spPr>
          <p:txBody>
            <a:bodyPr wrap="none" lIns="0" tIns="0" rIns="0" bIns="0">
              <a:spAutoFit/>
            </a:bodyPr>
            <a:lstStyle/>
            <a:p>
              <a:r>
                <a:rPr lang="de-DE" sz="1000" b="1" dirty="0">
                  <a:solidFill>
                    <a:srgbClr val="008000"/>
                  </a:solidFill>
                </a:rPr>
                <a:t>g</a:t>
              </a:r>
              <a:r>
                <a:rPr lang="de-DE" sz="1000" b="1" dirty="0" smtClean="0">
                  <a:solidFill>
                    <a:srgbClr val="008000"/>
                  </a:solidFill>
                </a:rPr>
                <a:t>ering</a:t>
              </a:r>
              <a:endParaRPr lang="de-DE" sz="1000" b="1" dirty="0">
                <a:solidFill>
                  <a:srgbClr val="008000"/>
                </a:solidFill>
              </a:endParaRPr>
            </a:p>
          </p:txBody>
        </p:sp>
        <p:sp>
          <p:nvSpPr>
            <p:cNvPr id="19" name="Rechteck 18"/>
            <p:cNvSpPr/>
            <p:nvPr/>
          </p:nvSpPr>
          <p:spPr>
            <a:xfrm>
              <a:off x="6709823" y="5681538"/>
              <a:ext cx="410369" cy="153888"/>
            </a:xfrm>
            <a:prstGeom prst="rect">
              <a:avLst/>
            </a:prstGeom>
            <a:solidFill>
              <a:srgbClr val="AAB6D6"/>
            </a:solidFill>
          </p:spPr>
          <p:txBody>
            <a:bodyPr wrap="none" lIns="0" tIns="0" rIns="0" bIns="0">
              <a:spAutoFit/>
            </a:bodyPr>
            <a:lstStyle/>
            <a:p>
              <a:r>
                <a:rPr lang="de-DE" sz="1000" dirty="0" smtClean="0">
                  <a:solidFill>
                    <a:srgbClr val="008000"/>
                  </a:solidFill>
                </a:rPr>
                <a:t>gering</a:t>
              </a:r>
              <a:endParaRPr lang="de-DE" sz="1000" dirty="0">
                <a:solidFill>
                  <a:srgbClr val="008000"/>
                </a:solidFill>
              </a:endParaRPr>
            </a:p>
          </p:txBody>
        </p:sp>
        <p:sp>
          <p:nvSpPr>
            <p:cNvPr id="21" name="Rechteck 20"/>
            <p:cNvSpPr/>
            <p:nvPr/>
          </p:nvSpPr>
          <p:spPr>
            <a:xfrm>
              <a:off x="7993803" y="5469169"/>
              <a:ext cx="346211" cy="153888"/>
            </a:xfrm>
            <a:prstGeom prst="rect">
              <a:avLst/>
            </a:prstGeom>
            <a:solidFill>
              <a:srgbClr val="AAB6D6"/>
            </a:solidFill>
          </p:spPr>
          <p:txBody>
            <a:bodyPr wrap="none" lIns="0" tIns="0" rIns="0" bIns="0">
              <a:spAutoFit/>
            </a:bodyPr>
            <a:lstStyle/>
            <a:p>
              <a:r>
                <a:rPr lang="de-DE" sz="1000" b="1" dirty="0">
                  <a:solidFill>
                    <a:srgbClr val="008000"/>
                  </a:solidFill>
                </a:rPr>
                <a:t>h</a:t>
              </a:r>
              <a:r>
                <a:rPr lang="de-DE" sz="1000" b="1" dirty="0" smtClean="0">
                  <a:solidFill>
                    <a:srgbClr val="008000"/>
                  </a:solidFill>
                </a:rPr>
                <a:t>och</a:t>
              </a:r>
              <a:endParaRPr lang="de-DE" sz="1000" b="1" dirty="0">
                <a:solidFill>
                  <a:srgbClr val="008000"/>
                </a:solidFill>
              </a:endParaRPr>
            </a:p>
          </p:txBody>
        </p:sp>
        <p:sp>
          <p:nvSpPr>
            <p:cNvPr id="22" name="Rechteck 21"/>
            <p:cNvSpPr/>
            <p:nvPr/>
          </p:nvSpPr>
          <p:spPr>
            <a:xfrm>
              <a:off x="7348643" y="5685328"/>
              <a:ext cx="410369" cy="153888"/>
            </a:xfrm>
            <a:prstGeom prst="rect">
              <a:avLst/>
            </a:prstGeom>
            <a:solidFill>
              <a:srgbClr val="AAB6D6"/>
            </a:solidFill>
          </p:spPr>
          <p:txBody>
            <a:bodyPr wrap="none" lIns="0" tIns="0" rIns="0" bIns="0">
              <a:spAutoFit/>
            </a:bodyPr>
            <a:lstStyle/>
            <a:p>
              <a:r>
                <a:rPr lang="de-DE" sz="1000" dirty="0" smtClean="0">
                  <a:solidFill>
                    <a:srgbClr val="008000"/>
                  </a:solidFill>
                </a:rPr>
                <a:t>gering</a:t>
              </a:r>
              <a:endParaRPr lang="de-DE" sz="1000" dirty="0">
                <a:solidFill>
                  <a:srgbClr val="008000"/>
                </a:solidFill>
              </a:endParaRPr>
            </a:p>
          </p:txBody>
        </p:sp>
        <p:sp>
          <p:nvSpPr>
            <p:cNvPr id="23" name="Rechteck 22"/>
            <p:cNvSpPr/>
            <p:nvPr/>
          </p:nvSpPr>
          <p:spPr>
            <a:xfrm>
              <a:off x="6703858" y="5891768"/>
              <a:ext cx="410369" cy="153888"/>
            </a:xfrm>
            <a:prstGeom prst="rect">
              <a:avLst/>
            </a:prstGeom>
            <a:solidFill>
              <a:srgbClr val="AAB6D6"/>
            </a:solidFill>
          </p:spPr>
          <p:txBody>
            <a:bodyPr wrap="none" lIns="0" tIns="0" rIns="0" bIns="0">
              <a:spAutoFit/>
            </a:bodyPr>
            <a:lstStyle/>
            <a:p>
              <a:r>
                <a:rPr lang="de-DE" sz="1000" dirty="0" smtClean="0">
                  <a:solidFill>
                    <a:srgbClr val="008000"/>
                  </a:solidFill>
                </a:rPr>
                <a:t>gering</a:t>
              </a:r>
              <a:endParaRPr lang="de-DE" sz="1000" dirty="0">
                <a:solidFill>
                  <a:srgbClr val="008000"/>
                </a:solidFill>
              </a:endParaRPr>
            </a:p>
          </p:txBody>
        </p:sp>
        <p:sp>
          <p:nvSpPr>
            <p:cNvPr id="28" name="Rechteck 27"/>
            <p:cNvSpPr/>
            <p:nvPr/>
          </p:nvSpPr>
          <p:spPr>
            <a:xfrm>
              <a:off x="5992820" y="5887979"/>
              <a:ext cx="604194" cy="153888"/>
            </a:xfrm>
            <a:prstGeom prst="rect">
              <a:avLst/>
            </a:prstGeom>
            <a:solidFill>
              <a:srgbClr val="AAB6D6"/>
            </a:solidFill>
          </p:spPr>
          <p:txBody>
            <a:bodyPr wrap="none" lIns="0" tIns="0" rIns="0" bIns="0">
              <a:spAutoFit/>
            </a:bodyPr>
            <a:lstStyle/>
            <a:p>
              <a:r>
                <a:rPr lang="de-DE" sz="1000" b="1" dirty="0" smtClean="0">
                  <a:solidFill>
                    <a:srgbClr val="008000"/>
                  </a:solidFill>
                </a:rPr>
                <a:t>  mittel</a:t>
              </a:r>
              <a:r>
                <a:rPr lang="de-DE" sz="1000" b="1" dirty="0" smtClean="0">
                  <a:solidFill>
                    <a:srgbClr val="AAB6D6"/>
                  </a:solidFill>
                </a:rPr>
                <a:t>_  </a:t>
              </a:r>
              <a:r>
                <a:rPr lang="de-DE" sz="1000" b="1" dirty="0" smtClean="0">
                  <a:solidFill>
                    <a:srgbClr val="008000"/>
                  </a:solidFill>
                </a:rPr>
                <a:t> </a:t>
              </a:r>
              <a:endParaRPr lang="de-DE" sz="1000" b="1" dirty="0">
                <a:solidFill>
                  <a:srgbClr val="008000"/>
                </a:solidFill>
              </a:endParaRPr>
            </a:p>
          </p:txBody>
        </p:sp>
        <p:sp>
          <p:nvSpPr>
            <p:cNvPr id="29" name="Rechteck 28"/>
            <p:cNvSpPr/>
            <p:nvPr/>
          </p:nvSpPr>
          <p:spPr>
            <a:xfrm>
              <a:off x="7253175" y="5472960"/>
              <a:ext cx="604194" cy="153888"/>
            </a:xfrm>
            <a:prstGeom prst="rect">
              <a:avLst/>
            </a:prstGeom>
            <a:solidFill>
              <a:srgbClr val="AAB6D6"/>
            </a:solidFill>
          </p:spPr>
          <p:txBody>
            <a:bodyPr wrap="none" lIns="0" tIns="0" rIns="0" bIns="0">
              <a:spAutoFit/>
            </a:bodyPr>
            <a:lstStyle/>
            <a:p>
              <a:r>
                <a:rPr lang="de-DE" sz="1000" b="1" dirty="0" smtClean="0">
                  <a:solidFill>
                    <a:srgbClr val="008000"/>
                  </a:solidFill>
                </a:rPr>
                <a:t>  mittel</a:t>
              </a:r>
              <a:r>
                <a:rPr lang="de-DE" sz="1000" b="1" dirty="0" smtClean="0">
                  <a:solidFill>
                    <a:srgbClr val="AAB6D6"/>
                  </a:solidFill>
                </a:rPr>
                <a:t>_  </a:t>
              </a:r>
              <a:r>
                <a:rPr lang="de-DE" sz="1000" b="1" dirty="0" smtClean="0">
                  <a:solidFill>
                    <a:srgbClr val="008000"/>
                  </a:solidFill>
                </a:rPr>
                <a:t> </a:t>
              </a:r>
              <a:endParaRPr lang="de-DE" sz="1000" b="1" dirty="0">
                <a:solidFill>
                  <a:srgbClr val="008000"/>
                </a:solidFill>
              </a:endParaRPr>
            </a:p>
          </p:txBody>
        </p:sp>
        <p:sp>
          <p:nvSpPr>
            <p:cNvPr id="30" name="Rechteck 29"/>
            <p:cNvSpPr/>
            <p:nvPr/>
          </p:nvSpPr>
          <p:spPr>
            <a:xfrm>
              <a:off x="6641288" y="6098210"/>
              <a:ext cx="544270" cy="153888"/>
            </a:xfrm>
            <a:prstGeom prst="rect">
              <a:avLst/>
            </a:prstGeom>
            <a:solidFill>
              <a:srgbClr val="AAB6D6"/>
            </a:solidFill>
          </p:spPr>
          <p:txBody>
            <a:bodyPr wrap="none" lIns="0" tIns="0" rIns="0" bIns="0">
              <a:spAutoFit/>
            </a:bodyPr>
            <a:lstStyle/>
            <a:p>
              <a:r>
                <a:rPr lang="de-DE" sz="1000" dirty="0" smtClean="0">
                  <a:solidFill>
                    <a:srgbClr val="008000"/>
                  </a:solidFill>
                </a:rPr>
                <a:t>  mittel</a:t>
              </a:r>
              <a:r>
                <a:rPr lang="de-DE" sz="1000" dirty="0" smtClean="0">
                  <a:solidFill>
                    <a:srgbClr val="AAB6D6"/>
                  </a:solidFill>
                </a:rPr>
                <a:t>_  </a:t>
              </a:r>
              <a:r>
                <a:rPr lang="de-DE" sz="1000" dirty="0" smtClean="0">
                  <a:solidFill>
                    <a:srgbClr val="008000"/>
                  </a:solidFill>
                </a:rPr>
                <a:t> </a:t>
              </a:r>
              <a:endParaRPr lang="de-DE" sz="1000" dirty="0">
                <a:solidFill>
                  <a:srgbClr val="008000"/>
                </a:solidFill>
              </a:endParaRPr>
            </a:p>
          </p:txBody>
        </p:sp>
        <p:sp>
          <p:nvSpPr>
            <p:cNvPr id="31" name="Rechteck 30"/>
            <p:cNvSpPr/>
            <p:nvPr/>
          </p:nvSpPr>
          <p:spPr>
            <a:xfrm>
              <a:off x="7959287" y="5683190"/>
              <a:ext cx="500137" cy="153888"/>
            </a:xfrm>
            <a:prstGeom prst="rect">
              <a:avLst/>
            </a:prstGeom>
            <a:solidFill>
              <a:srgbClr val="AAB6D6"/>
            </a:solidFill>
          </p:spPr>
          <p:txBody>
            <a:bodyPr wrap="none" lIns="0" tIns="0" rIns="0" bIns="0">
              <a:spAutoFit/>
            </a:bodyPr>
            <a:lstStyle/>
            <a:p>
              <a:r>
                <a:rPr lang="de-DE" sz="1000" dirty="0" smtClean="0">
                  <a:solidFill>
                    <a:srgbClr val="008000"/>
                  </a:solidFill>
                </a:rPr>
                <a:t> mittel</a:t>
              </a:r>
              <a:r>
                <a:rPr lang="de-DE" sz="1000" dirty="0" smtClean="0">
                  <a:solidFill>
                    <a:srgbClr val="AAB6D6"/>
                  </a:solidFill>
                </a:rPr>
                <a:t>_  </a:t>
              </a:r>
              <a:r>
                <a:rPr lang="de-DE" sz="1000" dirty="0" smtClean="0">
                  <a:solidFill>
                    <a:srgbClr val="008000"/>
                  </a:solidFill>
                </a:rPr>
                <a:t> </a:t>
              </a:r>
              <a:endParaRPr lang="de-DE" sz="1000" dirty="0">
                <a:solidFill>
                  <a:srgbClr val="008000"/>
                </a:solidFill>
              </a:endParaRPr>
            </a:p>
          </p:txBody>
        </p:sp>
        <p:sp>
          <p:nvSpPr>
            <p:cNvPr id="32" name="Rechteck 31"/>
            <p:cNvSpPr/>
            <p:nvPr/>
          </p:nvSpPr>
          <p:spPr>
            <a:xfrm>
              <a:off x="7283880" y="5889630"/>
              <a:ext cx="544270" cy="153888"/>
            </a:xfrm>
            <a:prstGeom prst="rect">
              <a:avLst/>
            </a:prstGeom>
            <a:solidFill>
              <a:srgbClr val="AAB6D6"/>
            </a:solidFill>
          </p:spPr>
          <p:txBody>
            <a:bodyPr wrap="none" lIns="0" tIns="0" rIns="0" bIns="0">
              <a:spAutoFit/>
            </a:bodyPr>
            <a:lstStyle/>
            <a:p>
              <a:r>
                <a:rPr lang="de-DE" sz="1000" dirty="0" smtClean="0">
                  <a:solidFill>
                    <a:srgbClr val="008000"/>
                  </a:solidFill>
                </a:rPr>
                <a:t>  mittel</a:t>
              </a:r>
              <a:r>
                <a:rPr lang="de-DE" sz="1000" dirty="0" smtClean="0">
                  <a:solidFill>
                    <a:srgbClr val="AAB6D6"/>
                  </a:solidFill>
                </a:rPr>
                <a:t>_  </a:t>
              </a:r>
              <a:r>
                <a:rPr lang="de-DE" sz="1000" dirty="0" smtClean="0">
                  <a:solidFill>
                    <a:srgbClr val="008000"/>
                  </a:solidFill>
                </a:rPr>
                <a:t> </a:t>
              </a:r>
              <a:endParaRPr lang="de-DE" sz="1000" dirty="0">
                <a:solidFill>
                  <a:srgbClr val="008000"/>
                </a:solidFill>
              </a:endParaRPr>
            </a:p>
          </p:txBody>
        </p:sp>
        <p:sp>
          <p:nvSpPr>
            <p:cNvPr id="33" name="Rechteck 32"/>
            <p:cNvSpPr/>
            <p:nvPr/>
          </p:nvSpPr>
          <p:spPr>
            <a:xfrm>
              <a:off x="6105946" y="6094416"/>
              <a:ext cx="346211" cy="153888"/>
            </a:xfrm>
            <a:prstGeom prst="rect">
              <a:avLst/>
            </a:prstGeom>
            <a:solidFill>
              <a:srgbClr val="AAB6D6"/>
            </a:solidFill>
          </p:spPr>
          <p:txBody>
            <a:bodyPr wrap="none" lIns="0" tIns="0" rIns="0" bIns="0">
              <a:spAutoFit/>
            </a:bodyPr>
            <a:lstStyle/>
            <a:p>
              <a:r>
                <a:rPr lang="de-DE" sz="1000" b="1" dirty="0">
                  <a:solidFill>
                    <a:srgbClr val="008000"/>
                  </a:solidFill>
                </a:rPr>
                <a:t>h</a:t>
              </a:r>
              <a:r>
                <a:rPr lang="de-DE" sz="1000" b="1" dirty="0" smtClean="0">
                  <a:solidFill>
                    <a:srgbClr val="008000"/>
                  </a:solidFill>
                </a:rPr>
                <a:t>och</a:t>
              </a:r>
              <a:endParaRPr lang="de-DE" sz="1000" b="1" dirty="0">
                <a:solidFill>
                  <a:srgbClr val="008000"/>
                </a:solidFill>
              </a:endParaRPr>
            </a:p>
          </p:txBody>
        </p:sp>
        <p:sp>
          <p:nvSpPr>
            <p:cNvPr id="35" name="Rechteck 34"/>
            <p:cNvSpPr/>
            <p:nvPr/>
          </p:nvSpPr>
          <p:spPr>
            <a:xfrm>
              <a:off x="8026270" y="5882048"/>
              <a:ext cx="307777" cy="153888"/>
            </a:xfrm>
            <a:prstGeom prst="rect">
              <a:avLst/>
            </a:prstGeom>
            <a:solidFill>
              <a:srgbClr val="AAB6D6"/>
            </a:solidFill>
          </p:spPr>
          <p:txBody>
            <a:bodyPr wrap="none" lIns="0" tIns="0" rIns="0" bIns="0">
              <a:spAutoFit/>
            </a:bodyPr>
            <a:lstStyle/>
            <a:p>
              <a:r>
                <a:rPr lang="de-DE" sz="1000" dirty="0">
                  <a:solidFill>
                    <a:srgbClr val="008000"/>
                  </a:solidFill>
                </a:rPr>
                <a:t>h</a:t>
              </a:r>
              <a:r>
                <a:rPr lang="de-DE" sz="1000" dirty="0" smtClean="0">
                  <a:solidFill>
                    <a:srgbClr val="008000"/>
                  </a:solidFill>
                </a:rPr>
                <a:t>och</a:t>
              </a:r>
              <a:endParaRPr lang="de-DE" sz="1000" dirty="0">
                <a:solidFill>
                  <a:srgbClr val="008000"/>
                </a:solidFill>
              </a:endParaRPr>
            </a:p>
          </p:txBody>
        </p:sp>
        <p:sp>
          <p:nvSpPr>
            <p:cNvPr id="36" name="Rechteck 35"/>
            <p:cNvSpPr/>
            <p:nvPr/>
          </p:nvSpPr>
          <p:spPr>
            <a:xfrm>
              <a:off x="7408505" y="6088488"/>
              <a:ext cx="307777" cy="153888"/>
            </a:xfrm>
            <a:prstGeom prst="rect">
              <a:avLst/>
            </a:prstGeom>
            <a:solidFill>
              <a:srgbClr val="AAB6D6"/>
            </a:solidFill>
          </p:spPr>
          <p:txBody>
            <a:bodyPr wrap="none" lIns="0" tIns="0" rIns="0" bIns="0">
              <a:spAutoFit/>
            </a:bodyPr>
            <a:lstStyle/>
            <a:p>
              <a:r>
                <a:rPr lang="de-DE" sz="1000" dirty="0">
                  <a:solidFill>
                    <a:srgbClr val="008000"/>
                  </a:solidFill>
                </a:rPr>
                <a:t>h</a:t>
              </a:r>
              <a:r>
                <a:rPr lang="de-DE" sz="1000" dirty="0" smtClean="0">
                  <a:solidFill>
                    <a:srgbClr val="008000"/>
                  </a:solidFill>
                </a:rPr>
                <a:t>och</a:t>
              </a:r>
              <a:endParaRPr lang="de-DE" sz="1000" dirty="0">
                <a:solidFill>
                  <a:srgbClr val="008000"/>
                </a:solidFill>
              </a:endParaRPr>
            </a:p>
          </p:txBody>
        </p:sp>
      </p:grpSp>
    </p:spTree>
    <p:extLst>
      <p:ext uri="{BB962C8B-B14F-4D97-AF65-F5344CB8AC3E}">
        <p14:creationId xmlns:p14="http://schemas.microsoft.com/office/powerpoint/2010/main" val="30196406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Kritikalität</a:t>
            </a:r>
            <a:endParaRPr lang="de-DE" sz="1800" b="1">
              <a:solidFill>
                <a:srgbClr val="000000"/>
              </a:solidFill>
            </a:endParaRPr>
          </a:p>
        </p:txBody>
      </p:sp>
      <p:sp>
        <p:nvSpPr>
          <p:cNvPr id="149507" name="Rectangle 29"/>
          <p:cNvSpPr>
            <a:spLocks noChangeArrowheads="1"/>
          </p:cNvSpPr>
          <p:nvPr/>
        </p:nvSpPr>
        <p:spPr bwMode="auto">
          <a:xfrm>
            <a:off x="0" y="773565"/>
            <a:ext cx="9145588" cy="649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Kritikalität zeigt die Bedeutung eines Elements im Gesamtkontext.</a:t>
            </a:r>
            <a:r>
              <a:rPr lang="de-DE" sz="1200" dirty="0">
                <a:solidFill>
                  <a:srgbClr val="000000"/>
                </a:solidFill>
              </a:rPr>
              <a:t> </a:t>
            </a:r>
            <a:r>
              <a:rPr lang="de-DE" sz="1200" dirty="0" smtClean="0">
                <a:solidFill>
                  <a:srgbClr val="000000"/>
                </a:solidFill>
              </a:rPr>
              <a:t>Die Risikokritik bestimmt die Höhe der Auswirkungen, die das Risiko auf das Projekt haben kann. Die Ticketkritikalität ist die geschätzte Auswirkung, die das Thema des Tickets auf das Produkt haben kann.</a:t>
            </a:r>
            <a:endParaRPr lang="de-DE" sz="1200" dirty="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3454920141"/>
              </p:ext>
            </p:extLst>
          </p:nvPr>
        </p:nvGraphicFramePr>
        <p:xfrm>
          <a:off x="4559300" y="1386145"/>
          <a:ext cx="4394200" cy="2059644"/>
        </p:xfrm>
        <a:graphic>
          <a:graphicData uri="http://schemas.openxmlformats.org/drawingml/2006/table">
            <a:tbl>
              <a:tblPr/>
              <a:tblGrid>
                <a:gridCol w="1061541"/>
                <a:gridCol w="3332659"/>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Eindeutige ID für die Kritikalität. Wird bei der Erstellung automatisch generiert.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 der Kritikalität.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Wert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Wert zur Berechnung der Kritikalität aus Wahrscheinlichkeit und Tragweite und zur Berechnung der Priorität aus Kritikalität und Dringlichkeit. (siehe unten)</a:t>
                      </a:r>
                      <a:endParaRPr kumimoji="0" lang="de-DE" sz="800" b="0" i="1"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zur Darstellung der Kritikalität in Elementliste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Kritikalität archiviert wird. Die Kritikalität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49541" name="Picture 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756" y="1408370"/>
            <a:ext cx="4305300" cy="1089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nvGrpSpPr>
          <p:cNvPr id="4" name="Gruppierung 3"/>
          <p:cNvGrpSpPr/>
          <p:nvPr/>
        </p:nvGrpSpPr>
        <p:grpSpPr>
          <a:xfrm>
            <a:off x="3256301" y="3984528"/>
            <a:ext cx="5779603" cy="2765392"/>
            <a:chOff x="3256301" y="4065588"/>
            <a:chExt cx="5779603" cy="2765392"/>
          </a:xfrm>
        </p:grpSpPr>
        <p:sp>
          <p:nvSpPr>
            <p:cNvPr id="149538" name="Rectangle 29"/>
            <p:cNvSpPr>
              <a:spLocks noChangeArrowheads="1"/>
            </p:cNvSpPr>
            <p:nvPr/>
          </p:nvSpPr>
          <p:spPr bwMode="auto">
            <a:xfrm>
              <a:off x="3681413" y="4065588"/>
              <a:ext cx="5326062"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[Priorität Wert] = [Kritikalität Wert] x [Dringlichkeitswert] / 2</a:t>
              </a:r>
              <a:endParaRPr lang="de-DE" sz="1200">
                <a:solidFill>
                  <a:srgbClr val="000000"/>
                </a:solidFill>
              </a:endParaRPr>
            </a:p>
          </p:txBody>
        </p:sp>
        <p:sp>
          <p:nvSpPr>
            <p:cNvPr id="149536" name="Rectangle 29"/>
            <p:cNvSpPr>
              <a:spLocks noChangeArrowheads="1"/>
            </p:cNvSpPr>
            <p:nvPr/>
          </p:nvSpPr>
          <p:spPr bwMode="auto">
            <a:xfrm>
              <a:off x="3269813" y="5335555"/>
              <a:ext cx="5766090"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ct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[Kritikalität Wert] = [Wahrscheinlichkeitswert] </a:t>
              </a:r>
              <a:r>
                <a:rPr lang="de-DE" sz="1200" dirty="0">
                  <a:solidFill>
                    <a:srgbClr val="000000"/>
                  </a:solidFill>
                </a:rPr>
                <a:t>x </a:t>
              </a:r>
              <a:r>
                <a:rPr lang="de-DE" sz="1200" dirty="0" smtClean="0">
                  <a:solidFill>
                    <a:srgbClr val="000000"/>
                  </a:solidFill>
                </a:rPr>
                <a:t>[Tragweite] / 2</a:t>
              </a:r>
              <a:endParaRPr lang="de-DE" sz="1200" dirty="0">
                <a:solidFill>
                  <a:srgbClr val="000000"/>
                </a:solidFill>
              </a:endParaRPr>
            </a:p>
          </p:txBody>
        </p:sp>
        <p:pic>
          <p:nvPicPr>
            <p:cNvPr id="14953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8875" y="4306855"/>
              <a:ext cx="1895475" cy="10287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9540" name="Picture 3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84850" y="4306855"/>
              <a:ext cx="3228975" cy="10287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nvGrpSpPr>
            <p:cNvPr id="2" name="Gruppierung 1"/>
            <p:cNvGrpSpPr/>
            <p:nvPr/>
          </p:nvGrpSpPr>
          <p:grpSpPr>
            <a:xfrm>
              <a:off x="3256301" y="5569358"/>
              <a:ext cx="5779603" cy="1261622"/>
              <a:chOff x="3364397" y="5223165"/>
              <a:chExt cx="5779603" cy="1261622"/>
            </a:xfrm>
          </p:grpSpPr>
          <p:pic>
            <p:nvPicPr>
              <p:cNvPr id="1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64397" y="5223165"/>
                <a:ext cx="2229953" cy="126162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 name="Picture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34352" y="5223165"/>
                <a:ext cx="3509648" cy="126162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5" name="Rechteck 14"/>
              <p:cNvSpPr/>
              <p:nvPr/>
            </p:nvSpPr>
            <p:spPr>
              <a:xfrm>
                <a:off x="3398140" y="5247568"/>
                <a:ext cx="666849" cy="153888"/>
              </a:xfrm>
              <a:prstGeom prst="rect">
                <a:avLst/>
              </a:prstGeom>
              <a:solidFill>
                <a:schemeClr val="bg1"/>
              </a:solidFill>
            </p:spPr>
            <p:txBody>
              <a:bodyPr wrap="none" lIns="0" tIns="0" rIns="0" bIns="0">
                <a:spAutoFit/>
              </a:bodyPr>
              <a:lstStyle/>
              <a:p>
                <a:r>
                  <a:rPr lang="de-DE" sz="1000" dirty="0">
                    <a:solidFill>
                      <a:srgbClr val="3366FF"/>
                    </a:solidFill>
                  </a:rPr>
                  <a:t>Kritikalität</a:t>
                </a:r>
              </a:p>
            </p:txBody>
          </p:sp>
          <p:sp>
            <p:nvSpPr>
              <p:cNvPr id="16" name="Rechteck 15"/>
              <p:cNvSpPr/>
              <p:nvPr/>
            </p:nvSpPr>
            <p:spPr>
              <a:xfrm>
                <a:off x="5671924" y="5251358"/>
                <a:ext cx="666849" cy="153888"/>
              </a:xfrm>
              <a:prstGeom prst="rect">
                <a:avLst/>
              </a:prstGeom>
              <a:solidFill>
                <a:schemeClr val="bg1"/>
              </a:solidFill>
            </p:spPr>
            <p:txBody>
              <a:bodyPr wrap="none" lIns="0" tIns="0" rIns="0" bIns="0">
                <a:spAutoFit/>
              </a:bodyPr>
              <a:lstStyle/>
              <a:p>
                <a:r>
                  <a:rPr lang="de-DE" sz="1000" dirty="0">
                    <a:solidFill>
                      <a:srgbClr val="008000"/>
                    </a:solidFill>
                  </a:rPr>
                  <a:t>Kritikalität</a:t>
                </a:r>
              </a:p>
            </p:txBody>
          </p:sp>
          <p:sp>
            <p:nvSpPr>
              <p:cNvPr id="17" name="Rechteck 16"/>
              <p:cNvSpPr/>
              <p:nvPr/>
            </p:nvSpPr>
            <p:spPr>
              <a:xfrm>
                <a:off x="3415424" y="5656658"/>
                <a:ext cx="251351" cy="799185"/>
              </a:xfrm>
              <a:prstGeom prst="rect">
                <a:avLst/>
              </a:prstGeom>
              <a:solidFill>
                <a:schemeClr val="accent2">
                  <a:lumMod val="20000"/>
                  <a:lumOff val="80000"/>
                </a:schemeClr>
              </a:solidFill>
            </p:spPr>
            <p:txBody>
              <a:bodyPr vert="vert270" wrap="none" lIns="0" tIns="0" rIns="0" bIns="0">
                <a:spAutoFit/>
              </a:bodyPr>
              <a:lstStyle/>
              <a:p>
                <a:pPr algn="ctr">
                  <a:lnSpc>
                    <a:spcPct val="80000"/>
                  </a:lnSpc>
                </a:pPr>
                <a:r>
                  <a:rPr lang="de-DE" sz="1000" dirty="0" smtClean="0">
                    <a:solidFill>
                      <a:srgbClr val="3366FF"/>
                    </a:solidFill>
                  </a:rPr>
                  <a:t>Wahrschein-</a:t>
                </a:r>
              </a:p>
              <a:p>
                <a:pPr algn="ctr">
                  <a:lnSpc>
                    <a:spcPct val="80000"/>
                  </a:lnSpc>
                </a:pPr>
                <a:r>
                  <a:rPr lang="de-DE" sz="1000" dirty="0" err="1" smtClean="0">
                    <a:solidFill>
                      <a:srgbClr val="3366FF"/>
                    </a:solidFill>
                  </a:rPr>
                  <a:t>lichkeit</a:t>
                </a:r>
                <a:endParaRPr lang="de-DE" sz="1000" dirty="0">
                  <a:solidFill>
                    <a:srgbClr val="3366FF"/>
                  </a:solidFill>
                </a:endParaRPr>
              </a:p>
            </p:txBody>
          </p:sp>
          <p:sp>
            <p:nvSpPr>
              <p:cNvPr id="18" name="Rechteck 17"/>
              <p:cNvSpPr/>
              <p:nvPr/>
            </p:nvSpPr>
            <p:spPr>
              <a:xfrm>
                <a:off x="5675639" y="5660448"/>
                <a:ext cx="251351" cy="799185"/>
              </a:xfrm>
              <a:prstGeom prst="rect">
                <a:avLst/>
              </a:prstGeom>
              <a:solidFill>
                <a:schemeClr val="accent2">
                  <a:lumMod val="20000"/>
                  <a:lumOff val="80000"/>
                </a:schemeClr>
              </a:solidFill>
            </p:spPr>
            <p:txBody>
              <a:bodyPr vert="vert270" wrap="none" lIns="0" tIns="0" rIns="0" bIns="0">
                <a:spAutoFit/>
              </a:bodyPr>
              <a:lstStyle/>
              <a:p>
                <a:pPr algn="ctr">
                  <a:lnSpc>
                    <a:spcPct val="80000"/>
                  </a:lnSpc>
                </a:pPr>
                <a:r>
                  <a:rPr lang="de-DE" sz="1000" dirty="0" smtClean="0">
                    <a:solidFill>
                      <a:srgbClr val="008000"/>
                    </a:solidFill>
                  </a:rPr>
                  <a:t>Wahrschein-</a:t>
                </a:r>
              </a:p>
              <a:p>
                <a:pPr algn="ctr">
                  <a:lnSpc>
                    <a:spcPct val="80000"/>
                  </a:lnSpc>
                </a:pPr>
                <a:r>
                  <a:rPr lang="de-DE" sz="1000" dirty="0" err="1" smtClean="0">
                    <a:solidFill>
                      <a:srgbClr val="008000"/>
                    </a:solidFill>
                  </a:rPr>
                  <a:t>lichkeit</a:t>
                </a:r>
                <a:endParaRPr lang="de-DE" sz="1000" dirty="0">
                  <a:solidFill>
                    <a:srgbClr val="008000"/>
                  </a:solidFill>
                </a:endParaRPr>
              </a:p>
            </p:txBody>
          </p:sp>
          <p:sp>
            <p:nvSpPr>
              <p:cNvPr id="19" name="Rechteck 18"/>
              <p:cNvSpPr/>
              <p:nvPr/>
            </p:nvSpPr>
            <p:spPr>
              <a:xfrm>
                <a:off x="7346862" y="5237848"/>
                <a:ext cx="910506" cy="153888"/>
              </a:xfrm>
              <a:prstGeom prst="rect">
                <a:avLst/>
              </a:prstGeom>
              <a:solidFill>
                <a:srgbClr val="AAB6D6"/>
              </a:solidFill>
            </p:spPr>
            <p:txBody>
              <a:bodyPr wrap="none" lIns="0" tIns="0" rIns="0" bIns="0">
                <a:spAutoFit/>
              </a:bodyPr>
              <a:lstStyle/>
              <a:p>
                <a:r>
                  <a:rPr lang="de-DE" sz="1000" dirty="0" smtClean="0">
                    <a:solidFill>
                      <a:srgbClr val="008000"/>
                    </a:solidFill>
                  </a:rPr>
                  <a:t>Tragweitegrad</a:t>
                </a:r>
                <a:endParaRPr lang="de-DE" sz="1000" dirty="0">
                  <a:solidFill>
                    <a:srgbClr val="008000"/>
                  </a:solidFill>
                </a:endParaRPr>
              </a:p>
            </p:txBody>
          </p:sp>
          <p:sp>
            <p:nvSpPr>
              <p:cNvPr id="20" name="Rechteck 19"/>
              <p:cNvSpPr/>
              <p:nvPr/>
            </p:nvSpPr>
            <p:spPr>
              <a:xfrm>
                <a:off x="4310516" y="5255148"/>
                <a:ext cx="910506" cy="153888"/>
              </a:xfrm>
              <a:prstGeom prst="rect">
                <a:avLst/>
              </a:prstGeom>
              <a:solidFill>
                <a:srgbClr val="DDDDDD"/>
              </a:solidFill>
            </p:spPr>
            <p:txBody>
              <a:bodyPr wrap="none" lIns="0" tIns="0" rIns="0" bIns="0">
                <a:spAutoFit/>
              </a:bodyPr>
              <a:lstStyle/>
              <a:p>
                <a:r>
                  <a:rPr lang="de-DE" sz="1000" dirty="0" smtClean="0">
                    <a:solidFill>
                      <a:srgbClr val="3366FF"/>
                    </a:solidFill>
                  </a:rPr>
                  <a:t>Tragweitegrad</a:t>
                </a:r>
                <a:endParaRPr lang="de-DE" sz="1000" dirty="0">
                  <a:solidFill>
                    <a:srgbClr val="3366FF"/>
                  </a:solidFill>
                </a:endParaRPr>
              </a:p>
            </p:txBody>
          </p:sp>
          <p:sp>
            <p:nvSpPr>
              <p:cNvPr id="21" name="Rechteck 20"/>
              <p:cNvSpPr/>
              <p:nvPr/>
            </p:nvSpPr>
            <p:spPr>
              <a:xfrm>
                <a:off x="6703264" y="5457798"/>
                <a:ext cx="463431" cy="153888"/>
              </a:xfrm>
              <a:prstGeom prst="rect">
                <a:avLst/>
              </a:prstGeom>
              <a:solidFill>
                <a:srgbClr val="AAB6D6"/>
              </a:solidFill>
            </p:spPr>
            <p:txBody>
              <a:bodyPr wrap="none" lIns="0" tIns="0" rIns="0" bIns="0">
                <a:spAutoFit/>
              </a:bodyPr>
              <a:lstStyle/>
              <a:p>
                <a:r>
                  <a:rPr lang="de-DE" sz="1000" b="1" dirty="0">
                    <a:solidFill>
                      <a:srgbClr val="008000"/>
                    </a:solidFill>
                  </a:rPr>
                  <a:t>g</a:t>
                </a:r>
                <a:r>
                  <a:rPr lang="de-DE" sz="1000" b="1" dirty="0" smtClean="0">
                    <a:solidFill>
                      <a:srgbClr val="008000"/>
                    </a:solidFill>
                  </a:rPr>
                  <a:t>ering</a:t>
                </a:r>
                <a:endParaRPr lang="de-DE" sz="1000" b="1" dirty="0">
                  <a:solidFill>
                    <a:srgbClr val="008000"/>
                  </a:solidFill>
                </a:endParaRPr>
              </a:p>
            </p:txBody>
          </p:sp>
          <p:sp>
            <p:nvSpPr>
              <p:cNvPr id="22" name="Rechteck 21"/>
              <p:cNvSpPr/>
              <p:nvPr/>
            </p:nvSpPr>
            <p:spPr>
              <a:xfrm>
                <a:off x="6044968" y="5691257"/>
                <a:ext cx="463431" cy="153888"/>
              </a:xfrm>
              <a:prstGeom prst="rect">
                <a:avLst/>
              </a:prstGeom>
              <a:solidFill>
                <a:srgbClr val="AAB6D6"/>
              </a:solidFill>
            </p:spPr>
            <p:txBody>
              <a:bodyPr wrap="none" lIns="0" tIns="0" rIns="0" bIns="0">
                <a:spAutoFit/>
              </a:bodyPr>
              <a:lstStyle/>
              <a:p>
                <a:r>
                  <a:rPr lang="de-DE" sz="1000" b="1" dirty="0">
                    <a:solidFill>
                      <a:srgbClr val="008000"/>
                    </a:solidFill>
                  </a:rPr>
                  <a:t>g</a:t>
                </a:r>
                <a:r>
                  <a:rPr lang="de-DE" sz="1000" b="1" dirty="0" smtClean="0">
                    <a:solidFill>
                      <a:srgbClr val="008000"/>
                    </a:solidFill>
                  </a:rPr>
                  <a:t>ering</a:t>
                </a:r>
                <a:endParaRPr lang="de-DE" sz="1000" b="1" dirty="0">
                  <a:solidFill>
                    <a:srgbClr val="008000"/>
                  </a:solidFill>
                </a:endParaRPr>
              </a:p>
            </p:txBody>
          </p:sp>
          <p:sp>
            <p:nvSpPr>
              <p:cNvPr id="23" name="Rechteck 22"/>
              <p:cNvSpPr/>
              <p:nvPr/>
            </p:nvSpPr>
            <p:spPr>
              <a:xfrm>
                <a:off x="6709823" y="5681538"/>
                <a:ext cx="410369" cy="153888"/>
              </a:xfrm>
              <a:prstGeom prst="rect">
                <a:avLst/>
              </a:prstGeom>
              <a:solidFill>
                <a:srgbClr val="AAB6D6"/>
              </a:solidFill>
            </p:spPr>
            <p:txBody>
              <a:bodyPr wrap="none" lIns="0" tIns="0" rIns="0" bIns="0">
                <a:spAutoFit/>
              </a:bodyPr>
              <a:lstStyle/>
              <a:p>
                <a:r>
                  <a:rPr lang="de-DE" sz="1000" dirty="0" smtClean="0">
                    <a:solidFill>
                      <a:srgbClr val="008000"/>
                    </a:solidFill>
                  </a:rPr>
                  <a:t>gering</a:t>
                </a:r>
                <a:endParaRPr lang="de-DE" sz="1000" dirty="0">
                  <a:solidFill>
                    <a:srgbClr val="008000"/>
                  </a:solidFill>
                </a:endParaRPr>
              </a:p>
            </p:txBody>
          </p:sp>
          <p:sp>
            <p:nvSpPr>
              <p:cNvPr id="24" name="Rechteck 23"/>
              <p:cNvSpPr/>
              <p:nvPr/>
            </p:nvSpPr>
            <p:spPr>
              <a:xfrm>
                <a:off x="7993803" y="5469169"/>
                <a:ext cx="346211" cy="153888"/>
              </a:xfrm>
              <a:prstGeom prst="rect">
                <a:avLst/>
              </a:prstGeom>
              <a:solidFill>
                <a:srgbClr val="AAB6D6"/>
              </a:solidFill>
            </p:spPr>
            <p:txBody>
              <a:bodyPr wrap="none" lIns="0" tIns="0" rIns="0" bIns="0">
                <a:spAutoFit/>
              </a:bodyPr>
              <a:lstStyle/>
              <a:p>
                <a:r>
                  <a:rPr lang="de-DE" sz="1000" b="1" dirty="0">
                    <a:solidFill>
                      <a:srgbClr val="008000"/>
                    </a:solidFill>
                  </a:rPr>
                  <a:t>h</a:t>
                </a:r>
                <a:r>
                  <a:rPr lang="de-DE" sz="1000" b="1" dirty="0" smtClean="0">
                    <a:solidFill>
                      <a:srgbClr val="008000"/>
                    </a:solidFill>
                  </a:rPr>
                  <a:t>och</a:t>
                </a:r>
                <a:endParaRPr lang="de-DE" sz="1000" b="1" dirty="0">
                  <a:solidFill>
                    <a:srgbClr val="008000"/>
                  </a:solidFill>
                </a:endParaRPr>
              </a:p>
            </p:txBody>
          </p:sp>
          <p:sp>
            <p:nvSpPr>
              <p:cNvPr id="25" name="Rechteck 24"/>
              <p:cNvSpPr/>
              <p:nvPr/>
            </p:nvSpPr>
            <p:spPr>
              <a:xfrm>
                <a:off x="7348643" y="5685328"/>
                <a:ext cx="410369" cy="153888"/>
              </a:xfrm>
              <a:prstGeom prst="rect">
                <a:avLst/>
              </a:prstGeom>
              <a:solidFill>
                <a:srgbClr val="AAB6D6"/>
              </a:solidFill>
            </p:spPr>
            <p:txBody>
              <a:bodyPr wrap="none" lIns="0" tIns="0" rIns="0" bIns="0">
                <a:spAutoFit/>
              </a:bodyPr>
              <a:lstStyle/>
              <a:p>
                <a:r>
                  <a:rPr lang="de-DE" sz="1000" dirty="0" smtClean="0">
                    <a:solidFill>
                      <a:srgbClr val="008000"/>
                    </a:solidFill>
                  </a:rPr>
                  <a:t>gering</a:t>
                </a:r>
                <a:endParaRPr lang="de-DE" sz="1000" dirty="0">
                  <a:solidFill>
                    <a:srgbClr val="008000"/>
                  </a:solidFill>
                </a:endParaRPr>
              </a:p>
            </p:txBody>
          </p:sp>
          <p:sp>
            <p:nvSpPr>
              <p:cNvPr id="26" name="Rechteck 25"/>
              <p:cNvSpPr/>
              <p:nvPr/>
            </p:nvSpPr>
            <p:spPr>
              <a:xfrm>
                <a:off x="6703858" y="5891768"/>
                <a:ext cx="410369" cy="153888"/>
              </a:xfrm>
              <a:prstGeom prst="rect">
                <a:avLst/>
              </a:prstGeom>
              <a:solidFill>
                <a:srgbClr val="AAB6D6"/>
              </a:solidFill>
            </p:spPr>
            <p:txBody>
              <a:bodyPr wrap="none" lIns="0" tIns="0" rIns="0" bIns="0">
                <a:spAutoFit/>
              </a:bodyPr>
              <a:lstStyle/>
              <a:p>
                <a:r>
                  <a:rPr lang="de-DE" sz="1000" dirty="0" smtClean="0">
                    <a:solidFill>
                      <a:srgbClr val="008000"/>
                    </a:solidFill>
                  </a:rPr>
                  <a:t>gering</a:t>
                </a:r>
                <a:endParaRPr lang="de-DE" sz="1000" dirty="0">
                  <a:solidFill>
                    <a:srgbClr val="008000"/>
                  </a:solidFill>
                </a:endParaRPr>
              </a:p>
            </p:txBody>
          </p:sp>
          <p:sp>
            <p:nvSpPr>
              <p:cNvPr id="27" name="Rechteck 26"/>
              <p:cNvSpPr/>
              <p:nvPr/>
            </p:nvSpPr>
            <p:spPr>
              <a:xfrm>
                <a:off x="5992820" y="5887979"/>
                <a:ext cx="604194" cy="153888"/>
              </a:xfrm>
              <a:prstGeom prst="rect">
                <a:avLst/>
              </a:prstGeom>
              <a:solidFill>
                <a:srgbClr val="AAB6D6"/>
              </a:solidFill>
            </p:spPr>
            <p:txBody>
              <a:bodyPr wrap="none" lIns="0" tIns="0" rIns="0" bIns="0">
                <a:spAutoFit/>
              </a:bodyPr>
              <a:lstStyle/>
              <a:p>
                <a:r>
                  <a:rPr lang="de-DE" sz="1000" b="1" dirty="0" smtClean="0">
                    <a:solidFill>
                      <a:srgbClr val="008000"/>
                    </a:solidFill>
                  </a:rPr>
                  <a:t>  mittel</a:t>
                </a:r>
                <a:r>
                  <a:rPr lang="de-DE" sz="1000" b="1" dirty="0" smtClean="0">
                    <a:solidFill>
                      <a:srgbClr val="AAB6D6"/>
                    </a:solidFill>
                  </a:rPr>
                  <a:t>_  </a:t>
                </a:r>
                <a:r>
                  <a:rPr lang="de-DE" sz="1000" b="1" dirty="0" smtClean="0">
                    <a:solidFill>
                      <a:srgbClr val="008000"/>
                    </a:solidFill>
                  </a:rPr>
                  <a:t> </a:t>
                </a:r>
                <a:endParaRPr lang="de-DE" sz="1000" b="1" dirty="0">
                  <a:solidFill>
                    <a:srgbClr val="008000"/>
                  </a:solidFill>
                </a:endParaRPr>
              </a:p>
            </p:txBody>
          </p:sp>
          <p:sp>
            <p:nvSpPr>
              <p:cNvPr id="28" name="Rechteck 27"/>
              <p:cNvSpPr/>
              <p:nvPr/>
            </p:nvSpPr>
            <p:spPr>
              <a:xfrm>
                <a:off x="7253175" y="5472960"/>
                <a:ext cx="604194" cy="153888"/>
              </a:xfrm>
              <a:prstGeom prst="rect">
                <a:avLst/>
              </a:prstGeom>
              <a:solidFill>
                <a:srgbClr val="AAB6D6"/>
              </a:solidFill>
            </p:spPr>
            <p:txBody>
              <a:bodyPr wrap="none" lIns="0" tIns="0" rIns="0" bIns="0">
                <a:spAutoFit/>
              </a:bodyPr>
              <a:lstStyle/>
              <a:p>
                <a:r>
                  <a:rPr lang="de-DE" sz="1000" b="1" dirty="0" smtClean="0">
                    <a:solidFill>
                      <a:srgbClr val="008000"/>
                    </a:solidFill>
                  </a:rPr>
                  <a:t>  mittel</a:t>
                </a:r>
                <a:r>
                  <a:rPr lang="de-DE" sz="1000" b="1" dirty="0" smtClean="0">
                    <a:solidFill>
                      <a:srgbClr val="AAB6D6"/>
                    </a:solidFill>
                  </a:rPr>
                  <a:t>_  </a:t>
                </a:r>
                <a:r>
                  <a:rPr lang="de-DE" sz="1000" b="1" dirty="0" smtClean="0">
                    <a:solidFill>
                      <a:srgbClr val="008000"/>
                    </a:solidFill>
                  </a:rPr>
                  <a:t> </a:t>
                </a:r>
                <a:endParaRPr lang="de-DE" sz="1000" b="1" dirty="0">
                  <a:solidFill>
                    <a:srgbClr val="008000"/>
                  </a:solidFill>
                </a:endParaRPr>
              </a:p>
            </p:txBody>
          </p:sp>
          <p:sp>
            <p:nvSpPr>
              <p:cNvPr id="29" name="Rechteck 28"/>
              <p:cNvSpPr/>
              <p:nvPr/>
            </p:nvSpPr>
            <p:spPr>
              <a:xfrm>
                <a:off x="6641288" y="6098210"/>
                <a:ext cx="544270" cy="153888"/>
              </a:xfrm>
              <a:prstGeom prst="rect">
                <a:avLst/>
              </a:prstGeom>
              <a:solidFill>
                <a:srgbClr val="AAB6D6"/>
              </a:solidFill>
            </p:spPr>
            <p:txBody>
              <a:bodyPr wrap="none" lIns="0" tIns="0" rIns="0" bIns="0">
                <a:spAutoFit/>
              </a:bodyPr>
              <a:lstStyle/>
              <a:p>
                <a:r>
                  <a:rPr lang="de-DE" sz="1000" dirty="0" smtClean="0">
                    <a:solidFill>
                      <a:srgbClr val="008000"/>
                    </a:solidFill>
                  </a:rPr>
                  <a:t>  mittel</a:t>
                </a:r>
                <a:r>
                  <a:rPr lang="de-DE" sz="1000" dirty="0" smtClean="0">
                    <a:solidFill>
                      <a:srgbClr val="AAB6D6"/>
                    </a:solidFill>
                  </a:rPr>
                  <a:t>_  </a:t>
                </a:r>
                <a:r>
                  <a:rPr lang="de-DE" sz="1000" dirty="0" smtClean="0">
                    <a:solidFill>
                      <a:srgbClr val="008000"/>
                    </a:solidFill>
                  </a:rPr>
                  <a:t> </a:t>
                </a:r>
                <a:endParaRPr lang="de-DE" sz="1000" dirty="0">
                  <a:solidFill>
                    <a:srgbClr val="008000"/>
                  </a:solidFill>
                </a:endParaRPr>
              </a:p>
            </p:txBody>
          </p:sp>
          <p:sp>
            <p:nvSpPr>
              <p:cNvPr id="30" name="Rechteck 29"/>
              <p:cNvSpPr/>
              <p:nvPr/>
            </p:nvSpPr>
            <p:spPr>
              <a:xfrm>
                <a:off x="7959287" y="5683190"/>
                <a:ext cx="500137" cy="153888"/>
              </a:xfrm>
              <a:prstGeom prst="rect">
                <a:avLst/>
              </a:prstGeom>
              <a:solidFill>
                <a:srgbClr val="AAB6D6"/>
              </a:solidFill>
            </p:spPr>
            <p:txBody>
              <a:bodyPr wrap="none" lIns="0" tIns="0" rIns="0" bIns="0">
                <a:spAutoFit/>
              </a:bodyPr>
              <a:lstStyle/>
              <a:p>
                <a:r>
                  <a:rPr lang="de-DE" sz="1000" dirty="0" smtClean="0">
                    <a:solidFill>
                      <a:srgbClr val="008000"/>
                    </a:solidFill>
                  </a:rPr>
                  <a:t> mittel</a:t>
                </a:r>
                <a:r>
                  <a:rPr lang="de-DE" sz="1000" dirty="0" smtClean="0">
                    <a:solidFill>
                      <a:srgbClr val="AAB6D6"/>
                    </a:solidFill>
                  </a:rPr>
                  <a:t>_  </a:t>
                </a:r>
                <a:r>
                  <a:rPr lang="de-DE" sz="1000" dirty="0" smtClean="0">
                    <a:solidFill>
                      <a:srgbClr val="008000"/>
                    </a:solidFill>
                  </a:rPr>
                  <a:t> </a:t>
                </a:r>
                <a:endParaRPr lang="de-DE" sz="1000" dirty="0">
                  <a:solidFill>
                    <a:srgbClr val="008000"/>
                  </a:solidFill>
                </a:endParaRPr>
              </a:p>
            </p:txBody>
          </p:sp>
          <p:sp>
            <p:nvSpPr>
              <p:cNvPr id="31" name="Rechteck 30"/>
              <p:cNvSpPr/>
              <p:nvPr/>
            </p:nvSpPr>
            <p:spPr>
              <a:xfrm>
                <a:off x="7283880" y="5889630"/>
                <a:ext cx="544270" cy="153888"/>
              </a:xfrm>
              <a:prstGeom prst="rect">
                <a:avLst/>
              </a:prstGeom>
              <a:solidFill>
                <a:srgbClr val="AAB6D6"/>
              </a:solidFill>
            </p:spPr>
            <p:txBody>
              <a:bodyPr wrap="none" lIns="0" tIns="0" rIns="0" bIns="0">
                <a:spAutoFit/>
              </a:bodyPr>
              <a:lstStyle/>
              <a:p>
                <a:r>
                  <a:rPr lang="de-DE" sz="1000" dirty="0" smtClean="0">
                    <a:solidFill>
                      <a:srgbClr val="008000"/>
                    </a:solidFill>
                  </a:rPr>
                  <a:t>  mittel</a:t>
                </a:r>
                <a:r>
                  <a:rPr lang="de-DE" sz="1000" dirty="0" smtClean="0">
                    <a:solidFill>
                      <a:srgbClr val="AAB6D6"/>
                    </a:solidFill>
                  </a:rPr>
                  <a:t>_  </a:t>
                </a:r>
                <a:r>
                  <a:rPr lang="de-DE" sz="1000" dirty="0" smtClean="0">
                    <a:solidFill>
                      <a:srgbClr val="008000"/>
                    </a:solidFill>
                  </a:rPr>
                  <a:t> </a:t>
                </a:r>
                <a:endParaRPr lang="de-DE" sz="1000" dirty="0">
                  <a:solidFill>
                    <a:srgbClr val="008000"/>
                  </a:solidFill>
                </a:endParaRPr>
              </a:p>
            </p:txBody>
          </p:sp>
          <p:sp>
            <p:nvSpPr>
              <p:cNvPr id="32" name="Rechteck 31"/>
              <p:cNvSpPr/>
              <p:nvPr/>
            </p:nvSpPr>
            <p:spPr>
              <a:xfrm>
                <a:off x="6105946" y="6094416"/>
                <a:ext cx="346211" cy="153888"/>
              </a:xfrm>
              <a:prstGeom prst="rect">
                <a:avLst/>
              </a:prstGeom>
              <a:solidFill>
                <a:srgbClr val="AAB6D6"/>
              </a:solidFill>
            </p:spPr>
            <p:txBody>
              <a:bodyPr wrap="none" lIns="0" tIns="0" rIns="0" bIns="0">
                <a:spAutoFit/>
              </a:bodyPr>
              <a:lstStyle/>
              <a:p>
                <a:r>
                  <a:rPr lang="de-DE" sz="1000" b="1" dirty="0">
                    <a:solidFill>
                      <a:srgbClr val="008000"/>
                    </a:solidFill>
                  </a:rPr>
                  <a:t>h</a:t>
                </a:r>
                <a:r>
                  <a:rPr lang="de-DE" sz="1000" b="1" dirty="0" smtClean="0">
                    <a:solidFill>
                      <a:srgbClr val="008000"/>
                    </a:solidFill>
                  </a:rPr>
                  <a:t>och</a:t>
                </a:r>
                <a:endParaRPr lang="de-DE" sz="1000" b="1" dirty="0">
                  <a:solidFill>
                    <a:srgbClr val="008000"/>
                  </a:solidFill>
                </a:endParaRPr>
              </a:p>
            </p:txBody>
          </p:sp>
          <p:sp>
            <p:nvSpPr>
              <p:cNvPr id="33" name="Rechteck 32"/>
              <p:cNvSpPr/>
              <p:nvPr/>
            </p:nvSpPr>
            <p:spPr>
              <a:xfrm>
                <a:off x="8026270" y="5882048"/>
                <a:ext cx="307777" cy="153888"/>
              </a:xfrm>
              <a:prstGeom prst="rect">
                <a:avLst/>
              </a:prstGeom>
              <a:solidFill>
                <a:srgbClr val="AAB6D6"/>
              </a:solidFill>
            </p:spPr>
            <p:txBody>
              <a:bodyPr wrap="none" lIns="0" tIns="0" rIns="0" bIns="0">
                <a:spAutoFit/>
              </a:bodyPr>
              <a:lstStyle/>
              <a:p>
                <a:r>
                  <a:rPr lang="de-DE" sz="1000" dirty="0">
                    <a:solidFill>
                      <a:srgbClr val="008000"/>
                    </a:solidFill>
                  </a:rPr>
                  <a:t>h</a:t>
                </a:r>
                <a:r>
                  <a:rPr lang="de-DE" sz="1000" dirty="0" smtClean="0">
                    <a:solidFill>
                      <a:srgbClr val="008000"/>
                    </a:solidFill>
                  </a:rPr>
                  <a:t>och</a:t>
                </a:r>
                <a:endParaRPr lang="de-DE" sz="1000" dirty="0">
                  <a:solidFill>
                    <a:srgbClr val="008000"/>
                  </a:solidFill>
                </a:endParaRPr>
              </a:p>
            </p:txBody>
          </p:sp>
          <p:sp>
            <p:nvSpPr>
              <p:cNvPr id="34" name="Rechteck 33"/>
              <p:cNvSpPr/>
              <p:nvPr/>
            </p:nvSpPr>
            <p:spPr>
              <a:xfrm>
                <a:off x="7408505" y="6088488"/>
                <a:ext cx="307777" cy="153888"/>
              </a:xfrm>
              <a:prstGeom prst="rect">
                <a:avLst/>
              </a:prstGeom>
              <a:solidFill>
                <a:srgbClr val="AAB6D6"/>
              </a:solidFill>
            </p:spPr>
            <p:txBody>
              <a:bodyPr wrap="none" lIns="0" tIns="0" rIns="0" bIns="0">
                <a:spAutoFit/>
              </a:bodyPr>
              <a:lstStyle/>
              <a:p>
                <a:r>
                  <a:rPr lang="de-DE" sz="1000" dirty="0">
                    <a:solidFill>
                      <a:srgbClr val="008000"/>
                    </a:solidFill>
                  </a:rPr>
                  <a:t>h</a:t>
                </a:r>
                <a:r>
                  <a:rPr lang="de-DE" sz="1000" dirty="0" smtClean="0">
                    <a:solidFill>
                      <a:srgbClr val="008000"/>
                    </a:solidFill>
                  </a:rPr>
                  <a:t>och</a:t>
                </a:r>
                <a:endParaRPr lang="de-DE" sz="1000" dirty="0">
                  <a:solidFill>
                    <a:srgbClr val="008000"/>
                  </a:solidFill>
                </a:endParaRPr>
              </a:p>
            </p:txBody>
          </p:sp>
        </p:grpSp>
        <p:sp>
          <p:nvSpPr>
            <p:cNvPr id="58" name="Rechteck 57"/>
            <p:cNvSpPr/>
            <p:nvPr/>
          </p:nvSpPr>
          <p:spPr>
            <a:xfrm>
              <a:off x="3728435" y="4322960"/>
              <a:ext cx="513086" cy="153888"/>
            </a:xfrm>
            <a:prstGeom prst="rect">
              <a:avLst/>
            </a:prstGeom>
            <a:solidFill>
              <a:schemeClr val="bg1"/>
            </a:solidFill>
          </p:spPr>
          <p:txBody>
            <a:bodyPr wrap="none" lIns="0" tIns="0" rIns="0" bIns="0">
              <a:spAutoFit/>
            </a:bodyPr>
            <a:lstStyle/>
            <a:p>
              <a:r>
                <a:rPr lang="de-DE" sz="1000" dirty="0" smtClean="0">
                  <a:solidFill>
                    <a:srgbClr val="3366FF"/>
                  </a:solidFill>
                </a:rPr>
                <a:t>Priorität</a:t>
              </a:r>
              <a:endParaRPr lang="de-DE" sz="1000" dirty="0"/>
            </a:p>
          </p:txBody>
        </p:sp>
        <p:sp>
          <p:nvSpPr>
            <p:cNvPr id="59" name="Rechteck 58"/>
            <p:cNvSpPr/>
            <p:nvPr/>
          </p:nvSpPr>
          <p:spPr>
            <a:xfrm>
              <a:off x="3790803" y="4677880"/>
              <a:ext cx="188119" cy="602729"/>
            </a:xfrm>
            <a:prstGeom prst="rect">
              <a:avLst/>
            </a:prstGeom>
            <a:solidFill>
              <a:schemeClr val="accent2">
                <a:lumMod val="20000"/>
                <a:lumOff val="80000"/>
              </a:schemeClr>
            </a:solidFill>
          </p:spPr>
          <p:txBody>
            <a:bodyPr vert="vert270" wrap="none" lIns="36000" tIns="0" rIns="36000" bIns="0">
              <a:spAutoFit/>
            </a:bodyPr>
            <a:lstStyle/>
            <a:p>
              <a:pPr algn="ctr">
                <a:lnSpc>
                  <a:spcPct val="80000"/>
                </a:lnSpc>
              </a:pPr>
              <a:r>
                <a:rPr lang="de-DE" sz="900" dirty="0" smtClean="0">
                  <a:solidFill>
                    <a:srgbClr val="3366FF"/>
                  </a:solidFill>
                </a:rPr>
                <a:t>Kritikalität</a:t>
              </a:r>
              <a:endParaRPr lang="de-DE" sz="900" dirty="0">
                <a:solidFill>
                  <a:srgbClr val="3366FF"/>
                </a:solidFill>
              </a:endParaRPr>
            </a:p>
          </p:txBody>
        </p:sp>
        <p:sp>
          <p:nvSpPr>
            <p:cNvPr id="60" name="Rechteck 59"/>
            <p:cNvSpPr/>
            <p:nvPr/>
          </p:nvSpPr>
          <p:spPr>
            <a:xfrm>
              <a:off x="5861907" y="4668160"/>
              <a:ext cx="188119" cy="602729"/>
            </a:xfrm>
            <a:prstGeom prst="rect">
              <a:avLst/>
            </a:prstGeom>
            <a:solidFill>
              <a:schemeClr val="accent2">
                <a:lumMod val="20000"/>
                <a:lumOff val="80000"/>
              </a:schemeClr>
            </a:solidFill>
          </p:spPr>
          <p:txBody>
            <a:bodyPr vert="vert270" wrap="none" lIns="36000" tIns="0" rIns="36000" bIns="0">
              <a:spAutoFit/>
            </a:bodyPr>
            <a:lstStyle/>
            <a:p>
              <a:pPr algn="ctr">
                <a:lnSpc>
                  <a:spcPct val="80000"/>
                </a:lnSpc>
              </a:pPr>
              <a:r>
                <a:rPr lang="de-DE" sz="900" dirty="0" smtClean="0">
                  <a:solidFill>
                    <a:srgbClr val="008000"/>
                  </a:solidFill>
                </a:rPr>
                <a:t>Kritikalität</a:t>
              </a:r>
              <a:endParaRPr lang="de-DE" sz="900" dirty="0">
                <a:solidFill>
                  <a:srgbClr val="008000"/>
                </a:solidFill>
              </a:endParaRPr>
            </a:p>
          </p:txBody>
        </p:sp>
        <p:sp>
          <p:nvSpPr>
            <p:cNvPr id="61" name="Rechteck 60"/>
            <p:cNvSpPr/>
            <p:nvPr/>
          </p:nvSpPr>
          <p:spPr>
            <a:xfrm>
              <a:off x="5813001" y="4326750"/>
              <a:ext cx="513086" cy="153888"/>
            </a:xfrm>
            <a:prstGeom prst="rect">
              <a:avLst/>
            </a:prstGeom>
            <a:solidFill>
              <a:schemeClr val="bg1"/>
            </a:solidFill>
          </p:spPr>
          <p:txBody>
            <a:bodyPr wrap="none" lIns="0" tIns="0" rIns="0" bIns="0">
              <a:spAutoFit/>
            </a:bodyPr>
            <a:lstStyle/>
            <a:p>
              <a:r>
                <a:rPr lang="de-DE" sz="1000" dirty="0" smtClean="0">
                  <a:solidFill>
                    <a:srgbClr val="008000"/>
                  </a:solidFill>
                </a:rPr>
                <a:t>Priorität</a:t>
              </a:r>
              <a:endParaRPr lang="de-DE" sz="1000" dirty="0">
                <a:solidFill>
                  <a:srgbClr val="008000"/>
                </a:solidFill>
              </a:endParaRPr>
            </a:p>
          </p:txBody>
        </p:sp>
        <p:sp>
          <p:nvSpPr>
            <p:cNvPr id="62" name="Rechteck 61"/>
            <p:cNvSpPr/>
            <p:nvPr/>
          </p:nvSpPr>
          <p:spPr>
            <a:xfrm>
              <a:off x="7264947" y="4317030"/>
              <a:ext cx="807913" cy="153888"/>
            </a:xfrm>
            <a:prstGeom prst="rect">
              <a:avLst/>
            </a:prstGeom>
            <a:solidFill>
              <a:schemeClr val="accent2">
                <a:lumMod val="20000"/>
                <a:lumOff val="80000"/>
              </a:schemeClr>
            </a:solidFill>
          </p:spPr>
          <p:txBody>
            <a:bodyPr wrap="none" lIns="0" tIns="0" rIns="0" bIns="0">
              <a:spAutoFit/>
            </a:bodyPr>
            <a:lstStyle/>
            <a:p>
              <a:r>
                <a:rPr lang="de-DE" sz="1000" dirty="0" smtClean="0">
                  <a:solidFill>
                    <a:srgbClr val="008000"/>
                  </a:solidFill>
                </a:rPr>
                <a:t>Dringlichkeit</a:t>
              </a:r>
              <a:endParaRPr lang="de-DE" sz="1000" dirty="0">
                <a:solidFill>
                  <a:srgbClr val="008000"/>
                </a:solidFill>
              </a:endParaRPr>
            </a:p>
          </p:txBody>
        </p:sp>
        <p:sp>
          <p:nvSpPr>
            <p:cNvPr id="63" name="Rechteck 62"/>
            <p:cNvSpPr/>
            <p:nvPr/>
          </p:nvSpPr>
          <p:spPr>
            <a:xfrm>
              <a:off x="4566315" y="4320820"/>
              <a:ext cx="807913" cy="153888"/>
            </a:xfrm>
            <a:prstGeom prst="rect">
              <a:avLst/>
            </a:prstGeom>
            <a:solidFill>
              <a:schemeClr val="accent2">
                <a:lumMod val="20000"/>
                <a:lumOff val="80000"/>
              </a:schemeClr>
            </a:solidFill>
          </p:spPr>
          <p:txBody>
            <a:bodyPr wrap="none" lIns="0" tIns="0" rIns="0" bIns="0">
              <a:spAutoFit/>
            </a:bodyPr>
            <a:lstStyle/>
            <a:p>
              <a:r>
                <a:rPr lang="de-DE" sz="1000" dirty="0" smtClean="0">
                  <a:solidFill>
                    <a:srgbClr val="6C70C2"/>
                  </a:solidFill>
                </a:rPr>
                <a:t>Dringlichkeit</a:t>
              </a:r>
              <a:endParaRPr lang="de-DE" sz="1000" dirty="0">
                <a:solidFill>
                  <a:srgbClr val="6C70C2"/>
                </a:solidFill>
              </a:endParaRPr>
            </a:p>
          </p:txBody>
        </p:sp>
      </p:grpSp>
    </p:spTree>
    <p:extLst>
      <p:ext uri="{BB962C8B-B14F-4D97-AF65-F5344CB8AC3E}">
        <p14:creationId xmlns:p14="http://schemas.microsoft.com/office/powerpoint/2010/main" val="30159539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Tragweite</a:t>
            </a:r>
            <a:endParaRPr lang="de-DE" sz="1800" b="1">
              <a:solidFill>
                <a:srgbClr val="000000"/>
              </a:solidFill>
            </a:endParaRPr>
          </a:p>
        </p:txBody>
      </p:sp>
      <p:sp>
        <p:nvSpPr>
          <p:cNvPr id="150531" name="Rectangle 29"/>
          <p:cNvSpPr>
            <a:spLocks noChangeArrowheads="1"/>
          </p:cNvSpPr>
          <p:nvPr/>
        </p:nvSpPr>
        <p:spPr bwMode="auto">
          <a:xfrm>
            <a:off x="388938" y="1057275"/>
            <a:ext cx="8756650"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Tragweite des Risikos bestimmt die Höhe der Auswirkungen, die das Risiko auf das Projekt haben kann.</a:t>
            </a:r>
            <a:endParaRPr lang="de-DE" sz="120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430206603"/>
              </p:ext>
            </p:extLst>
          </p:nvPr>
        </p:nvGraphicFramePr>
        <p:xfrm>
          <a:off x="146050" y="2901950"/>
          <a:ext cx="4394200" cy="1844759"/>
        </p:xfrm>
        <a:graphic>
          <a:graphicData uri="http://schemas.openxmlformats.org/drawingml/2006/table">
            <a:tbl>
              <a:tblPr/>
              <a:tblGrid>
                <a:gridCol w="1081617"/>
                <a:gridCol w="3312583"/>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die Tragweite.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der Tragweite.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Wert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Wert zur Berechnung der Kritikalität aus Wahrscheinlichkeit und Tragweite </a:t>
                      </a:r>
                      <a:r>
                        <a:rPr kumimoji="0" lang="de-DE" sz="800" b="0" i="1" u="none" strike="noStrike" cap="none" normalizeH="0" baseline="0" noProof="0" dirty="0" smtClean="0">
                          <a:ln>
                            <a:noFill/>
                          </a:ln>
                          <a:solidFill>
                            <a:srgbClr val="000000"/>
                          </a:solidFill>
                          <a:effectLst/>
                          <a:latin typeface="Verdana" charset="0"/>
                          <a:ea typeface="ＭＳ Ｐゴシック" charset="0"/>
                          <a:cs typeface="Arial" charset="0"/>
                        </a:rPr>
                        <a:t>(siehe unten)</a:t>
                      </a:r>
                      <a:endParaRPr kumimoji="0" lang="de-DE" sz="800" b="0" i="1"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zur Anzeige der Tragweite in Elementlisten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Tragweite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5055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8875" y="5641975"/>
            <a:ext cx="1895475" cy="10191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50559"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86438" y="5641975"/>
            <a:ext cx="3228975" cy="10191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50560" name="Rectangle 29"/>
          <p:cNvSpPr>
            <a:spLocks noChangeArrowheads="1"/>
          </p:cNvSpPr>
          <p:nvPr/>
        </p:nvSpPr>
        <p:spPr bwMode="auto">
          <a:xfrm>
            <a:off x="3175235" y="5362575"/>
            <a:ext cx="5849703"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ct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[Kritikalität Wert] = [Wahrscheinlichkeitswert] </a:t>
            </a:r>
            <a:r>
              <a:rPr lang="de-DE" sz="1200" dirty="0">
                <a:solidFill>
                  <a:srgbClr val="000000"/>
                </a:solidFill>
              </a:rPr>
              <a:t>x </a:t>
            </a:r>
            <a:r>
              <a:rPr lang="de-DE" sz="1200" dirty="0" smtClean="0">
                <a:solidFill>
                  <a:srgbClr val="000000"/>
                </a:solidFill>
              </a:rPr>
              <a:t>[Tragweite] / 2</a:t>
            </a:r>
            <a:endParaRPr lang="de-DE" sz="1200" dirty="0">
              <a:solidFill>
                <a:srgbClr val="000000"/>
              </a:solidFill>
            </a:endParaRPr>
          </a:p>
        </p:txBody>
      </p:sp>
      <p:pic>
        <p:nvPicPr>
          <p:cNvPr id="150562" name="Picture 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0025" y="1535113"/>
            <a:ext cx="4283075" cy="10588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 name="Rechteck 1"/>
          <p:cNvSpPr/>
          <p:nvPr/>
        </p:nvSpPr>
        <p:spPr>
          <a:xfrm>
            <a:off x="3713351" y="5650012"/>
            <a:ext cx="602729" cy="138499"/>
          </a:xfrm>
          <a:prstGeom prst="rect">
            <a:avLst/>
          </a:prstGeom>
          <a:solidFill>
            <a:schemeClr val="bg1"/>
          </a:solidFill>
        </p:spPr>
        <p:txBody>
          <a:bodyPr wrap="none" lIns="0" tIns="0" rIns="0" bIns="0">
            <a:spAutoFit/>
          </a:bodyPr>
          <a:lstStyle/>
          <a:p>
            <a:r>
              <a:rPr lang="de-DE" sz="900" dirty="0" smtClean="0">
                <a:solidFill>
                  <a:srgbClr val="3366FF"/>
                </a:solidFill>
              </a:rPr>
              <a:t>Kritikalität</a:t>
            </a:r>
            <a:endParaRPr lang="de-DE" sz="900" dirty="0"/>
          </a:p>
        </p:txBody>
      </p:sp>
      <p:sp>
        <p:nvSpPr>
          <p:cNvPr id="11" name="Rechteck 10"/>
          <p:cNvSpPr/>
          <p:nvPr/>
        </p:nvSpPr>
        <p:spPr>
          <a:xfrm>
            <a:off x="5808851" y="5662712"/>
            <a:ext cx="602729" cy="138499"/>
          </a:xfrm>
          <a:prstGeom prst="rect">
            <a:avLst/>
          </a:prstGeom>
          <a:solidFill>
            <a:schemeClr val="bg1"/>
          </a:solidFill>
        </p:spPr>
        <p:txBody>
          <a:bodyPr wrap="none" lIns="0" tIns="0" rIns="0" bIns="0">
            <a:spAutoFit/>
          </a:bodyPr>
          <a:lstStyle/>
          <a:p>
            <a:r>
              <a:rPr lang="de-DE" sz="900" dirty="0" smtClean="0">
                <a:solidFill>
                  <a:srgbClr val="008000"/>
                </a:solidFill>
              </a:rPr>
              <a:t>Kritikalität</a:t>
            </a:r>
            <a:endParaRPr lang="de-DE" sz="900" dirty="0">
              <a:solidFill>
                <a:srgbClr val="008000"/>
              </a:solidFill>
            </a:endParaRPr>
          </a:p>
        </p:txBody>
      </p:sp>
      <p:sp>
        <p:nvSpPr>
          <p:cNvPr id="12" name="Rechteck 11"/>
          <p:cNvSpPr/>
          <p:nvPr/>
        </p:nvSpPr>
        <p:spPr>
          <a:xfrm>
            <a:off x="7581367" y="5662712"/>
            <a:ext cx="557413" cy="138499"/>
          </a:xfrm>
          <a:prstGeom prst="rect">
            <a:avLst/>
          </a:prstGeom>
          <a:solidFill>
            <a:srgbClr val="AAB6D6"/>
          </a:solidFill>
        </p:spPr>
        <p:txBody>
          <a:bodyPr wrap="none" lIns="0" tIns="0" rIns="0" bIns="0">
            <a:spAutoFit/>
          </a:bodyPr>
          <a:lstStyle/>
          <a:p>
            <a:r>
              <a:rPr lang="de-DE" sz="900" dirty="0" smtClean="0">
                <a:solidFill>
                  <a:srgbClr val="008000"/>
                </a:solidFill>
              </a:rPr>
              <a:t>Tragweite</a:t>
            </a:r>
            <a:endParaRPr lang="de-DE" sz="900" dirty="0">
              <a:solidFill>
                <a:srgbClr val="008000"/>
              </a:solidFill>
            </a:endParaRPr>
          </a:p>
        </p:txBody>
      </p:sp>
      <p:sp>
        <p:nvSpPr>
          <p:cNvPr id="3" name="Rechteck 2"/>
          <p:cNvSpPr/>
          <p:nvPr/>
        </p:nvSpPr>
        <p:spPr>
          <a:xfrm>
            <a:off x="3771900" y="6007100"/>
            <a:ext cx="175946" cy="609600"/>
          </a:xfrm>
          <a:prstGeom prst="rect">
            <a:avLst/>
          </a:prstGeom>
          <a:solidFill>
            <a:srgbClr val="AAB6D6"/>
          </a:solidFill>
        </p:spPr>
        <p:txBody>
          <a:bodyPr vert="vert270" wrap="square" lIns="0" tIns="0" rIns="0" bIns="0">
            <a:spAutoFit/>
          </a:bodyPr>
          <a:lstStyle/>
          <a:p>
            <a:pPr algn="ctr">
              <a:lnSpc>
                <a:spcPct val="80000"/>
              </a:lnSpc>
            </a:pPr>
            <a:r>
              <a:rPr lang="de-DE" sz="700" dirty="0">
                <a:solidFill>
                  <a:srgbClr val="3366FF"/>
                </a:solidFill>
              </a:rPr>
              <a:t>Wahrschein-</a:t>
            </a:r>
          </a:p>
          <a:p>
            <a:pPr algn="ctr">
              <a:lnSpc>
                <a:spcPct val="80000"/>
              </a:lnSpc>
            </a:pPr>
            <a:r>
              <a:rPr lang="de-DE" sz="700" dirty="0" err="1">
                <a:solidFill>
                  <a:srgbClr val="3366FF"/>
                </a:solidFill>
              </a:rPr>
              <a:t>lichkeit</a:t>
            </a:r>
            <a:endParaRPr lang="de-DE" sz="700" dirty="0">
              <a:solidFill>
                <a:srgbClr val="3366FF"/>
              </a:solidFill>
            </a:endParaRPr>
          </a:p>
        </p:txBody>
      </p:sp>
      <p:sp>
        <p:nvSpPr>
          <p:cNvPr id="14" name="Rechteck 13"/>
          <p:cNvSpPr/>
          <p:nvPr/>
        </p:nvSpPr>
        <p:spPr>
          <a:xfrm>
            <a:off x="5854700" y="6032500"/>
            <a:ext cx="175946" cy="609600"/>
          </a:xfrm>
          <a:prstGeom prst="rect">
            <a:avLst/>
          </a:prstGeom>
          <a:solidFill>
            <a:srgbClr val="AAB6D6"/>
          </a:solidFill>
        </p:spPr>
        <p:txBody>
          <a:bodyPr vert="vert270" wrap="square" lIns="0" tIns="0" rIns="0" bIns="0">
            <a:spAutoFit/>
          </a:bodyPr>
          <a:lstStyle/>
          <a:p>
            <a:pPr algn="ctr">
              <a:lnSpc>
                <a:spcPct val="80000"/>
              </a:lnSpc>
            </a:pPr>
            <a:r>
              <a:rPr lang="de-DE" sz="700" dirty="0">
                <a:solidFill>
                  <a:srgbClr val="008000"/>
                </a:solidFill>
              </a:rPr>
              <a:t>Wahrschein-</a:t>
            </a:r>
          </a:p>
          <a:p>
            <a:pPr algn="ctr">
              <a:lnSpc>
                <a:spcPct val="80000"/>
              </a:lnSpc>
            </a:pPr>
            <a:r>
              <a:rPr lang="de-DE" sz="700" dirty="0" err="1">
                <a:solidFill>
                  <a:srgbClr val="008000"/>
                </a:solidFill>
              </a:rPr>
              <a:t>lichkeit</a:t>
            </a:r>
            <a:endParaRPr lang="de-DE" sz="700" dirty="0">
              <a:solidFill>
                <a:srgbClr val="008000"/>
              </a:solidFill>
            </a:endParaRPr>
          </a:p>
        </p:txBody>
      </p:sp>
      <p:sp>
        <p:nvSpPr>
          <p:cNvPr id="15" name="Rechteck 14"/>
          <p:cNvSpPr/>
          <p:nvPr/>
        </p:nvSpPr>
        <p:spPr>
          <a:xfrm>
            <a:off x="4685767" y="5662712"/>
            <a:ext cx="557413" cy="138499"/>
          </a:xfrm>
          <a:prstGeom prst="rect">
            <a:avLst/>
          </a:prstGeom>
          <a:solidFill>
            <a:srgbClr val="AAB6D6"/>
          </a:solidFill>
        </p:spPr>
        <p:txBody>
          <a:bodyPr wrap="none" lIns="0" tIns="0" rIns="0" bIns="0">
            <a:spAutoFit/>
          </a:bodyPr>
          <a:lstStyle/>
          <a:p>
            <a:r>
              <a:rPr lang="de-DE" sz="900" dirty="0" smtClean="0">
                <a:solidFill>
                  <a:srgbClr val="0000FF"/>
                </a:solidFill>
              </a:rPr>
              <a:t>Tragweite</a:t>
            </a:r>
            <a:endParaRPr lang="de-DE" sz="900" dirty="0">
              <a:solidFill>
                <a:srgbClr val="0000FF"/>
              </a:solidFill>
            </a:endParaRPr>
          </a:p>
        </p:txBody>
      </p:sp>
    </p:spTree>
    <p:extLst>
      <p:ext uri="{BB962C8B-B14F-4D97-AF65-F5344CB8AC3E}">
        <p14:creationId xmlns:p14="http://schemas.microsoft.com/office/powerpoint/2010/main" val="34782436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Dringlichkeit</a:t>
            </a:r>
            <a:endParaRPr lang="de-DE" sz="1800" b="1">
              <a:solidFill>
                <a:srgbClr val="000000"/>
              </a:solidFill>
            </a:endParaRPr>
          </a:p>
        </p:txBody>
      </p:sp>
      <p:sp>
        <p:nvSpPr>
          <p:cNvPr id="151555" name="Rectangle 29"/>
          <p:cNvSpPr>
            <a:spLocks noChangeArrowheads="1"/>
          </p:cNvSpPr>
          <p:nvPr/>
        </p:nvSpPr>
        <p:spPr bwMode="auto">
          <a:xfrm>
            <a:off x="12700" y="803275"/>
            <a:ext cx="9001125" cy="465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Ticket-Dringlichkeit ist ein Element, das vom Antragsteller eingegeben wird, um die Dringlichkeit der Behandlung anzugeben, die für das Ticket erforderlich ist.</a:t>
            </a:r>
            <a:endParaRPr lang="de-DE" sz="1200" dirty="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707446476"/>
              </p:ext>
            </p:extLst>
          </p:nvPr>
        </p:nvGraphicFramePr>
        <p:xfrm>
          <a:off x="115888" y="2746375"/>
          <a:ext cx="4394200" cy="1935863"/>
        </p:xfrm>
        <a:graphic>
          <a:graphicData uri="http://schemas.openxmlformats.org/drawingml/2006/table">
            <a:tbl>
              <a:tblPr/>
              <a:tblGrid>
                <a:gridCol w="1077912"/>
                <a:gridCol w="3316288"/>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die Dringlichkeit.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 der Dringlichkeit.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Wert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Wert zur Berechnung der Priorität aus Kritikalität und Dringlichkeit (siehe unten)</a:t>
                      </a:r>
                      <a:endParaRPr kumimoji="0" lang="de-DE" sz="800" b="0" i="1"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zur Anzeige der Dringlichkeit in Elementlisten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Dringlichkeit archiviert wird. Die Dringlichkeit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51582" name="Rectangle 29"/>
          <p:cNvSpPr>
            <a:spLocks noChangeArrowheads="1"/>
          </p:cNvSpPr>
          <p:nvPr/>
        </p:nvSpPr>
        <p:spPr bwMode="auto">
          <a:xfrm>
            <a:off x="3698875" y="6386513"/>
            <a:ext cx="5326063"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[Kritikalität Wert] = [Wahrscheinlichkeitswert] x [Tragweite] / 2</a:t>
            </a:r>
            <a:endParaRPr lang="de-DE" sz="1200" dirty="0">
              <a:solidFill>
                <a:srgbClr val="000000"/>
              </a:solidFill>
            </a:endParaRPr>
          </a:p>
        </p:txBody>
      </p:sp>
      <p:pic>
        <p:nvPicPr>
          <p:cNvPr id="15158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8875" y="5357813"/>
            <a:ext cx="1895475" cy="10287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51584" name="Rectangle 29"/>
          <p:cNvSpPr>
            <a:spLocks noChangeArrowheads="1"/>
          </p:cNvSpPr>
          <p:nvPr/>
        </p:nvSpPr>
        <p:spPr bwMode="auto">
          <a:xfrm>
            <a:off x="3681413" y="5089525"/>
            <a:ext cx="5326062"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[Priorität Wert] = [Kritikalität Wert] x [Dringlichkeitswert] / 2</a:t>
            </a:r>
            <a:endParaRPr lang="de-DE" sz="1200">
              <a:solidFill>
                <a:srgbClr val="000000"/>
              </a:solidFill>
            </a:endParaRPr>
          </a:p>
        </p:txBody>
      </p:sp>
      <p:pic>
        <p:nvPicPr>
          <p:cNvPr id="151586" name="Picture 3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84850" y="5357813"/>
            <a:ext cx="3228975" cy="10287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51587" name="Picture 3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 y="1565275"/>
            <a:ext cx="4275138" cy="1074738"/>
          </a:xfrm>
          <a:prstGeom prst="rect">
            <a:avLst/>
          </a:prstGeom>
          <a:solidFill>
            <a:srgbClr val="8D90CF"/>
          </a:solidFill>
          <a:ln>
            <a:noFill/>
          </a:ln>
          <a:effectLst/>
          <a:extLst/>
        </p:spPr>
      </p:pic>
      <p:sp>
        <p:nvSpPr>
          <p:cNvPr id="11" name="Rechteck 10"/>
          <p:cNvSpPr/>
          <p:nvPr/>
        </p:nvSpPr>
        <p:spPr>
          <a:xfrm>
            <a:off x="3776851" y="5738912"/>
            <a:ext cx="138499" cy="636488"/>
          </a:xfrm>
          <a:prstGeom prst="rect">
            <a:avLst/>
          </a:prstGeom>
          <a:solidFill>
            <a:srgbClr val="AAB6D6"/>
          </a:solidFill>
        </p:spPr>
        <p:txBody>
          <a:bodyPr vert="vert270" wrap="square" lIns="0" tIns="0" rIns="0" bIns="0">
            <a:spAutoFit/>
          </a:bodyPr>
          <a:lstStyle/>
          <a:p>
            <a:r>
              <a:rPr lang="de-DE" sz="900" smtClean="0">
                <a:solidFill>
                  <a:srgbClr val="3366FF"/>
                </a:solidFill>
              </a:rPr>
              <a:t>Kritikalität</a:t>
            </a:r>
            <a:endParaRPr lang="de-DE" sz="900"/>
          </a:p>
        </p:txBody>
      </p:sp>
      <p:sp>
        <p:nvSpPr>
          <p:cNvPr id="12" name="Rechteck 11"/>
          <p:cNvSpPr/>
          <p:nvPr/>
        </p:nvSpPr>
        <p:spPr>
          <a:xfrm>
            <a:off x="5872351" y="5715000"/>
            <a:ext cx="138499" cy="660400"/>
          </a:xfrm>
          <a:prstGeom prst="rect">
            <a:avLst/>
          </a:prstGeom>
          <a:solidFill>
            <a:srgbClr val="AAB6D6"/>
          </a:solidFill>
        </p:spPr>
        <p:txBody>
          <a:bodyPr vert="vert270" wrap="square" lIns="0" tIns="0" rIns="0" bIns="0">
            <a:spAutoFit/>
          </a:bodyPr>
          <a:lstStyle/>
          <a:p>
            <a:r>
              <a:rPr lang="de-DE" sz="900" smtClean="0">
                <a:solidFill>
                  <a:srgbClr val="008000"/>
                </a:solidFill>
              </a:rPr>
              <a:t>Kritikalität</a:t>
            </a:r>
            <a:endParaRPr lang="de-DE" sz="900">
              <a:solidFill>
                <a:srgbClr val="008000"/>
              </a:solidFill>
            </a:endParaRPr>
          </a:p>
        </p:txBody>
      </p:sp>
      <p:sp>
        <p:nvSpPr>
          <p:cNvPr id="13" name="Rechteck 12"/>
          <p:cNvSpPr/>
          <p:nvPr/>
        </p:nvSpPr>
        <p:spPr>
          <a:xfrm>
            <a:off x="4550311" y="5370612"/>
            <a:ext cx="730969" cy="138499"/>
          </a:xfrm>
          <a:prstGeom prst="rect">
            <a:avLst/>
          </a:prstGeom>
          <a:solidFill>
            <a:srgbClr val="AAB6D6"/>
          </a:solidFill>
        </p:spPr>
        <p:txBody>
          <a:bodyPr wrap="none" lIns="0" tIns="0" rIns="0" bIns="0">
            <a:spAutoFit/>
          </a:bodyPr>
          <a:lstStyle/>
          <a:p>
            <a:r>
              <a:rPr lang="de-DE" sz="900" smtClean="0">
                <a:solidFill>
                  <a:srgbClr val="3366FF"/>
                </a:solidFill>
              </a:rPr>
              <a:t>Dringlichkeit</a:t>
            </a:r>
            <a:endParaRPr lang="de-DE" sz="900"/>
          </a:p>
        </p:txBody>
      </p:sp>
      <p:sp>
        <p:nvSpPr>
          <p:cNvPr id="14" name="Rechteck 13"/>
          <p:cNvSpPr/>
          <p:nvPr/>
        </p:nvSpPr>
        <p:spPr>
          <a:xfrm>
            <a:off x="7369711" y="5383312"/>
            <a:ext cx="730969" cy="138499"/>
          </a:xfrm>
          <a:prstGeom prst="rect">
            <a:avLst/>
          </a:prstGeom>
          <a:solidFill>
            <a:srgbClr val="AAB6D6"/>
          </a:solidFill>
        </p:spPr>
        <p:txBody>
          <a:bodyPr wrap="none" lIns="0" tIns="0" rIns="0" bIns="0">
            <a:spAutoFit/>
          </a:bodyPr>
          <a:lstStyle/>
          <a:p>
            <a:r>
              <a:rPr lang="de-DE" sz="900" smtClean="0">
                <a:solidFill>
                  <a:srgbClr val="008000"/>
                </a:solidFill>
              </a:rPr>
              <a:t>Dringlichkeit</a:t>
            </a:r>
            <a:endParaRPr lang="de-DE" sz="900">
              <a:solidFill>
                <a:srgbClr val="008000"/>
              </a:solidFill>
            </a:endParaRPr>
          </a:p>
        </p:txBody>
      </p:sp>
      <p:sp>
        <p:nvSpPr>
          <p:cNvPr id="15" name="Rechteck 14"/>
          <p:cNvSpPr/>
          <p:nvPr/>
        </p:nvSpPr>
        <p:spPr>
          <a:xfrm>
            <a:off x="3726547" y="5370612"/>
            <a:ext cx="551433" cy="138499"/>
          </a:xfrm>
          <a:prstGeom prst="rect">
            <a:avLst/>
          </a:prstGeom>
          <a:solidFill>
            <a:schemeClr val="bg1"/>
          </a:solidFill>
        </p:spPr>
        <p:txBody>
          <a:bodyPr wrap="none" lIns="0" tIns="0" rIns="0" bIns="0">
            <a:spAutoFit/>
          </a:bodyPr>
          <a:lstStyle/>
          <a:p>
            <a:r>
              <a:rPr lang="de-DE" sz="900" b="1" smtClean="0">
                <a:solidFill>
                  <a:srgbClr val="3366FF"/>
                </a:solidFill>
              </a:rPr>
              <a:t>Priorität</a:t>
            </a:r>
            <a:endParaRPr lang="de-DE" sz="900" b="1"/>
          </a:p>
        </p:txBody>
      </p:sp>
      <p:sp>
        <p:nvSpPr>
          <p:cNvPr id="16" name="Rechteck 15"/>
          <p:cNvSpPr/>
          <p:nvPr/>
        </p:nvSpPr>
        <p:spPr>
          <a:xfrm>
            <a:off x="5822047" y="5383312"/>
            <a:ext cx="551433" cy="138499"/>
          </a:xfrm>
          <a:prstGeom prst="rect">
            <a:avLst/>
          </a:prstGeom>
          <a:solidFill>
            <a:schemeClr val="bg1"/>
          </a:solidFill>
        </p:spPr>
        <p:txBody>
          <a:bodyPr wrap="none" lIns="0" tIns="0" rIns="0" bIns="0">
            <a:spAutoFit/>
          </a:bodyPr>
          <a:lstStyle/>
          <a:p>
            <a:r>
              <a:rPr lang="de-DE" sz="900" b="1" smtClean="0">
                <a:solidFill>
                  <a:srgbClr val="008000"/>
                </a:solidFill>
              </a:rPr>
              <a:t>Priorität</a:t>
            </a:r>
            <a:endParaRPr lang="de-DE" sz="900" b="1">
              <a:solidFill>
                <a:srgbClr val="008000"/>
              </a:solidFill>
            </a:endParaRPr>
          </a:p>
        </p:txBody>
      </p:sp>
    </p:spTree>
    <p:extLst>
      <p:ext uri="{BB962C8B-B14F-4D97-AF65-F5344CB8AC3E}">
        <p14:creationId xmlns:p14="http://schemas.microsoft.com/office/powerpoint/2010/main" val="9485254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Priorität</a:t>
            </a:r>
            <a:endParaRPr lang="de-DE" sz="1800" b="1">
              <a:solidFill>
                <a:srgbClr val="000000"/>
              </a:solidFill>
            </a:endParaRPr>
          </a:p>
        </p:txBody>
      </p:sp>
      <p:sp>
        <p:nvSpPr>
          <p:cNvPr id="152579" name="Rectangle 29"/>
          <p:cNvSpPr>
            <a:spLocks noChangeArrowheads="1"/>
          </p:cNvSpPr>
          <p:nvPr/>
        </p:nvSpPr>
        <p:spPr bwMode="auto">
          <a:xfrm>
            <a:off x="388938" y="1057275"/>
            <a:ext cx="8756650"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Ticket-Priorität definiert die Reihenfolge, in der verschiedene Tickets behandelt werden.</a:t>
            </a:r>
            <a:endParaRPr lang="de-DE" sz="120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3066871446"/>
              </p:ext>
            </p:extLst>
          </p:nvPr>
        </p:nvGraphicFramePr>
        <p:xfrm>
          <a:off x="147638" y="2709863"/>
          <a:ext cx="4394200" cy="1897619"/>
        </p:xfrm>
        <a:graphic>
          <a:graphicData uri="http://schemas.openxmlformats.org/drawingml/2006/table">
            <a:tbl>
              <a:tblPr/>
              <a:tblGrid>
                <a:gridCol w="1071562"/>
                <a:gridCol w="3322638"/>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die Priorität.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der Priorität.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04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Wert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Wert zur Berechnung der Priorität aus Kritikalität und Dringlichkeit (siehe unten)</a:t>
                      </a:r>
                      <a:endParaRPr kumimoji="0" lang="de-DE" sz="800" b="0" i="1"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zur Anzeige der Priorität in Elementlisten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Priorität archiviert wird. Die Priorität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52606" name="Rectangle 29"/>
          <p:cNvSpPr>
            <a:spLocks noChangeArrowheads="1"/>
          </p:cNvSpPr>
          <p:nvPr/>
        </p:nvSpPr>
        <p:spPr bwMode="auto">
          <a:xfrm>
            <a:off x="3698875" y="6386513"/>
            <a:ext cx="5326063"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[Kritikalität Wert] = [Wahrscheinlichkeitswert] x [Tragweite] / 2</a:t>
            </a:r>
            <a:endParaRPr lang="de-DE" sz="1200" dirty="0">
              <a:solidFill>
                <a:srgbClr val="000000"/>
              </a:solidFill>
            </a:endParaRPr>
          </a:p>
        </p:txBody>
      </p:sp>
      <p:pic>
        <p:nvPicPr>
          <p:cNvPr id="15260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8875" y="5357813"/>
            <a:ext cx="1895475" cy="10287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52608" name="Rectangle 29"/>
          <p:cNvSpPr>
            <a:spLocks noChangeArrowheads="1"/>
          </p:cNvSpPr>
          <p:nvPr/>
        </p:nvSpPr>
        <p:spPr bwMode="auto">
          <a:xfrm>
            <a:off x="3681413" y="5089525"/>
            <a:ext cx="5326062"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[Priorität Wert] = [Kritikalität Wert] x [Dringlichkeitswert] / 2</a:t>
            </a:r>
            <a:endParaRPr lang="de-DE" sz="1200">
              <a:solidFill>
                <a:srgbClr val="000000"/>
              </a:solidFill>
            </a:endParaRPr>
          </a:p>
        </p:txBody>
      </p:sp>
      <p:pic>
        <p:nvPicPr>
          <p:cNvPr id="152610" name="Picture 3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84850" y="5357813"/>
            <a:ext cx="3228975" cy="10287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52611" name="Picture 3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0500" y="1452563"/>
            <a:ext cx="4297363" cy="1089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8875" y="5357813"/>
            <a:ext cx="1895475" cy="10287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2" name="Rechteck 11"/>
          <p:cNvSpPr/>
          <p:nvPr/>
        </p:nvSpPr>
        <p:spPr>
          <a:xfrm>
            <a:off x="3776851" y="5738912"/>
            <a:ext cx="138499" cy="636488"/>
          </a:xfrm>
          <a:prstGeom prst="rect">
            <a:avLst/>
          </a:prstGeom>
          <a:solidFill>
            <a:srgbClr val="AAB6D6"/>
          </a:solidFill>
        </p:spPr>
        <p:txBody>
          <a:bodyPr vert="vert270" wrap="square" lIns="0" tIns="0" rIns="0" bIns="0">
            <a:spAutoFit/>
          </a:bodyPr>
          <a:lstStyle/>
          <a:p>
            <a:r>
              <a:rPr lang="de-DE" sz="900" smtClean="0">
                <a:solidFill>
                  <a:srgbClr val="3366FF"/>
                </a:solidFill>
              </a:rPr>
              <a:t>Kritikalität</a:t>
            </a:r>
            <a:endParaRPr lang="de-DE" sz="900"/>
          </a:p>
        </p:txBody>
      </p:sp>
      <p:sp>
        <p:nvSpPr>
          <p:cNvPr id="13" name="Rechteck 12"/>
          <p:cNvSpPr/>
          <p:nvPr/>
        </p:nvSpPr>
        <p:spPr>
          <a:xfrm>
            <a:off x="5872351" y="5715000"/>
            <a:ext cx="138499" cy="660400"/>
          </a:xfrm>
          <a:prstGeom prst="rect">
            <a:avLst/>
          </a:prstGeom>
          <a:solidFill>
            <a:srgbClr val="AAB6D6"/>
          </a:solidFill>
        </p:spPr>
        <p:txBody>
          <a:bodyPr vert="vert270" wrap="square" lIns="0" tIns="0" rIns="0" bIns="0">
            <a:spAutoFit/>
          </a:bodyPr>
          <a:lstStyle/>
          <a:p>
            <a:r>
              <a:rPr lang="de-DE" sz="900" smtClean="0">
                <a:solidFill>
                  <a:srgbClr val="008000"/>
                </a:solidFill>
              </a:rPr>
              <a:t>Kritikalität</a:t>
            </a:r>
            <a:endParaRPr lang="de-DE" sz="900">
              <a:solidFill>
                <a:srgbClr val="008000"/>
              </a:solidFill>
            </a:endParaRPr>
          </a:p>
        </p:txBody>
      </p:sp>
      <p:sp>
        <p:nvSpPr>
          <p:cNvPr id="14" name="Rechteck 13"/>
          <p:cNvSpPr/>
          <p:nvPr/>
        </p:nvSpPr>
        <p:spPr>
          <a:xfrm>
            <a:off x="4550311" y="5370612"/>
            <a:ext cx="730969" cy="138499"/>
          </a:xfrm>
          <a:prstGeom prst="rect">
            <a:avLst/>
          </a:prstGeom>
          <a:solidFill>
            <a:srgbClr val="AAB6D6"/>
          </a:solidFill>
        </p:spPr>
        <p:txBody>
          <a:bodyPr wrap="none" lIns="0" tIns="0" rIns="0" bIns="0">
            <a:spAutoFit/>
          </a:bodyPr>
          <a:lstStyle/>
          <a:p>
            <a:r>
              <a:rPr lang="de-DE" sz="900" smtClean="0">
                <a:solidFill>
                  <a:srgbClr val="3366FF"/>
                </a:solidFill>
              </a:rPr>
              <a:t>Dringlichkeit</a:t>
            </a:r>
            <a:endParaRPr lang="de-DE" sz="900"/>
          </a:p>
        </p:txBody>
      </p:sp>
      <p:sp>
        <p:nvSpPr>
          <p:cNvPr id="15" name="Rechteck 14"/>
          <p:cNvSpPr/>
          <p:nvPr/>
        </p:nvSpPr>
        <p:spPr>
          <a:xfrm>
            <a:off x="7369711" y="5383312"/>
            <a:ext cx="730969" cy="138499"/>
          </a:xfrm>
          <a:prstGeom prst="rect">
            <a:avLst/>
          </a:prstGeom>
          <a:solidFill>
            <a:srgbClr val="AAB6D6"/>
          </a:solidFill>
        </p:spPr>
        <p:txBody>
          <a:bodyPr wrap="none" lIns="0" tIns="0" rIns="0" bIns="0">
            <a:spAutoFit/>
          </a:bodyPr>
          <a:lstStyle/>
          <a:p>
            <a:r>
              <a:rPr lang="de-DE" sz="900" smtClean="0">
                <a:solidFill>
                  <a:srgbClr val="008000"/>
                </a:solidFill>
              </a:rPr>
              <a:t>Dringlichkeit</a:t>
            </a:r>
            <a:endParaRPr lang="de-DE" sz="900">
              <a:solidFill>
                <a:srgbClr val="008000"/>
              </a:solidFill>
            </a:endParaRPr>
          </a:p>
        </p:txBody>
      </p:sp>
      <p:sp>
        <p:nvSpPr>
          <p:cNvPr id="16" name="Rechteck 15"/>
          <p:cNvSpPr/>
          <p:nvPr/>
        </p:nvSpPr>
        <p:spPr>
          <a:xfrm>
            <a:off x="3726547" y="5370612"/>
            <a:ext cx="551433" cy="138499"/>
          </a:xfrm>
          <a:prstGeom prst="rect">
            <a:avLst/>
          </a:prstGeom>
          <a:solidFill>
            <a:schemeClr val="bg1"/>
          </a:solidFill>
        </p:spPr>
        <p:txBody>
          <a:bodyPr wrap="none" lIns="0" tIns="0" rIns="0" bIns="0">
            <a:spAutoFit/>
          </a:bodyPr>
          <a:lstStyle/>
          <a:p>
            <a:r>
              <a:rPr lang="de-DE" sz="900" b="1" smtClean="0">
                <a:solidFill>
                  <a:srgbClr val="3366FF"/>
                </a:solidFill>
              </a:rPr>
              <a:t>Priorität</a:t>
            </a:r>
            <a:endParaRPr lang="de-DE" sz="900" b="1"/>
          </a:p>
        </p:txBody>
      </p:sp>
      <p:sp>
        <p:nvSpPr>
          <p:cNvPr id="17" name="Rechteck 16"/>
          <p:cNvSpPr/>
          <p:nvPr/>
        </p:nvSpPr>
        <p:spPr>
          <a:xfrm>
            <a:off x="5822047" y="5383312"/>
            <a:ext cx="551433" cy="138499"/>
          </a:xfrm>
          <a:prstGeom prst="rect">
            <a:avLst/>
          </a:prstGeom>
          <a:solidFill>
            <a:schemeClr val="bg1"/>
          </a:solidFill>
        </p:spPr>
        <p:txBody>
          <a:bodyPr wrap="none" lIns="0" tIns="0" rIns="0" bIns="0">
            <a:spAutoFit/>
          </a:bodyPr>
          <a:lstStyle/>
          <a:p>
            <a:r>
              <a:rPr lang="de-DE" sz="900" b="1" smtClean="0">
                <a:solidFill>
                  <a:srgbClr val="008000"/>
                </a:solidFill>
              </a:rPr>
              <a:t>Priorität</a:t>
            </a:r>
            <a:endParaRPr lang="de-DE" sz="900" b="1">
              <a:solidFill>
                <a:srgbClr val="008000"/>
              </a:solidFill>
            </a:endParaRPr>
          </a:p>
        </p:txBody>
      </p:sp>
    </p:spTree>
    <p:extLst>
      <p:ext uri="{BB962C8B-B14F-4D97-AF65-F5344CB8AC3E}">
        <p14:creationId xmlns:p14="http://schemas.microsoft.com/office/powerpoint/2010/main" val="12137365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Risikostufe</a:t>
            </a:r>
            <a:endParaRPr lang="de-DE" sz="1800" b="1">
              <a:solidFill>
                <a:srgbClr val="000000"/>
              </a:solidFill>
            </a:endParaRPr>
          </a:p>
        </p:txBody>
      </p:sp>
      <p:sp>
        <p:nvSpPr>
          <p:cNvPr id="153603" name="Rectangle 29"/>
          <p:cNvSpPr>
            <a:spLocks noChangeArrowheads="1"/>
          </p:cNvSpPr>
          <p:nvPr/>
        </p:nvSpPr>
        <p:spPr bwMode="auto">
          <a:xfrm>
            <a:off x="388938" y="1057275"/>
            <a:ext cx="8756650"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Das Risikoniveau misst das Risiko der Umsetzung einer Anforderung.</a:t>
            </a:r>
            <a:endParaRPr lang="de-DE" sz="120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398564721"/>
              </p:ext>
            </p:extLst>
          </p:nvPr>
        </p:nvGraphicFramePr>
        <p:xfrm>
          <a:off x="123825" y="2557463"/>
          <a:ext cx="4394200" cy="1576932"/>
        </p:xfrm>
        <a:graphic>
          <a:graphicData uri="http://schemas.openxmlformats.org/drawingml/2006/table">
            <a:tbl>
              <a:tblPr/>
              <a:tblGrid>
                <a:gridCol w="1057275"/>
                <a:gridCol w="3336925"/>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das Risikoniveau.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 der Risikostufe.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zur Darstellung der Risikostufe in Elementlisten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Risikostufe archiviert wird. Die Risikostufe erscheint nicht mehr in den Listen, es sei denn, die Option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53628"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3038" y="1549400"/>
            <a:ext cx="4259262" cy="9366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2018249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1"/>
          <p:cNvSpPr txBox="1">
            <a:spLocks noChangeArrowheads="1"/>
          </p:cNvSpPr>
          <p:nvPr/>
        </p:nvSpPr>
        <p:spPr bwMode="auto">
          <a:xfrm>
            <a:off x="2771775" y="115888"/>
            <a:ext cx="338455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Parameter (4/5)</a:t>
            </a:r>
            <a:endParaRPr lang="de-DE" sz="1800" b="1">
              <a:solidFill>
                <a:srgbClr val="000000"/>
              </a:solidFill>
            </a:endParaRPr>
          </a:p>
        </p:txBody>
      </p:sp>
      <p:graphicFrame>
        <p:nvGraphicFramePr>
          <p:cNvPr id="15459" name="Group 99"/>
          <p:cNvGraphicFramePr>
            <a:graphicFrameLocks noGrp="1"/>
          </p:cNvGraphicFramePr>
          <p:nvPr>
            <p:extLst>
              <p:ext uri="{D42A27DB-BD31-4B8C-83A1-F6EECF244321}">
                <p14:modId xmlns:p14="http://schemas.microsoft.com/office/powerpoint/2010/main" val="4014682112"/>
              </p:ext>
            </p:extLst>
          </p:nvPr>
        </p:nvGraphicFramePr>
        <p:xfrm>
          <a:off x="1" y="749676"/>
          <a:ext cx="9144000" cy="4680961"/>
        </p:xfrm>
        <a:graphic>
          <a:graphicData uri="http://schemas.openxmlformats.org/drawingml/2006/table">
            <a:tbl>
              <a:tblPr/>
              <a:tblGrid>
                <a:gridCol w="1599529"/>
                <a:gridCol w="5335678"/>
                <a:gridCol w="2208793"/>
              </a:tblGrid>
              <a:tr h="25820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1" i="0" u="none" strike="noStrike" cap="none" normalizeH="0" baseline="0" noProof="0" dirty="0" smtClean="0">
                          <a:ln>
                            <a:noFill/>
                          </a:ln>
                          <a:solidFill>
                            <a:srgbClr val="000000"/>
                          </a:solidFill>
                          <a:effectLst/>
                          <a:latin typeface="Verdana" charset="0"/>
                          <a:ea typeface="ＭＳ Ｐゴシック" charset="0"/>
                          <a:cs typeface="Arial" charset="0"/>
                        </a:rPr>
                        <a:t>Bildbeschriftung</a:t>
                      </a:r>
                      <a:endParaRPr kumimoji="0" lang="de-DE" sz="10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10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1" i="0" u="none" strike="noStrike" cap="none" normalizeH="0" baseline="0" noProof="0" smtClean="0">
                          <a:ln>
                            <a:noFill/>
                          </a:ln>
                          <a:solidFill>
                            <a:srgbClr val="000000"/>
                          </a:solidFill>
                          <a:effectLst/>
                          <a:latin typeface="Verdana" charset="0"/>
                          <a:ea typeface="ＭＳ Ｐゴシック" charset="0"/>
                          <a:cs typeface="Arial" charset="0"/>
                        </a:rPr>
                        <a:t>Variablennamen</a:t>
                      </a:r>
                      <a:endParaRPr kumimoji="0" lang="de-DE" sz="10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0422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Verzeichnis zum Speichern von Anhängen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Das Verzeichnis, in dem die angehängten Dateien gespeichert werden kann ein beliebiges gültiges Verzeichnis sein. Der PHP-Server muss Schreibrechte auf diesem Verzeichnis haben. Wenn auf Leerstring gesetzt, wird die Anhängefunktion deaktiviert. Der Standardwert ist '.../files/attach/': Da er sich innerhalb der Webstruktur befindet, sollte er aus Sicherheitsgründen geändert werden.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paramAttachementDirectory</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283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Max Dateigröße für Anhänge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Die maximale Dateigröße für angehängte Dateien. Die Größe ist in Bytes (1024 * 1024 * MB). Der Standardwert ist '2097152' = 1024 * 1024 * 2 = 2 MB.</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paramAttachementMaxSize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7771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Temp-Verzeichnis für Berichte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Verzeichnis zum Speichern von temporären Bildern für Berichte. Es kann ein beliebiges gültiges Verzeichnis in der Webstruktur sein (muss web-erreichbar sein). Der Standardwert ist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files</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report</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und kann unverändert beibehalten werden.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paramReportTempDirectory</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V1.4.0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240F7B"/>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6542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Speichergrenze für PDF</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Setzt die maximale Speichergröße (in MB) für die PDF-Erzeugung.</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Standard in 512.</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paramMemoryLimitForPDF</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V1.6.1</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240F7B"/>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08293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Protokolldateiname</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Name der Protokolldateien, einschließlich Pfad. Kann ein beliebiger gültiger Dateiname sein. Der PHP-Server muss Schreibrechte auf diese Datei (oder zumindest auf das Verzeichnis) haben. Kann '${Datum}' enthalten, um 1 Datei pro Tag zu erhalten. Der Standardwert ist '../files/logs/projector_${date}.log': Da er sich innerhalb der Webstruktur befindet, sollte er aus Sicherheitsgründen geändert werden.</a:t>
                      </a: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logFile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2659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Protokollebene</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Protokollierungsgrad, der für Debuggingzwecke verwendet wird.Mögliche Werte sind '4' für Skript-Tracing, '3' für Debug, '2' für allgemeinen Trace, '1' für Fehler-Trace, '0' für keine (Standardwert ist '2').</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logLevel</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794" marB="467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6421" name="Rectangle 1"/>
          <p:cNvSpPr>
            <a:spLocks noChangeArrowheads="1"/>
          </p:cNvSpPr>
          <p:nvPr/>
        </p:nvSpPr>
        <p:spPr bwMode="auto">
          <a:xfrm>
            <a:off x="166688" y="6078116"/>
            <a:ext cx="8856662" cy="760413"/>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dirty="0"/>
          </a:p>
        </p:txBody>
      </p:sp>
      <p:pic>
        <p:nvPicPr>
          <p:cNvPr id="1642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413" y="6165429"/>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 name="Rectangle 5"/>
          <p:cNvSpPr/>
          <p:nvPr/>
        </p:nvSpPr>
        <p:spPr>
          <a:xfrm>
            <a:off x="139700" y="6093415"/>
            <a:ext cx="8883650" cy="738664"/>
          </a:xfrm>
          <a:prstGeom prst="rect">
            <a:avLst/>
          </a:prstGeom>
        </p:spPr>
        <p:txBody>
          <a:bodyPr>
            <a:spAutoFit/>
          </a:bodyPr>
          <a:lstStyle/>
          <a:p>
            <a:pPr marL="446088" algn="l">
              <a:buClrTx/>
              <a:buFontTx/>
              <a:buNone/>
              <a:tabLst>
                <a:tab pos="0" algn="l"/>
                <a:tab pos="631825"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dirty="0" smtClean="0">
                <a:solidFill>
                  <a:srgbClr val="000000"/>
                </a:solidFill>
                <a:latin typeface="Verdana" pitchFamily="34" charset="0"/>
                <a:ea typeface="+mn-ea"/>
              </a:rPr>
              <a:t>Seit V3.0 sind fast alle Parameter in die Datenbank übernommen worden und können über globale Parameter aktualisiert werden. Nur die Datenbankkonfiguration und die </a:t>
            </a:r>
            <a:r>
              <a:rPr lang="de-DE" dirty="0" err="1" smtClean="0">
                <a:solidFill>
                  <a:srgbClr val="000000"/>
                </a:solidFill>
                <a:latin typeface="Verdana" pitchFamily="34" charset="0"/>
                <a:ea typeface="+mn-ea"/>
              </a:rPr>
              <a:t>Debug</a:t>
            </a:r>
            <a:r>
              <a:rPr lang="de-DE" dirty="0" smtClean="0">
                <a:solidFill>
                  <a:srgbClr val="000000"/>
                </a:solidFill>
                <a:latin typeface="Verdana" pitchFamily="34" charset="0"/>
                <a:ea typeface="+mn-ea"/>
              </a:rPr>
              <a:t>-Log-Konfiguration wurden in der Datei </a:t>
            </a:r>
            <a:r>
              <a:rPr lang="de-DE" dirty="0" err="1" smtClean="0">
                <a:solidFill>
                  <a:srgbClr val="000000"/>
                </a:solidFill>
                <a:latin typeface="Verdana" pitchFamily="34" charset="0"/>
                <a:ea typeface="+mn-ea"/>
              </a:rPr>
              <a:t>parameters.php</a:t>
            </a:r>
            <a:r>
              <a:rPr lang="de-DE" dirty="0" smtClean="0">
                <a:solidFill>
                  <a:srgbClr val="000000"/>
                </a:solidFill>
                <a:latin typeface="Verdana" pitchFamily="34" charset="0"/>
                <a:ea typeface="+mn-ea"/>
              </a:rPr>
              <a:t> belassen.</a:t>
            </a:r>
            <a:endParaRPr lang="de-DE" dirty="0">
              <a:solidFill>
                <a:srgbClr val="000000"/>
              </a:solidFill>
              <a:latin typeface="Verdana" pitchFamily="34" charset="0"/>
              <a:ea typeface="+mn-ea"/>
            </a:endParaRPr>
          </a:p>
        </p:txBody>
      </p:sp>
    </p:spTree>
    <p:extLst>
      <p:ext uri="{BB962C8B-B14F-4D97-AF65-F5344CB8AC3E}">
        <p14:creationId xmlns:p14="http://schemas.microsoft.com/office/powerpoint/2010/main" val="314194994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Machbarkeit</a:t>
            </a:r>
            <a:endParaRPr lang="de-DE" sz="1800" b="1">
              <a:solidFill>
                <a:srgbClr val="000000"/>
              </a:solidFill>
            </a:endParaRPr>
          </a:p>
        </p:txBody>
      </p:sp>
      <p:sp>
        <p:nvSpPr>
          <p:cNvPr id="154627" name="Rectangle 29"/>
          <p:cNvSpPr>
            <a:spLocks noChangeArrowheads="1"/>
          </p:cNvSpPr>
          <p:nvPr/>
        </p:nvSpPr>
        <p:spPr bwMode="auto">
          <a:xfrm>
            <a:off x="292100" y="1057275"/>
            <a:ext cx="88534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Machbarkeit definiert die erste Analyse der Umsetzung einer Anforderung.</a:t>
            </a:r>
            <a:endParaRPr lang="de-DE" sz="120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3824267832"/>
              </p:ext>
            </p:extLst>
          </p:nvPr>
        </p:nvGraphicFramePr>
        <p:xfrm>
          <a:off x="142875" y="2613025"/>
          <a:ext cx="4394200" cy="1576932"/>
        </p:xfrm>
        <a:graphic>
          <a:graphicData uri="http://schemas.openxmlformats.org/drawingml/2006/table">
            <a:tbl>
              <a:tblPr/>
              <a:tblGrid>
                <a:gridCol w="1089025"/>
                <a:gridCol w="3305175"/>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die Machbarkeit.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 der Machbarkeit.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Farbe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zur Darstellung der Machbarkeit in Elementlisten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Machbarkeit archiviert wird. Die Durchführbarkeit wird nicht mehr in den Listen erscheinen,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54652"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563" y="1533525"/>
            <a:ext cx="4343400" cy="9445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3914456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Effizienz</a:t>
            </a:r>
            <a:endParaRPr lang="de-DE" sz="1800" b="1">
              <a:solidFill>
                <a:srgbClr val="000000"/>
              </a:solidFill>
            </a:endParaRPr>
          </a:p>
        </p:txBody>
      </p:sp>
      <p:sp>
        <p:nvSpPr>
          <p:cNvPr id="155651" name="Rectangle 29"/>
          <p:cNvSpPr>
            <a:spLocks noChangeArrowheads="1"/>
          </p:cNvSpPr>
          <p:nvPr/>
        </p:nvSpPr>
        <p:spPr bwMode="auto">
          <a:xfrm>
            <a:off x="388938" y="1057275"/>
            <a:ext cx="8756650"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Effizienz misst das Ergebnis einer Handlung.</a:t>
            </a:r>
            <a:endParaRPr lang="de-DE" sz="1200" dirty="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3801279021"/>
              </p:ext>
            </p:extLst>
          </p:nvPr>
        </p:nvGraphicFramePr>
        <p:xfrm>
          <a:off x="142875" y="2601891"/>
          <a:ext cx="4394200" cy="1551009"/>
        </p:xfrm>
        <a:graphic>
          <a:graphicData uri="http://schemas.openxmlformats.org/drawingml/2006/table">
            <a:tbl>
              <a:tblPr/>
              <a:tblGrid>
                <a:gridCol w="1089025"/>
                <a:gridCol w="3305175"/>
              </a:tblGrid>
              <a:tr h="17836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1" i="0" u="none" strike="noStrike" cap="none" normalizeH="0" baseline="0" dirty="0">
                          <a:ln>
                            <a:noFill/>
                          </a:ln>
                          <a:solidFill>
                            <a:srgbClr val="000000"/>
                          </a:solidFill>
                          <a:effectLst/>
                          <a:latin typeface="Verdana" charset="0"/>
                          <a:ea typeface="ＭＳ Ｐゴシック" charset="0"/>
                          <a:cs typeface="Arial" charset="0"/>
                        </a:rPr>
                        <a:t>Feld</a:t>
                      </a: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6688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charset="0"/>
                          <a:ea typeface="ＭＳ Ｐゴシック" charset="0"/>
                          <a:cs typeface="Arial" charset="0"/>
                        </a:rPr>
                        <a:t>Id</a:t>
                      </a:r>
                      <a:endParaRPr kumimoji="0" lang="en-US" sz="800" b="0" i="0" u="none" strike="noStrike" cap="none" normalizeH="0" baseline="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Einzigartige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die Effizienz.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6382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a:ln>
                            <a:noFill/>
                          </a:ln>
                          <a:solidFill>
                            <a:srgbClr val="000000"/>
                          </a:solidFill>
                          <a:effectLst/>
                          <a:latin typeface="Verdana" charset="0"/>
                          <a:ea typeface="ＭＳ Ｐゴシック" charset="0"/>
                          <a:cs typeface="Arial" charset="0"/>
                        </a:rPr>
                        <a:t>Name</a:t>
                      </a: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der Effizienz.</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6646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a:ln>
                            <a:noFill/>
                          </a:ln>
                          <a:solidFill>
                            <a:srgbClr val="000000"/>
                          </a:solidFill>
                          <a:effectLst/>
                          <a:latin typeface="Verdana" charset="0"/>
                          <a:ea typeface="ＭＳ Ｐゴシック" charset="0"/>
                          <a:cs typeface="Arial" charset="0"/>
                        </a:rPr>
                        <a:t>Farbe</a:t>
                      </a: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zur Darstellung der Effizienz in Elementlisten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6646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a:ln>
                            <a:noFill/>
                          </a:ln>
                          <a:solidFill>
                            <a:srgbClr val="000000"/>
                          </a:solidFill>
                          <a:effectLst/>
                          <a:latin typeface="Verdana" charset="0"/>
                          <a:ea typeface="ＭＳ Ｐゴシック" charset="0"/>
                          <a:cs typeface="Arial" charset="0"/>
                        </a:rPr>
                        <a:t>Sortierreihenfolge</a:t>
                      </a: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772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a:ln>
                            <a:noFill/>
                          </a:ln>
                          <a:solidFill>
                            <a:srgbClr val="000000"/>
                          </a:solidFill>
                          <a:effectLst/>
                          <a:latin typeface="Verdana" charset="0"/>
                          <a:ea typeface="ＭＳ Ｐゴシック" charset="0"/>
                          <a:cs typeface="Arial" charset="0"/>
                        </a:rPr>
                        <a:t>Geschlossen</a:t>
                      </a: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Effizienz archiviert wird. Die Effizienz wird nicht mehr in den Listen angezeigt, es sei denn, "zeige geschlossen" ist aktiviert.</a:t>
                      </a: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55676"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875" y="1476375"/>
            <a:ext cx="4275138" cy="9366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0134819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Vordefinierte Notiz</a:t>
            </a:r>
            <a:endParaRPr lang="de-DE" sz="1800" b="1" dirty="0">
              <a:solidFill>
                <a:srgbClr val="000000"/>
              </a:solidFill>
            </a:endParaRPr>
          </a:p>
        </p:txBody>
      </p:sp>
      <p:sp>
        <p:nvSpPr>
          <p:cNvPr id="156675" name="Rectangle 29"/>
          <p:cNvSpPr>
            <a:spLocks noChangeArrowheads="1"/>
          </p:cNvSpPr>
          <p:nvPr/>
        </p:nvSpPr>
        <p:spPr bwMode="auto">
          <a:xfrm>
            <a:off x="0" y="815975"/>
            <a:ext cx="9145588"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vordefinierte Notiz bietet die Möglichkeit, einige vordefinierte Texte für Notizen zu definieren.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Wenn einige vordefinierte Notizen für ein Element und / oder Typ definiert sind, erscheint eine Liste bei der Erstellung von Notizen. Die Auswahl eines Punktes in der Liste füllt automatisch das Notiztextfeld aus.</a:t>
            </a:r>
            <a:endParaRPr lang="de-DE" sz="1200">
              <a:solidFill>
                <a:srgbClr val="000000"/>
              </a:solidFill>
            </a:endParaRPr>
          </a:p>
        </p:txBody>
      </p:sp>
      <p:graphicFrame>
        <p:nvGraphicFramePr>
          <p:cNvPr id="131105" name="Group 33"/>
          <p:cNvGraphicFramePr>
            <a:graphicFrameLocks noGrp="1"/>
          </p:cNvGraphicFramePr>
          <p:nvPr>
            <p:extLst>
              <p:ext uri="{D42A27DB-BD31-4B8C-83A1-F6EECF244321}">
                <p14:modId xmlns:p14="http://schemas.microsoft.com/office/powerpoint/2010/main" val="3290326568"/>
              </p:ext>
            </p:extLst>
          </p:nvPr>
        </p:nvGraphicFramePr>
        <p:xfrm>
          <a:off x="182563" y="3101975"/>
          <a:ext cx="4394200" cy="2394357"/>
        </p:xfrm>
        <a:graphic>
          <a:graphicData uri="http://schemas.openxmlformats.org/drawingml/2006/table">
            <a:tbl>
              <a:tblPr/>
              <a:tblGrid>
                <a:gridCol w="863600"/>
                <a:gridCol w="35306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die vordefinierte Notiz.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Element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Art der Position (Ticket, Aktivität, ....), für die diese vordefinierte Notiz bei der Erstellung der Notiz vorgeschlagen wird. Wenn nicht gesetzt, gilt der vordefinierte Hinweis für jeden Fund eines Artikels.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037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Typ des Elements, für das diese vordefinierte Notiz bei der Erstellung der Notiz vorgeschlagen wird. Wenn nicht gesetzt, gilt der vordefinierte Hinweis für jeden Typ des Elements.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der vordefinierten Notiz.</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Text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Vordefinierter Text für Notizen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eine vordefinierte Notiz archiviert wird. Vordefinierte Notizen erscheinen nicht mehr in Listen, es sei denn, "zeige geschlossen" ist markiert.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56703"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7963" y="1533525"/>
            <a:ext cx="4321175" cy="13573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9386334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Workflow (1/2)</a:t>
            </a:r>
            <a:endParaRPr lang="de-DE" sz="1800" b="1">
              <a:solidFill>
                <a:srgbClr val="000000"/>
              </a:solidFill>
            </a:endParaRPr>
          </a:p>
        </p:txBody>
      </p:sp>
      <p:sp>
        <p:nvSpPr>
          <p:cNvPr id="157699" name="Rectangle 29"/>
          <p:cNvSpPr>
            <a:spLocks noChangeArrowheads="1"/>
          </p:cNvSpPr>
          <p:nvPr/>
        </p:nvSpPr>
        <p:spPr bwMode="auto">
          <a:xfrm>
            <a:off x="0" y="841375"/>
            <a:ext cx="9145588" cy="649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Workflow definiert die Möglichkeit, von einem Status in einen anderen zu wechseln, und wer (je nach Profil) diesen Vorgang für jeden Status ausführen kann</a:t>
            </a:r>
            <a:r>
              <a:rPr lang="de-DE" sz="1200" dirty="0" smtClean="0">
                <a:solidFill>
                  <a:srgbClr val="000000"/>
                </a:solidFill>
              </a:rPr>
              <a:t>. Einmal </a:t>
            </a:r>
            <a:r>
              <a:rPr lang="de-DE" sz="1200" dirty="0">
                <a:solidFill>
                  <a:srgbClr val="000000"/>
                </a:solidFill>
              </a:rPr>
              <a:t>definiert, kann ein Workflow mit jeder Art von Template verknüpft werden. </a:t>
            </a:r>
          </a:p>
        </p:txBody>
      </p:sp>
      <p:graphicFrame>
        <p:nvGraphicFramePr>
          <p:cNvPr id="5" name="Group 137"/>
          <p:cNvGraphicFramePr>
            <a:graphicFrameLocks noGrp="1"/>
          </p:cNvGraphicFramePr>
          <p:nvPr>
            <p:extLst>
              <p:ext uri="{D42A27DB-BD31-4B8C-83A1-F6EECF244321}">
                <p14:modId xmlns:p14="http://schemas.microsoft.com/office/powerpoint/2010/main" val="3408326540"/>
              </p:ext>
            </p:extLst>
          </p:nvPr>
        </p:nvGraphicFramePr>
        <p:xfrm>
          <a:off x="4584701" y="1573213"/>
          <a:ext cx="4559299" cy="1730936"/>
        </p:xfrm>
        <a:graphic>
          <a:graphicData uri="http://schemas.openxmlformats.org/drawingml/2006/table">
            <a:tbl>
              <a:tblPr/>
              <a:tblGrid>
                <a:gridCol w="1079499"/>
                <a:gridCol w="34798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den Workflow.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 des Workflows.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Sortierreihenfolge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Nummer zur Festlegung der Reihenfolge der Anzeige in Listen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5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Workflow archiviert wird. Der Workflow erscheint nicht mehr in den Listen, es sei denn,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87" marR="71987"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4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87" marR="71987" marT="36022" marB="3602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Workflows.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87" marR="71987" marT="36022" marB="3602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57723" name="Rectangle 29"/>
          <p:cNvSpPr>
            <a:spLocks noChangeArrowheads="1"/>
          </p:cNvSpPr>
          <p:nvPr/>
        </p:nvSpPr>
        <p:spPr bwMode="auto">
          <a:xfrm>
            <a:off x="95250" y="3036888"/>
            <a:ext cx="4248150" cy="6492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Das Workflow-Diagramm zeigt eine visuelle Darstellung des Workflows mit allen möglichen Übergängen (unabhängig von den Profilrechten).</a:t>
            </a:r>
          </a:p>
        </p:txBody>
      </p:sp>
      <p:pic>
        <p:nvPicPr>
          <p:cNvPr id="157725" name="Picture 3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863" y="3784600"/>
            <a:ext cx="7924800" cy="28416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57727" name="Picture 3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763" y="2654300"/>
            <a:ext cx="214312" cy="1905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57728" name="Picture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3663" y="1554163"/>
            <a:ext cx="4427537" cy="10128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57729" name="Rectangle 29"/>
          <p:cNvSpPr>
            <a:spLocks noChangeArrowheads="1"/>
          </p:cNvSpPr>
          <p:nvPr/>
        </p:nvSpPr>
        <p:spPr bwMode="auto">
          <a:xfrm>
            <a:off x="392113" y="2589213"/>
            <a:ext cx="4248150"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Parameter-Schaltfläche kann verwendet werden, um einige unnötige Zustände auszublenden.</a:t>
            </a:r>
          </a:p>
        </p:txBody>
      </p:sp>
    </p:spTree>
    <p:extLst>
      <p:ext uri="{BB962C8B-B14F-4D97-AF65-F5344CB8AC3E}">
        <p14:creationId xmlns:p14="http://schemas.microsoft.com/office/powerpoint/2010/main" val="13293348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750" y="2563813"/>
            <a:ext cx="6819900" cy="23923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58723"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Workflow (2/2)</a:t>
            </a:r>
            <a:endParaRPr lang="de-DE" sz="1800" b="1">
              <a:solidFill>
                <a:srgbClr val="000000"/>
              </a:solidFill>
            </a:endParaRPr>
          </a:p>
        </p:txBody>
      </p:sp>
      <p:sp>
        <p:nvSpPr>
          <p:cNvPr id="158724" name="Rectangle 29"/>
          <p:cNvSpPr>
            <a:spLocks noChangeArrowheads="1"/>
          </p:cNvSpPr>
          <p:nvPr/>
        </p:nvSpPr>
        <p:spPr bwMode="auto">
          <a:xfrm>
            <a:off x="0" y="828675"/>
            <a:ext cx="9145588" cy="1387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Habilitationstabelle hilft zu definieren, wer von einem Status in einen anderen wechseln kann.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Jede Zeile entspricht dem Status, aus dem Sie sich bewegen möchten.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Jede Spalte entspricht dem Status, in den Sie gehen möchten.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Es ist nicht möglich, von einem Status zu sich selbst zu wechseln (diese Zellen sind leer).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Überprüfen Sie einfach das Profil (oder "alle"), wer von einem Status zum anderen wechseln darf.</a:t>
            </a:r>
            <a:endParaRPr lang="de-DE" sz="1200" dirty="0">
              <a:solidFill>
                <a:srgbClr val="000000"/>
              </a:solidFill>
            </a:endParaRPr>
          </a:p>
        </p:txBody>
      </p:sp>
      <p:sp>
        <p:nvSpPr>
          <p:cNvPr id="158726" name="Rectangle 29"/>
          <p:cNvSpPr>
            <a:spLocks noChangeArrowheads="1"/>
          </p:cNvSpPr>
          <p:nvPr/>
        </p:nvSpPr>
        <p:spPr bwMode="auto">
          <a:xfrm>
            <a:off x="0" y="5378450"/>
            <a:ext cx="9144000"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Im oberen Beispiel kann jeder eine Position von "erfasst" nach "zugeordnet" und von "erfasst" nach "gelöscht" verschieben</a:t>
            </a:r>
            <a:r>
              <a:rPr lang="de-DE" sz="1200" dirty="0" smtClean="0">
                <a:solidFill>
                  <a:srgbClr val="000000"/>
                </a:solidFill>
              </a:rPr>
              <a:t>. Niemand </a:t>
            </a:r>
            <a:r>
              <a:rPr lang="de-DE" sz="1200" dirty="0">
                <a:solidFill>
                  <a:srgbClr val="000000"/>
                </a:solidFill>
              </a:rPr>
              <a:t>kann einen Artikel aus dem Status "qualifiziert" in einen anderen Status verschieben. Achten Sie in diesem Fall darauf, dass es nie möglich sein darf, eine Position in den Status "qualifiziert" zu versetzen, da es nicht möglich sein wird, diesen Status zu verlassen.</a:t>
            </a:r>
            <a:endParaRPr lang="de-DE" sz="1200" dirty="0" smtClean="0">
              <a:solidFill>
                <a:srgbClr val="000000"/>
              </a:solidFill>
            </a:endParaRPr>
          </a:p>
        </p:txBody>
      </p:sp>
      <p:cxnSp>
        <p:nvCxnSpPr>
          <p:cNvPr id="158727" name="Connecteur droit avec flèche 2"/>
          <p:cNvCxnSpPr>
            <a:cxnSpLocks noChangeShapeType="1"/>
          </p:cNvCxnSpPr>
          <p:nvPr/>
        </p:nvCxnSpPr>
        <p:spPr bwMode="auto">
          <a:xfrm>
            <a:off x="1008063" y="3344863"/>
            <a:ext cx="2852737" cy="7937"/>
          </a:xfrm>
          <a:prstGeom prst="straightConnector1">
            <a:avLst/>
          </a:prstGeom>
          <a:noFill/>
          <a:ln w="25400">
            <a:solidFill>
              <a:srgbClr val="2D2DB9"/>
            </a:solidFill>
            <a:round/>
            <a:headEnd/>
            <a:tailEnd type="triangle" w="lg"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3" name="Connecteur droit avec flèche 12"/>
          <p:cNvCxnSpPr/>
          <p:nvPr/>
        </p:nvCxnSpPr>
        <p:spPr bwMode="auto">
          <a:xfrm flipV="1">
            <a:off x="3860800" y="2901950"/>
            <a:ext cx="0" cy="461963"/>
          </a:xfrm>
          <a:prstGeom prst="straightConnector1">
            <a:avLst/>
          </a:prstGeom>
          <a:solidFill>
            <a:srgbClr val="00B8FF"/>
          </a:solidFill>
          <a:ln w="25400" cap="flat" cmpd="sng" algn="ctr">
            <a:solidFill>
              <a:schemeClr val="accent6"/>
            </a:solidFill>
            <a:prstDash val="solid"/>
            <a:round/>
            <a:headEnd type="none" w="med" len="med"/>
            <a:tailEnd type="triangle" w="lg"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410636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Mails zum Ereignis</a:t>
            </a:r>
            <a:endParaRPr lang="de-DE" sz="1800" b="1" dirty="0">
              <a:solidFill>
                <a:srgbClr val="000000"/>
              </a:solidFill>
            </a:endParaRPr>
          </a:p>
        </p:txBody>
      </p:sp>
      <p:sp>
        <p:nvSpPr>
          <p:cNvPr id="159747" name="Rectangle 5"/>
          <p:cNvSpPr>
            <a:spLocks noChangeArrowheads="1"/>
          </p:cNvSpPr>
          <p:nvPr/>
        </p:nvSpPr>
        <p:spPr bwMode="auto">
          <a:xfrm>
            <a:off x="0" y="793750"/>
            <a:ext cx="91440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Bei </a:t>
            </a:r>
            <a:r>
              <a:rPr lang="de-DE" sz="1200" dirty="0">
                <a:solidFill>
                  <a:srgbClr val="000000"/>
                </a:solidFill>
              </a:rPr>
              <a:t>Ereignissen wie Statusänderung oder </a:t>
            </a:r>
            <a:r>
              <a:rPr lang="de-DE" sz="1200" dirty="0" smtClean="0">
                <a:solidFill>
                  <a:srgbClr val="000000"/>
                </a:solidFill>
              </a:rPr>
              <a:t>anderer wichtiger Änderungen können </a:t>
            </a:r>
            <a:r>
              <a:rPr lang="de-DE" sz="1200" dirty="0">
                <a:solidFill>
                  <a:srgbClr val="000000"/>
                </a:solidFill>
              </a:rPr>
              <a:t>automatisch Mails zu </a:t>
            </a:r>
            <a:r>
              <a:rPr lang="de-DE" sz="1200" dirty="0" smtClean="0">
                <a:solidFill>
                  <a:srgbClr val="000000"/>
                </a:solidFill>
              </a:rPr>
              <a:t>versendet werden. Dazu </a:t>
            </a:r>
            <a:r>
              <a:rPr lang="de-DE" sz="1200" dirty="0">
                <a:solidFill>
                  <a:srgbClr val="000000"/>
                </a:solidFill>
              </a:rPr>
              <a:t>muss </a:t>
            </a:r>
            <a:r>
              <a:rPr lang="de-DE" sz="1200" dirty="0" smtClean="0">
                <a:solidFill>
                  <a:srgbClr val="000000"/>
                </a:solidFill>
              </a:rPr>
              <a:t>sie für </a:t>
            </a:r>
            <a:r>
              <a:rPr lang="de-DE" sz="1200" dirty="0">
                <a:solidFill>
                  <a:srgbClr val="000000"/>
                </a:solidFill>
              </a:rPr>
              <a:t>jeden Elementtyp und jeden neuen Status oder jedes andere Ereignis definiert werden.</a:t>
            </a:r>
          </a:p>
        </p:txBody>
      </p:sp>
      <p:graphicFrame>
        <p:nvGraphicFramePr>
          <p:cNvPr id="134190" name="Group 46"/>
          <p:cNvGraphicFramePr>
            <a:graphicFrameLocks noGrp="1"/>
          </p:cNvGraphicFramePr>
          <p:nvPr>
            <p:extLst>
              <p:ext uri="{D42A27DB-BD31-4B8C-83A1-F6EECF244321}">
                <p14:modId xmlns:p14="http://schemas.microsoft.com/office/powerpoint/2010/main" val="3602039941"/>
              </p:ext>
            </p:extLst>
          </p:nvPr>
        </p:nvGraphicFramePr>
        <p:xfrm>
          <a:off x="73025" y="2389188"/>
          <a:ext cx="4394200" cy="2060083"/>
        </p:xfrm>
        <a:graphic>
          <a:graphicData uri="http://schemas.openxmlformats.org/drawingml/2006/table">
            <a:tbl>
              <a:tblPr/>
              <a:tblGrid>
                <a:gridCol w="863600"/>
                <a:gridCol w="3530600"/>
              </a:tblGrid>
              <a:tr h="20796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die Status-Mail.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Element aktualisiert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Art der Elemente, die vom automatischen E-Mail-Verkehr betroffen sein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Neuer 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Neuer Status Wenn Sie das Element in diesem Status positionieren, werden E-Mails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Oder ein anderes Ereignis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Anderes Ereignis, das möglicherweise eine E-Mail erzeugt: verantwortliche Änderung, Notiz hinzufügen,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429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Status-Mail archiviert wird. Das Team erscheint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78"/>
          <p:cNvGraphicFramePr>
            <a:graphicFrameLocks noGrp="1"/>
          </p:cNvGraphicFramePr>
          <p:nvPr>
            <p:extLst>
              <p:ext uri="{D42A27DB-BD31-4B8C-83A1-F6EECF244321}">
                <p14:modId xmlns:p14="http://schemas.microsoft.com/office/powerpoint/2010/main" val="1805846499"/>
              </p:ext>
            </p:extLst>
          </p:nvPr>
        </p:nvGraphicFramePr>
        <p:xfrm>
          <a:off x="4654550" y="2687638"/>
          <a:ext cx="4394200" cy="1395413"/>
        </p:xfrm>
        <a:graphic>
          <a:graphicData uri="http://schemas.openxmlformats.org/drawingml/2006/table">
            <a:tbl>
              <a:tblPr/>
              <a:tblGrid>
                <a:gridCol w="863600"/>
                <a:gridCol w="35306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1811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Mail Adressaten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Liste der Adressaten der Mails. Die Liste ist nicht nominativ, sondern gemäß Rollen bezüglich der Elemente definiert.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Jeder Adressat erhält nur einmal eine Mail, auch wenn eine Person mehrere "geprüfte" Rollen auf dem Element hat (z.B. Mitglied des "Projektteams" und "Verantwortlicher"). </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Wenn "Andere" angekreuzt ist, erscheint ein Eingabefeld zur Eingabe einer statischen Mailadressenliste. Mehrere Adressen können durch Semikolon getrennt eingegeben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3" marB="3600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59782" name="Rectangle 1"/>
          <p:cNvSpPr>
            <a:spLocks noChangeArrowheads="1"/>
          </p:cNvSpPr>
          <p:nvPr/>
        </p:nvSpPr>
        <p:spPr bwMode="auto">
          <a:xfrm>
            <a:off x="80963" y="4489450"/>
            <a:ext cx="6243637" cy="2332038"/>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dirty="0"/>
          </a:p>
        </p:txBody>
      </p:sp>
      <p:pic>
        <p:nvPicPr>
          <p:cNvPr id="159783"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550" y="4540250"/>
            <a:ext cx="442913" cy="3794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59784" name="Rectangle 29"/>
          <p:cNvSpPr>
            <a:spLocks noChangeArrowheads="1"/>
          </p:cNvSpPr>
          <p:nvPr/>
        </p:nvSpPr>
        <p:spPr bwMode="auto">
          <a:xfrm>
            <a:off x="454025" y="4521200"/>
            <a:ext cx="5934075" cy="21412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Die Nachricht der Mails ist so formatiert, dass sie Informationen über das Objekt </a:t>
            </a:r>
            <a:endParaRPr lang="de-DE" sz="11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smtClean="0">
                <a:solidFill>
                  <a:srgbClr val="000000"/>
                </a:solidFill>
              </a:rPr>
              <a:t>anzeigt. Der </a:t>
            </a:r>
            <a:r>
              <a:rPr lang="de-DE" sz="1100" dirty="0">
                <a:solidFill>
                  <a:srgbClr val="000000"/>
                </a:solidFill>
              </a:rPr>
              <a:t>Titel der Mail wird auf dem Bild Globale Parameter </a:t>
            </a:r>
            <a:r>
              <a:rPr lang="de-DE" sz="1100" dirty="0" smtClean="0">
                <a:solidFill>
                  <a:srgbClr val="000000"/>
                </a:solidFill>
              </a:rPr>
              <a:t>definiert: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	</a:t>
            </a:r>
            <a:r>
              <a:rPr lang="de-DE" sz="1000" dirty="0" smtClean="0">
                <a:solidFill>
                  <a:srgbClr val="000000"/>
                </a:solidFill>
              </a:rPr>
              <a:t>$ {</a:t>
            </a:r>
            <a:r>
              <a:rPr lang="de-DE" sz="1000" dirty="0" err="1" smtClean="0">
                <a:solidFill>
                  <a:srgbClr val="000000"/>
                </a:solidFill>
              </a:rPr>
              <a:t>dbName</a:t>
            </a:r>
            <a:r>
              <a:rPr lang="de-DE" sz="1000" dirty="0" smtClean="0">
                <a:solidFill>
                  <a:srgbClr val="000000"/>
                </a:solidFill>
              </a:rPr>
              <a:t>}: der Anzeigename der Instanz</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Id</a:t>
            </a:r>
            <a:r>
              <a:rPr lang="de-DE" sz="1000" dirty="0" smtClean="0">
                <a:solidFill>
                  <a:srgbClr val="000000"/>
                </a:solidFill>
              </a:rPr>
              <a:t>}: </a:t>
            </a:r>
            <a:r>
              <a:rPr lang="de-DE" sz="1000" dirty="0" err="1" smtClean="0">
                <a:solidFill>
                  <a:srgbClr val="000000"/>
                </a:solidFill>
              </a:rPr>
              <a:t>id</a:t>
            </a:r>
            <a:r>
              <a:rPr lang="de-DE" sz="1000" dirty="0" smtClean="0">
                <a:solidFill>
                  <a:srgbClr val="000000"/>
                </a:solidFill>
              </a:rPr>
              <a:t> des Elements</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{Item}</a:t>
            </a:r>
            <a:r>
              <a:rPr lang="de-DE" sz="1000" dirty="0">
                <a:solidFill>
                  <a:srgbClr val="000000"/>
                </a:solidFill>
              </a:rPr>
              <a:t>: die Klasse des Eintrags (z.B. "Ticket") </a:t>
            </a:r>
            <a:r>
              <a:rPr lang="de-DE" sz="1000" dirty="0" smtClean="0">
                <a:solidFill>
                  <a:srgbClr val="000000"/>
                </a:solidFill>
              </a:rPr>
              <a:t> </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name</a:t>
            </a:r>
            <a:r>
              <a:rPr lang="de-DE" sz="1000" dirty="0" smtClean="0">
                <a:solidFill>
                  <a:srgbClr val="000000"/>
                </a:solidFill>
              </a:rPr>
              <a:t>}: Name des Elements</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status</a:t>
            </a:r>
            <a:r>
              <a:rPr lang="de-DE" sz="1000" dirty="0" smtClean="0">
                <a:solidFill>
                  <a:srgbClr val="000000"/>
                </a:solidFill>
              </a:rPr>
              <a:t>}: Der aktuelle Status des Artikels</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projekt</a:t>
            </a:r>
            <a:r>
              <a:rPr lang="de-DE" sz="1000" dirty="0" smtClean="0">
                <a:solidFill>
                  <a:srgbClr val="000000"/>
                </a:solidFill>
              </a:rPr>
              <a:t>}: der Name des Projekts des Eintrags</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{type}</a:t>
            </a:r>
            <a:r>
              <a:rPr lang="de-DE" sz="1000" dirty="0">
                <a:solidFill>
                  <a:srgbClr val="000000"/>
                </a:solidFill>
              </a:rPr>
              <a:t>: der Typ des Eintrags</a:t>
            </a:r>
            <a:endParaRPr lang="de-DE" sz="1000" dirty="0" smtClean="0">
              <a:solidFill>
                <a:srgbClr val="000000"/>
              </a:solidFill>
            </a:endParaRP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referenz</a:t>
            </a:r>
            <a:r>
              <a:rPr lang="de-DE" sz="1000" dirty="0" smtClean="0">
                <a:solidFill>
                  <a:srgbClr val="000000"/>
                </a:solidFill>
              </a:rPr>
              <a:t>}: die Referenz </a:t>
            </a:r>
            <a:r>
              <a:rPr lang="de-DE" sz="1000" dirty="0">
                <a:solidFill>
                  <a:srgbClr val="000000"/>
                </a:solidFill>
              </a:rPr>
              <a:t>des Eintrags</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externalReference</a:t>
            </a:r>
            <a:r>
              <a:rPr lang="de-DE" sz="1000" dirty="0" smtClean="0">
                <a:solidFill>
                  <a:srgbClr val="000000"/>
                </a:solidFill>
              </a:rPr>
              <a:t>}: die externe Referenz </a:t>
            </a:r>
            <a:r>
              <a:rPr lang="de-DE" sz="1000" dirty="0">
                <a:solidFill>
                  <a:srgbClr val="000000"/>
                </a:solidFill>
              </a:rPr>
              <a:t>des Eintrags</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issuer</a:t>
            </a:r>
            <a:r>
              <a:rPr lang="de-DE" sz="1000" dirty="0" smtClean="0">
                <a:solidFill>
                  <a:srgbClr val="000000"/>
                </a:solidFill>
              </a:rPr>
              <a:t>}: der Name </a:t>
            </a:r>
            <a:r>
              <a:rPr lang="de-DE" sz="1000" dirty="0">
                <a:solidFill>
                  <a:srgbClr val="000000"/>
                </a:solidFill>
              </a:rPr>
              <a:t>des Ausstellers des Eintrags</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 {</a:t>
            </a:r>
            <a:r>
              <a:rPr lang="de-DE" sz="1000" dirty="0" err="1">
                <a:solidFill>
                  <a:srgbClr val="000000"/>
                </a:solidFill>
              </a:rPr>
              <a:t>responsible</a:t>
            </a:r>
            <a:r>
              <a:rPr lang="de-DE" sz="1000" dirty="0">
                <a:solidFill>
                  <a:srgbClr val="000000"/>
                </a:solidFill>
              </a:rPr>
              <a:t>} </a:t>
            </a:r>
            <a:r>
              <a:rPr lang="de-DE" sz="1000" dirty="0" smtClean="0">
                <a:solidFill>
                  <a:srgbClr val="000000"/>
                </a:solidFill>
              </a:rPr>
              <a:t>Verantwortlich: der Name des verantwortlichen </a:t>
            </a:r>
            <a:r>
              <a:rPr lang="de-DE" sz="1000" dirty="0">
                <a:solidFill>
                  <a:srgbClr val="000000"/>
                </a:solidFill>
              </a:rPr>
              <a:t>des Eintrags</a:t>
            </a:r>
          </a:p>
        </p:txBody>
      </p:sp>
      <p:pic>
        <p:nvPicPr>
          <p:cNvPr id="159786" name="Picture 4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213" y="1244600"/>
            <a:ext cx="4283075" cy="10747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59787" name="Picture 4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70425" y="1235075"/>
            <a:ext cx="4297363" cy="12414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59788" name="Picture 4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05550" y="4494213"/>
            <a:ext cx="2687638" cy="23193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4709090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E-Mails beantworten</a:t>
            </a:r>
            <a:endParaRPr lang="de-DE" sz="1800" b="1">
              <a:solidFill>
                <a:srgbClr val="000000"/>
              </a:solidFill>
            </a:endParaRPr>
          </a:p>
        </p:txBody>
      </p:sp>
      <p:sp>
        <p:nvSpPr>
          <p:cNvPr id="160771" name="Rectangle 5"/>
          <p:cNvSpPr>
            <a:spLocks noChangeArrowheads="1"/>
          </p:cNvSpPr>
          <p:nvPr/>
        </p:nvSpPr>
        <p:spPr bwMode="auto">
          <a:xfrm>
            <a:off x="249238" y="906463"/>
            <a:ext cx="8756650" cy="28645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Wenn ein Benutzer eine E-Mail von ProjeQtOr erhält, kann er auf die E-Mail antworten.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Diese Meldung (bis zu doppelte Leerzeilen) wird in die Notizen der entsprechenden Position aufgenommen.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Damit dies korrekt funktioniert, muss:</a:t>
            </a: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das zu prüfende IMAP-Konto im globalen Parameter Menü korrekt konfiguriert sein</a:t>
            </a:r>
            <a:br>
              <a:rPr lang="de-DE" sz="1200" smtClean="0">
                <a:solidFill>
                  <a:srgbClr val="000000"/>
                </a:solidFill>
              </a:rPr>
            </a:br>
            <a:r>
              <a:rPr lang="de-DE" sz="1200" smtClean="0">
                <a:solidFill>
                  <a:srgbClr val="000000"/>
                </a:solidFill>
              </a:rPr>
              <a:t/>
            </a:r>
            <a:br>
              <a:rPr lang="de-DE" sz="1200" smtClean="0">
                <a:solidFill>
                  <a:srgbClr val="000000"/>
                </a:solidFill>
              </a:rPr>
            </a:br>
            <a:r>
              <a:rPr lang="de-DE" sz="1200" smtClean="0">
                <a:solidFill>
                  <a:srgbClr val="000000"/>
                </a:solidFill>
              </a:rPr>
              <a:t/>
            </a:r>
            <a:br>
              <a:rPr lang="de-DE" sz="1200" smtClean="0">
                <a:solidFill>
                  <a:srgbClr val="000000"/>
                </a:solidFill>
              </a:rPr>
            </a:br>
            <a:r>
              <a:rPr lang="de-DE" sz="1200" smtClean="0">
                <a:solidFill>
                  <a:srgbClr val="000000"/>
                </a:solidFill>
              </a:rPr>
              <a:t/>
            </a:r>
            <a:br>
              <a:rPr lang="de-DE" sz="1200" smtClean="0">
                <a:solidFill>
                  <a:srgbClr val="000000"/>
                </a:solidFill>
              </a:rPr>
            </a:br>
            <a:r>
              <a:rPr lang="de-DE" sz="1200" smtClean="0">
                <a:solidFill>
                  <a:srgbClr val="000000"/>
                </a:solidFill>
              </a:rPr>
              <a:t/>
            </a:r>
            <a:br>
              <a:rPr lang="de-DE" sz="1200" smtClean="0">
                <a:solidFill>
                  <a:srgbClr val="000000"/>
                </a:solidFill>
              </a:rPr>
            </a:br>
            <a:r>
              <a:rPr lang="de-DE" sz="1200" smtClean="0">
                <a:solidFill>
                  <a:srgbClr val="000000"/>
                </a:solidFill>
              </a:rPr>
              <a:t/>
            </a:r>
            <a:br>
              <a:rPr lang="de-DE" sz="1200" smtClean="0">
                <a:solidFill>
                  <a:srgbClr val="000000"/>
                </a:solidFill>
              </a:rPr>
            </a:br>
            <a:endParaRPr lang="de-DE" sz="1200" smtClean="0">
              <a:solidFill>
                <a:srgbClr val="000000"/>
              </a:solidFill>
            </a:endParaRP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"Antwort an" E-Mail-Adresse die E-Mail-Adresse dieses Kontos sein</a:t>
            </a:r>
            <a:br>
              <a:rPr lang="de-DE" sz="1200" smtClean="0">
                <a:solidFill>
                  <a:srgbClr val="000000"/>
                </a:solidFill>
              </a:rPr>
            </a:br>
            <a:r>
              <a:rPr lang="de-DE" sz="1200" smtClean="0">
                <a:solidFill>
                  <a:srgbClr val="000000"/>
                </a:solidFill>
              </a:rPr>
              <a:t/>
            </a:r>
            <a:br>
              <a:rPr lang="de-DE" sz="1200" smtClean="0">
                <a:solidFill>
                  <a:srgbClr val="000000"/>
                </a:solidFill>
              </a:rPr>
            </a:br>
            <a:endParaRPr lang="de-DE" sz="1200" smtClean="0">
              <a:solidFill>
                <a:srgbClr val="000000"/>
              </a:solidFill>
            </a:endParaRP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der CRON-Prozess laufen</a:t>
            </a:r>
            <a:endParaRPr lang="de-DE" sz="1200">
              <a:solidFill>
                <a:srgbClr val="000000"/>
              </a:solidFill>
            </a:endParaRPr>
          </a:p>
        </p:txBody>
      </p:sp>
      <p:sp>
        <p:nvSpPr>
          <p:cNvPr id="160772" name="Rectangle 1"/>
          <p:cNvSpPr>
            <a:spLocks noChangeArrowheads="1"/>
          </p:cNvSpPr>
          <p:nvPr/>
        </p:nvSpPr>
        <p:spPr bwMode="auto">
          <a:xfrm>
            <a:off x="131763" y="5149850"/>
            <a:ext cx="8880475" cy="1619250"/>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160773"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9550" y="5200650"/>
            <a:ext cx="442913" cy="3794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60774" name="Rectangle 29"/>
          <p:cNvSpPr>
            <a:spLocks noChangeArrowheads="1"/>
          </p:cNvSpPr>
          <p:nvPr/>
        </p:nvSpPr>
        <p:spPr bwMode="auto">
          <a:xfrm>
            <a:off x="796925" y="5181600"/>
            <a:ext cx="8088313" cy="16180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Die Antwortnachricht wird so interpretiert, dass sie das zu aktualisierende Element und die Antwortnachricht abruft</a:t>
            </a:r>
            <a:r>
              <a:rPr lang="de-DE" sz="1100" dirty="0" smtClean="0">
                <a:solidFill>
                  <a:srgbClr val="000000"/>
                </a:solidFill>
              </a:rPr>
              <a:t>. Einige </a:t>
            </a:r>
            <a:r>
              <a:rPr lang="de-DE" sz="1100" dirty="0">
                <a:solidFill>
                  <a:srgbClr val="000000"/>
                </a:solidFill>
              </a:rPr>
              <a:t>Regeln müssen bei der Beantwortung von E-Mails beachtet werden:</a:t>
            </a:r>
            <a:endParaRPr lang="de-DE" sz="1100" dirty="0" smtClean="0">
              <a:solidFill>
                <a:srgbClr val="000000"/>
              </a:solidFill>
            </a:endParaRPr>
          </a:p>
          <a:p>
            <a:pPr algn="l">
              <a:buClrTx/>
              <a:buFontTx/>
              <a:buAutoNum type="arabicParen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 Originalnachricht einbinden (wird zum Abrufen des zu aktualisierenden Artikels verwendet)</a:t>
            </a:r>
            <a:endParaRPr lang="de-DE" sz="1100" dirty="0" smtClean="0">
              <a:solidFill>
                <a:srgbClr val="000000"/>
              </a:solidFill>
            </a:endParaRPr>
          </a:p>
          <a:p>
            <a:pPr algn="l">
              <a:buClrTx/>
              <a:buFontTx/>
              <a:buAutoNum type="arabicParen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 Antwortnachricht mit 2 Leerzeilen </a:t>
            </a:r>
            <a:r>
              <a:rPr lang="de-DE" sz="1100" dirty="0" smtClean="0">
                <a:solidFill>
                  <a:srgbClr val="000000"/>
                </a:solidFill>
              </a:rPr>
              <a:t>wird </a:t>
            </a:r>
            <a:r>
              <a:rPr lang="de-DE" sz="1100" dirty="0">
                <a:solidFill>
                  <a:srgbClr val="000000"/>
                </a:solidFill>
              </a:rPr>
              <a:t>als Ende der Nachricht interpretiert, die als Hinweis eingefügt werden soll.</a:t>
            </a:r>
            <a:endParaRPr lang="de-DE" sz="1100" dirty="0" smtClean="0">
              <a:solidFill>
                <a:srgbClr val="000000"/>
              </a:solidFill>
            </a:endParaRPr>
          </a:p>
          <a:p>
            <a:pPr algn="l">
              <a:buClrTx/>
              <a:buFontTx/>
              <a:buAutoNum type="arabicParen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1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Aus Sicherheitsgründen wird nur die Antwort des Absenders, dessen E-Mail als E-Mail für eine Ressource, einen Kontakt oder einen Benutzer bekannt ist, berücksichtigt</a:t>
            </a:r>
            <a:r>
              <a:rPr lang="de-DE" sz="1100" dirty="0" smtClean="0">
                <a:solidFill>
                  <a:srgbClr val="000000"/>
                </a:solidFill>
              </a:rPr>
              <a:t>. Dadurch </a:t>
            </a:r>
            <a:r>
              <a:rPr lang="de-DE" sz="1100" dirty="0">
                <a:solidFill>
                  <a:srgbClr val="000000"/>
                </a:solidFill>
              </a:rPr>
              <a:t>wird das Speichern von Notizen aus Spam-Mails vermieden.</a:t>
            </a:r>
          </a:p>
        </p:txBody>
      </p:sp>
      <p:cxnSp>
        <p:nvCxnSpPr>
          <p:cNvPr id="160776" name="AutoShape 49"/>
          <p:cNvCxnSpPr>
            <a:cxnSpLocks noChangeShapeType="1"/>
          </p:cNvCxnSpPr>
          <p:nvPr/>
        </p:nvCxnSpPr>
        <p:spPr bwMode="auto">
          <a:xfrm flipH="1">
            <a:off x="6707188" y="2420938"/>
            <a:ext cx="7937" cy="976312"/>
          </a:xfrm>
          <a:prstGeom prst="curvedConnector3">
            <a:avLst>
              <a:gd name="adj1" fmla="val -9519995"/>
            </a:avLst>
          </a:prstGeom>
          <a:noFill/>
          <a:ln w="9525">
            <a:solidFill>
              <a:schemeClr val="accent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pic>
        <p:nvPicPr>
          <p:cNvPr id="160777"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95500" y="2049463"/>
            <a:ext cx="4581525" cy="8477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0778" name="Picture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38388" y="3195638"/>
            <a:ext cx="4352925" cy="3143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0779" name="Picture 1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14500" y="3886200"/>
            <a:ext cx="5324475" cy="1181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940211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Verzögerung für Tickets</a:t>
            </a:r>
            <a:endParaRPr lang="de-DE" sz="1800" b="1">
              <a:solidFill>
                <a:srgbClr val="000000"/>
              </a:solidFill>
            </a:endParaRPr>
          </a:p>
        </p:txBody>
      </p:sp>
      <p:sp>
        <p:nvSpPr>
          <p:cNvPr id="161795" name="Rectangle 29"/>
          <p:cNvSpPr>
            <a:spLocks noChangeArrowheads="1"/>
          </p:cNvSpPr>
          <p:nvPr/>
        </p:nvSpPr>
        <p:spPr bwMode="auto">
          <a:xfrm>
            <a:off x="388938" y="1057275"/>
            <a:ext cx="875665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Es ist möglich, eine Standardverzögerung für Tickets, für jeden Tickettyp und jede Dringlichkeit des Tickets zu definieren</a:t>
            </a:r>
            <a:r>
              <a:rPr lang="de-DE" sz="1200" dirty="0" smtClean="0">
                <a:solidFill>
                  <a:srgbClr val="000000"/>
                </a:solidFill>
              </a:rPr>
              <a:t>. Bei </a:t>
            </a:r>
            <a:r>
              <a:rPr lang="de-DE" sz="1200" dirty="0">
                <a:solidFill>
                  <a:srgbClr val="000000"/>
                </a:solidFill>
              </a:rPr>
              <a:t>der Erstellung wird das Fälligkeitsdatum automatisch als Erstellungsdatum + Verzögerung berechnet.</a:t>
            </a:r>
          </a:p>
        </p:txBody>
      </p:sp>
      <p:graphicFrame>
        <p:nvGraphicFramePr>
          <p:cNvPr id="6" name="Group 137"/>
          <p:cNvGraphicFramePr>
            <a:graphicFrameLocks noGrp="1"/>
          </p:cNvGraphicFramePr>
          <p:nvPr>
            <p:extLst>
              <p:ext uri="{D42A27DB-BD31-4B8C-83A1-F6EECF244321}">
                <p14:modId xmlns:p14="http://schemas.microsoft.com/office/powerpoint/2010/main" val="406920126"/>
              </p:ext>
            </p:extLst>
          </p:nvPr>
        </p:nvGraphicFramePr>
        <p:xfrm>
          <a:off x="4592638" y="1895475"/>
          <a:ext cx="4394200" cy="2633758"/>
        </p:xfrm>
        <a:graphic>
          <a:graphicData uri="http://schemas.openxmlformats.org/drawingml/2006/table">
            <a:tbl>
              <a:tblPr/>
              <a:tblGrid>
                <a:gridCol w="863600"/>
                <a:gridCol w="35306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die Verzögerungsdefinition.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 des Tickets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Tickettyp, für den die Verzögerung gilt.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Dringlichkeit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Dringlichkeit des Tickets, auf das sich die Verzögerung bezieht..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2573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Wert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Wert der Verzögerung.</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Für den Wert können folgende Einheiten verwendet werden: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 Tage: einfache Berechnung nach Tagen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 Stunden: einfache Berechnung nach Stunden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 Arbeitstage: Berechnung ohne Ruhetage (Wochenenden und Ruhetage im "Kalender")</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  Arbeitszeiten: Berechnung nur nach den in den globalen Parametern definierten "Standardarbeitszeiten“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79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Verzögerungsdefinition archiviert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61819"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338" y="1903413"/>
            <a:ext cx="4297362" cy="9445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82101893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Indikator</a:t>
            </a:r>
            <a:endParaRPr lang="de-DE" sz="1800" b="1">
              <a:solidFill>
                <a:srgbClr val="000000"/>
              </a:solidFill>
            </a:endParaRPr>
          </a:p>
        </p:txBody>
      </p:sp>
      <p:sp>
        <p:nvSpPr>
          <p:cNvPr id="162819" name="Rectangle 29"/>
          <p:cNvSpPr>
            <a:spLocks noChangeArrowheads="1"/>
          </p:cNvSpPr>
          <p:nvPr/>
        </p:nvSpPr>
        <p:spPr bwMode="auto">
          <a:xfrm>
            <a:off x="1" y="811213"/>
            <a:ext cx="9143999"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Es ist möglich, Indikatoren für jeden Elementtyp zu definieren</a:t>
            </a:r>
            <a:r>
              <a:rPr lang="de-DE" sz="1200" dirty="0" smtClean="0">
                <a:solidFill>
                  <a:srgbClr val="000000"/>
                </a:solidFill>
              </a:rPr>
              <a:t>. Je </a:t>
            </a:r>
            <a:r>
              <a:rPr lang="de-DE" sz="1200" dirty="0">
                <a:solidFill>
                  <a:srgbClr val="000000"/>
                </a:solidFill>
              </a:rPr>
              <a:t>nach Art der Elemente unterscheidet sich die Art der Indikatoren, die in der Liste ausgewählt werden können</a:t>
            </a:r>
            <a:r>
              <a:rPr lang="de-DE" sz="1200" dirty="0" smtClean="0">
                <a:solidFill>
                  <a:srgbClr val="000000"/>
                </a:solidFill>
              </a:rPr>
              <a:t>. Einige </a:t>
            </a:r>
            <a:r>
              <a:rPr lang="de-DE" sz="1200" dirty="0">
                <a:solidFill>
                  <a:srgbClr val="000000"/>
                </a:solidFill>
              </a:rPr>
              <a:t>Indikatoren basieren auf Verspätung (Fälligkeitsdatum), andere auf Arbeit, wieder andere auf </a:t>
            </a:r>
            <a:r>
              <a:rPr lang="de-DE" sz="1200" dirty="0" smtClean="0">
                <a:solidFill>
                  <a:srgbClr val="000000"/>
                </a:solidFill>
              </a:rPr>
              <a:t>Kosten. Für </a:t>
            </a:r>
            <a:r>
              <a:rPr lang="de-DE" sz="1200" dirty="0">
                <a:solidFill>
                  <a:srgbClr val="000000"/>
                </a:solidFill>
              </a:rPr>
              <a:t>jeden Indikator kann ein </a:t>
            </a:r>
            <a:r>
              <a:rPr lang="de-DE" sz="1200" dirty="0" err="1">
                <a:solidFill>
                  <a:srgbClr val="000000"/>
                </a:solidFill>
              </a:rPr>
              <a:t>Warnwert</a:t>
            </a:r>
            <a:r>
              <a:rPr lang="de-DE" sz="1200" dirty="0">
                <a:solidFill>
                  <a:srgbClr val="000000"/>
                </a:solidFill>
              </a:rPr>
              <a:t> und ein Alarmwert definiert werden.</a:t>
            </a:r>
          </a:p>
        </p:txBody>
      </p:sp>
      <p:graphicFrame>
        <p:nvGraphicFramePr>
          <p:cNvPr id="5" name="Group 137"/>
          <p:cNvGraphicFramePr>
            <a:graphicFrameLocks noGrp="1"/>
          </p:cNvGraphicFramePr>
          <p:nvPr>
            <p:extLst>
              <p:ext uri="{D42A27DB-BD31-4B8C-83A1-F6EECF244321}">
                <p14:modId xmlns:p14="http://schemas.microsoft.com/office/powerpoint/2010/main" val="2419133183"/>
              </p:ext>
            </p:extLst>
          </p:nvPr>
        </p:nvGraphicFramePr>
        <p:xfrm>
          <a:off x="117475" y="2976563"/>
          <a:ext cx="4394200" cy="2018305"/>
        </p:xfrm>
        <a:graphic>
          <a:graphicData uri="http://schemas.openxmlformats.org/drawingml/2006/table">
            <a:tbl>
              <a:tblPr/>
              <a:tblGrid>
                <a:gridCol w="863600"/>
                <a:gridCol w="3530600"/>
              </a:tblGrid>
              <a:tr h="23486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0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die Kennzeichendefinition. Wird bei der Erstellung automatisch generiert.</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6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Element</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Die Elemente, für die das Kennzeichen gilt.</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6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Typ der Elemente, für die das Kennzeichen gilt.</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79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Dringlichkeit</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Dringlichkeit der Fahrkarte, für die eine Verspätung gilt.</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57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Erinnerung</a:t>
                      </a: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Verspätung vor Fälligkeit oder % der Arbeit oder % der Kosten für eine Abmahnung </a:t>
                      </a: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6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Alarm</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Verzögerung vor dem Fälligkeitsdatum oder % der Arbeit oder % oder Kosten für die Versendung einer Benachrichtigung</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6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angibt, </a:t>
                      </a:r>
                      <a:r>
                        <a:rPr kumimoji="0" lang="de-DE" sz="800" b="0" i="0" u="none" strike="noStrike" cap="none" normalizeH="0" baseline="0" noProof="0" dirty="0" err="1" smtClean="0">
                          <a:ln>
                            <a:noFill/>
                          </a:ln>
                          <a:solidFill>
                            <a:srgbClr val="000000"/>
                          </a:solidFill>
                          <a:effectLst/>
                          <a:latin typeface="Verdana" pitchFamily="34" charset="0"/>
                          <a:cs typeface="Arial" charset="0"/>
                        </a:rPr>
                        <a:t>daß</a:t>
                      </a:r>
                      <a:r>
                        <a:rPr kumimoji="0" lang="de-DE" sz="800" b="0" i="0" u="none" strike="noStrike" cap="none" normalizeH="0" baseline="0" noProof="0" dirty="0" smtClean="0">
                          <a:ln>
                            <a:noFill/>
                          </a:ln>
                          <a:solidFill>
                            <a:srgbClr val="000000"/>
                          </a:solidFill>
                          <a:effectLst/>
                          <a:latin typeface="Verdana" pitchFamily="34" charset="0"/>
                          <a:cs typeface="Arial" charset="0"/>
                        </a:rPr>
                        <a:t> das Kennzeichen archiviert ist. </a:t>
                      </a:r>
                    </a:p>
                  </a:txBody>
                  <a:tcPr marL="72000" marR="72000" marT="35956" marB="3595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9" name="Group 78"/>
          <p:cNvGraphicFramePr>
            <a:graphicFrameLocks noGrp="1"/>
          </p:cNvGraphicFramePr>
          <p:nvPr>
            <p:extLst>
              <p:ext uri="{D42A27DB-BD31-4B8C-83A1-F6EECF244321}">
                <p14:modId xmlns:p14="http://schemas.microsoft.com/office/powerpoint/2010/main" val="128758070"/>
              </p:ext>
            </p:extLst>
          </p:nvPr>
        </p:nvGraphicFramePr>
        <p:xfrm>
          <a:off x="4594225" y="4146550"/>
          <a:ext cx="4394200" cy="1384938"/>
        </p:xfrm>
        <a:graphic>
          <a:graphicData uri="http://schemas.openxmlformats.org/drawingml/2006/table">
            <a:tbl>
              <a:tblPr/>
              <a:tblGrid>
                <a:gridCol w="1044575"/>
                <a:gridCol w="3349625"/>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2" marB="3600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2" marB="3600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65563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Mail Adressaten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2" marB="3600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Liste der Adressaten der Mails. Die Liste ist nicht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nominativ</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sondern wird als Rolle zum Element definiert. Jeder Adressat erhält nur einmal eine Mail, auch wenn eine Person mehrere "geprüfte" Rollen aufweist (z.B. Mitglied des "Projektteams" und "Verantwortlicher").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2" marB="3600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Interne Alarmempfänger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2" marB="3600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Liste der Adressaten des internen Alarms.</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Liste ist nicht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nominativ</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sondern als Rollen zu dem Element definiert.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2" marB="3600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 name="Rectangle 1"/>
          <p:cNvSpPr/>
          <p:nvPr/>
        </p:nvSpPr>
        <p:spPr>
          <a:xfrm>
            <a:off x="106363" y="5035550"/>
            <a:ext cx="4373562" cy="956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800" dirty="0" smtClean="0">
                <a:solidFill>
                  <a:srgbClr val="000000"/>
                </a:solidFill>
              </a:rPr>
              <a:t>Einheiten für die Verzögerungen können sein: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800" dirty="0" smtClean="0">
                <a:solidFill>
                  <a:srgbClr val="000000"/>
                </a:solidFill>
              </a:rPr>
              <a:t> - Tage: einfache Rechnung als Tage</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800" dirty="0" smtClean="0">
                <a:solidFill>
                  <a:srgbClr val="000000"/>
                </a:solidFill>
              </a:rPr>
              <a:t> - Stunden: einfache Berechnung als Stunden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800" dirty="0" smtClean="0">
                <a:solidFill>
                  <a:srgbClr val="000000"/>
                </a:solidFill>
              </a:rPr>
              <a:t> - </a:t>
            </a:r>
            <a:r>
              <a:rPr lang="de-DE" sz="800" dirty="0">
                <a:solidFill>
                  <a:srgbClr val="000000"/>
                </a:solidFill>
                <a:cs typeface="Arial" charset="0"/>
              </a:rPr>
              <a:t>Arbeitstage: Berechnung ohne Ruhetage (Wochenenden und Ruhetage im "Kalender"</a:t>
            </a:r>
            <a:r>
              <a:rPr lang="de-DE" sz="800" dirty="0" smtClean="0">
                <a:solidFill>
                  <a:srgbClr val="000000"/>
                </a:solidFill>
                <a:cs typeface="Arial" charset="0"/>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800" dirty="0" smtClean="0">
                <a:solidFill>
                  <a:srgbClr val="000000"/>
                </a:solidFill>
              </a:rPr>
              <a:t> - </a:t>
            </a:r>
            <a:r>
              <a:rPr lang="de-DE" sz="800" dirty="0">
                <a:solidFill>
                  <a:srgbClr val="000000"/>
                </a:solidFill>
                <a:cs typeface="Arial" charset="0"/>
              </a:rPr>
              <a:t>Arbeitszeiten: Berechnung nur nach den in den globalen Parametern definierten "Standardarbeitszeiten“</a:t>
            </a:r>
            <a:endParaRPr lang="de-DE" sz="800" dirty="0">
              <a:solidFill>
                <a:srgbClr val="000000"/>
              </a:solidFill>
            </a:endParaRPr>
          </a:p>
        </p:txBody>
      </p:sp>
      <p:pic>
        <p:nvPicPr>
          <p:cNvPr id="162864" name="Picture 8" descr="http://127.0.0.1/projectorriaV3.4/view/css/images/iconAlert3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075" y="606107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65" name="Rectangle 4"/>
          <p:cNvSpPr>
            <a:spLocks noChangeArrowheads="1"/>
          </p:cNvSpPr>
          <p:nvPr/>
        </p:nvSpPr>
        <p:spPr bwMode="auto">
          <a:xfrm>
            <a:off x="120650" y="5997575"/>
            <a:ext cx="87566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Bei indikatorfähigen Objekten können Sie oben links ein kleines Symbol sehen.</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Bewegen Sie einfach die Maus über das Symbol, um anzuzeigen, welcher Indikator angehoben wurde.</a:t>
            </a:r>
          </a:p>
        </p:txBody>
      </p:sp>
      <p:pic>
        <p:nvPicPr>
          <p:cNvPr id="162866"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7488" y="6407150"/>
            <a:ext cx="1828800" cy="4381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2868" name="Picture 5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6700" y="1601788"/>
            <a:ext cx="4251325" cy="12192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2869" name="Picture 5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54550" y="1592263"/>
            <a:ext cx="4275138" cy="2438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4413368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Checkliste Definition</a:t>
            </a:r>
            <a:endParaRPr lang="de-DE" sz="1800" b="1">
              <a:solidFill>
                <a:srgbClr val="000000"/>
              </a:solidFill>
            </a:endParaRPr>
          </a:p>
        </p:txBody>
      </p:sp>
      <p:sp>
        <p:nvSpPr>
          <p:cNvPr id="163843" name="Rectangle 29"/>
          <p:cNvSpPr>
            <a:spLocks noChangeArrowheads="1"/>
          </p:cNvSpPr>
          <p:nvPr/>
        </p:nvSpPr>
        <p:spPr bwMode="auto">
          <a:xfrm>
            <a:off x="1" y="747713"/>
            <a:ext cx="9143999" cy="4330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smtClean="0">
                <a:solidFill>
                  <a:srgbClr val="000000"/>
                </a:solidFill>
              </a:rPr>
              <a:t>Es ist möglich, Checklisten für jeden Elementtyp zu definieren. Wenn eine Checklistendefinition für ein bestimmtes Element existiert, erscheint eine neue Schaltfläche     zu diesem Element.</a:t>
            </a:r>
            <a:endParaRPr lang="de-DE" sz="1100" dirty="0">
              <a:solidFill>
                <a:srgbClr val="000000"/>
              </a:solidFill>
            </a:endParaRPr>
          </a:p>
        </p:txBody>
      </p:sp>
      <p:graphicFrame>
        <p:nvGraphicFramePr>
          <p:cNvPr id="427088" name="Group 80"/>
          <p:cNvGraphicFramePr>
            <a:graphicFrameLocks noGrp="1"/>
          </p:cNvGraphicFramePr>
          <p:nvPr>
            <p:extLst>
              <p:ext uri="{D42A27DB-BD31-4B8C-83A1-F6EECF244321}">
                <p14:modId xmlns:p14="http://schemas.microsoft.com/office/powerpoint/2010/main" val="3293398811"/>
              </p:ext>
            </p:extLst>
          </p:nvPr>
        </p:nvGraphicFramePr>
        <p:xfrm>
          <a:off x="142875" y="1997075"/>
          <a:ext cx="4649788" cy="1145119"/>
        </p:xfrm>
        <a:graphic>
          <a:graphicData uri="http://schemas.openxmlformats.org/drawingml/2006/table">
            <a:tbl>
              <a:tblPr/>
              <a:tblGrid>
                <a:gridCol w="771525"/>
                <a:gridCol w="3878263"/>
              </a:tblGrid>
              <a:tr h="234998">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die Checklistendefinition. Wird bei der Erstellung automatisch generiert.</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Element</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Die Elemente, auf die sich die Checkliste bezieht.</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Typ der Elemente, für die die Checkliste gilt.</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angibt, dass die Checklistendefinition archiviert wird. </a:t>
                      </a:r>
                    </a:p>
                  </a:txBody>
                  <a:tcPr marL="72000" marR="72000" marT="35966" marB="3596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27090" name="Group 82"/>
          <p:cNvGraphicFramePr>
            <a:graphicFrameLocks noGrp="1"/>
          </p:cNvGraphicFramePr>
          <p:nvPr>
            <p:extLst>
              <p:ext uri="{D42A27DB-BD31-4B8C-83A1-F6EECF244321}">
                <p14:modId xmlns:p14="http://schemas.microsoft.com/office/powerpoint/2010/main" val="4169631410"/>
              </p:ext>
            </p:extLst>
          </p:nvPr>
        </p:nvGraphicFramePr>
        <p:xfrm>
          <a:off x="5332413" y="3376613"/>
          <a:ext cx="3798887" cy="1254448"/>
        </p:xfrm>
        <a:graphic>
          <a:graphicData uri="http://schemas.openxmlformats.org/drawingml/2006/table">
            <a:tbl>
              <a:tblPr/>
              <a:tblGrid>
                <a:gridCol w="1055687"/>
                <a:gridCol w="2743200"/>
              </a:tblGrid>
              <a:tr h="19630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0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Name des Betreffs der Checklistenzeile</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049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Reihenfolge der Zeile in der Liste</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049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Wahl #n</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Mögliche Auswahlmöglichkeiten (Prüfungen) für die Liste (bis zu 5 Auswahlmöglichkeiten)</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049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Exklusiv</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Sind die Auswahlmöglichkeiten exklusiv (wählen Sie eine aus, um andere zu deaktivieren)?</a:t>
                      </a: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63884" name="Picture 5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18163" y="1162050"/>
            <a:ext cx="3246437" cy="2160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3886" name="Picture 5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2725" y="1176338"/>
            <a:ext cx="4308475" cy="7699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3887" name="Picture 6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6063" y="4821238"/>
            <a:ext cx="8564562" cy="19716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3888" name="Picture 6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81450" y="992188"/>
            <a:ext cx="238125"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63889" name="Rectangle 29"/>
          <p:cNvSpPr>
            <a:spLocks noChangeArrowheads="1"/>
          </p:cNvSpPr>
          <p:nvPr/>
        </p:nvSpPr>
        <p:spPr bwMode="auto">
          <a:xfrm>
            <a:off x="0" y="3336925"/>
            <a:ext cx="5308600" cy="14487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smtClean="0">
                <a:solidFill>
                  <a:srgbClr val="000000"/>
                </a:solidFill>
              </a:rPr>
              <a:t>Eine Checkliste wird aus Checklistenzeilen aufgebaut. Jede Zeile hat einen Namen, eine Reihenfolge und bis zu 5 Kontrollmöglichkeiten. Eine Zeile ohne Häkchen wird als Abschnittsüberschrift angezeigt. Name und Auswahl haben 2 Felder: erstens die angezeigte Beschriftung, zweitens der Hilfetext, der als </a:t>
            </a:r>
            <a:r>
              <a:rPr lang="de-DE" sz="1100" dirty="0" err="1" smtClean="0">
                <a:solidFill>
                  <a:srgbClr val="000000"/>
                </a:solidFill>
              </a:rPr>
              <a:t>Tooltip</a:t>
            </a:r>
            <a:r>
              <a:rPr lang="de-DE" sz="1100" dirty="0" smtClean="0">
                <a:solidFill>
                  <a:srgbClr val="000000"/>
                </a:solidFill>
              </a:rPr>
              <a:t> angezeigt wird. Die Prüfungen können exklusiv sein (eine Auswahl wird andere deaktivieren) oder nicht (eine Mehrfachauswahl ist dann möglich). Checklistenzeilen werden so angezeigt, wie sie in der Checkliste erscheinen:</a:t>
            </a:r>
            <a:endParaRPr lang="de-DE" sz="1100" dirty="0">
              <a:solidFill>
                <a:srgbClr val="000000"/>
              </a:solidFill>
            </a:endParaRPr>
          </a:p>
        </p:txBody>
      </p:sp>
    </p:spTree>
    <p:extLst>
      <p:ext uri="{BB962C8B-B14F-4D97-AF65-F5344CB8AC3E}">
        <p14:creationId xmlns:p14="http://schemas.microsoft.com/office/powerpoint/2010/main" val="33932920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2"/>
          <p:cNvSpPr txBox="1">
            <a:spLocks noChangeArrowheads="1"/>
          </p:cNvSpPr>
          <p:nvPr/>
        </p:nvSpPr>
        <p:spPr bwMode="auto">
          <a:xfrm>
            <a:off x="2771775" y="115888"/>
            <a:ext cx="338455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Parameter (5/5)</a:t>
            </a:r>
            <a:endParaRPr lang="de-DE" sz="1800" b="1">
              <a:solidFill>
                <a:srgbClr val="000000"/>
              </a:solidFill>
            </a:endParaRPr>
          </a:p>
        </p:txBody>
      </p:sp>
      <p:graphicFrame>
        <p:nvGraphicFramePr>
          <p:cNvPr id="17466" name="Group 58"/>
          <p:cNvGraphicFramePr>
            <a:graphicFrameLocks noGrp="1"/>
          </p:cNvGraphicFramePr>
          <p:nvPr>
            <p:extLst>
              <p:ext uri="{D42A27DB-BD31-4B8C-83A1-F6EECF244321}">
                <p14:modId xmlns:p14="http://schemas.microsoft.com/office/powerpoint/2010/main" val="3578784590"/>
              </p:ext>
            </p:extLst>
          </p:nvPr>
        </p:nvGraphicFramePr>
        <p:xfrm>
          <a:off x="0" y="835577"/>
          <a:ext cx="9143999" cy="5929547"/>
        </p:xfrm>
        <a:graphic>
          <a:graphicData uri="http://schemas.openxmlformats.org/drawingml/2006/table">
            <a:tbl>
              <a:tblPr/>
              <a:tblGrid>
                <a:gridCol w="1716462"/>
                <a:gridCol w="5177298"/>
                <a:gridCol w="2250239"/>
              </a:tblGrid>
              <a:tr h="2492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1" i="0" u="none" strike="noStrike" cap="none" normalizeH="0" baseline="0" noProof="0" smtClean="0">
                          <a:ln>
                            <a:noFill/>
                          </a:ln>
                          <a:solidFill>
                            <a:srgbClr val="000000"/>
                          </a:solidFill>
                          <a:effectLst/>
                          <a:latin typeface="Verdana" charset="0"/>
                          <a:ea typeface="ＭＳ Ｐゴシック" charset="0"/>
                          <a:cs typeface="Arial" charset="0"/>
                        </a:rPr>
                        <a:t>Bildbeschriftung</a:t>
                      </a:r>
                      <a:endParaRPr kumimoji="0" lang="de-DE" sz="10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1000" b="1"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1" i="0" u="none" strike="noStrike" cap="none" normalizeH="0" baseline="0" noProof="0" dirty="0" smtClean="0">
                          <a:ln>
                            <a:noFill/>
                          </a:ln>
                          <a:solidFill>
                            <a:srgbClr val="000000"/>
                          </a:solidFill>
                          <a:effectLst/>
                          <a:latin typeface="Verdana" charset="0"/>
                          <a:ea typeface="ＭＳ Ｐゴシック" charset="0"/>
                          <a:cs typeface="Arial" charset="0"/>
                        </a:rPr>
                        <a:t>Variablennamen</a:t>
                      </a:r>
                      <a:endParaRPr kumimoji="0" lang="de-DE" sz="10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6365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Währung</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Das Währungssymbol, das für die Kostenanzeige verwendet werden soll. Jedes Symbol und jeder Buchstabe ist möglich: '$', '€', '£', 'USD', 'EURO', 'GBP', .... Hinweis: Sie können eine Währung wie z.B. 'K€' verwenden, also wäre 1 Euro 0,001 K€.</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Währung</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92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Währungssymbol-position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Position des Währungssymbols</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Mögliche Werte sind ‚vor‘, ‚nach‘ oder ‚keine‘.</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currencyPosition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35728">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Parameter Dateiname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Der Name der Datei, in der alle bisherigen Parameter gespeichert werden.</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Der Standardwert ist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files</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config</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parameters.php</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wie es in der Web-Struktur ist, es </a:t>
                      </a:r>
                      <a:r>
                        <a:rPr kumimoji="0" lang="de-DE" sz="1000" b="1" i="0" u="none" strike="noStrike" cap="none" normalizeH="0" baseline="0" noProof="0" dirty="0" smtClean="0">
                          <a:ln>
                            <a:noFill/>
                          </a:ln>
                          <a:solidFill>
                            <a:srgbClr val="800000"/>
                          </a:solidFill>
                          <a:effectLst/>
                          <a:latin typeface="Verdana" charset="0"/>
                          <a:ea typeface="ＭＳ Ｐゴシック" charset="0"/>
                          <a:cs typeface="Arial" charset="0"/>
                        </a:rPr>
                        <a:t>muss aber aus Sicherheitsgründen geändert werden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Gespeichert als $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parametersLocation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in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parametersLocation.php</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Datei </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84259">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Lassen Sie Login von Ldap</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Definition, ob Verbindungen über das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Ldap</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-Verzeichnis validiert werden können. Mögliche Werte sind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true</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ode</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false</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Wenn der Wert auf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true</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gesetzt wurde, kann der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ProjeQtOr</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Benutzer von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Ldap</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protokollieren.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paramLdap_allow_login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V1.8.0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240F7B"/>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9263">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LDAP-Basis-DN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LDAP-Basis-DN. </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Zum Beispiel 'dc =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mydomain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dc =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com</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paramLdap_base_dn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V1.8.0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9263">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LDAP-Host-Adresse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LDAP-Host-Adresse Server. D</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Standardeinstellung ist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Locahost</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paramLdap_host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V1.8.0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9263">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lDAP-Port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LDAP-Anschluss.</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Der Standardwert ist ‚389‘.</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paramLdap_port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V1.8.0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9263">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ldap Version</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LDAP Version. </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Mögliche Werte sind ‚2‘ oder ‚3‘.</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paramLdap_version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V1.8.0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9263">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LDAP-Benutzer suchen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DN des LDAP-Benutzers, der für die Suchfunktion verwendet wird.</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Zum Beispiel‚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cn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 Manager dc =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mydomain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dc =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com</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paramLdap_search_user</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V1.8.0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2913">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LDAP-Benutzerpasswort suchen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Passwort des LDAP-Benutzers, das für die Suchfunktion verwendet wird.</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 paramLdap_search_pass</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smtClean="0">
                          <a:ln>
                            <a:noFill/>
                          </a:ln>
                          <a:solidFill>
                            <a:srgbClr val="240F7B"/>
                          </a:solidFill>
                          <a:effectLst/>
                          <a:latin typeface="Verdana" charset="0"/>
                          <a:ea typeface="ＭＳ Ｐゴシック" charset="0"/>
                          <a:cs typeface="Arial" charset="0"/>
                        </a:rPr>
                        <a:t>Neu in V1.8.0</a:t>
                      </a:r>
                      <a:r>
                        <a:rPr kumimoji="0" lang="de-DE" sz="1000" b="0" i="0" u="none" strike="noStrike" cap="none" normalizeH="0" baseline="0" noProof="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06425">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lDAP-Filter</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LDAP-Filter zum Auffinden des verwendeten Namens . Muss %USERNAME% enthalten, der durch den Login-Benutzernamen ersetzt wird.</a:t>
                      </a:r>
                    </a:p>
                    <a:p>
                      <a:pPr marL="0" marR="0" lvl="0" indent="0" algn="l" defTabSz="457200" rtl="0" eaLnBrk="1" fontAlgn="base" latinLnBrk="0" hangingPunct="1">
                        <a:lnSpc>
                          <a:spcPct val="104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Zum Beispiel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uid</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=%USERNAME%'.</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paramLdap_user_filter</a:t>
                      </a:r>
                      <a:endPar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endParaRP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240F7B"/>
                          </a:solidFill>
                          <a:effectLst/>
                          <a:latin typeface="Verdana" charset="0"/>
                          <a:ea typeface="ＭＳ Ｐゴシック" charset="0"/>
                          <a:cs typeface="Arial" charset="0"/>
                        </a:rPr>
                        <a:t>[</a:t>
                      </a:r>
                      <a:r>
                        <a:rPr kumimoji="0" lang="de-DE" sz="1000" b="0" i="1" u="none" strike="noStrike" cap="none" normalizeH="0" baseline="0" noProof="0" dirty="0" smtClean="0">
                          <a:ln>
                            <a:noFill/>
                          </a:ln>
                          <a:solidFill>
                            <a:srgbClr val="240F7B"/>
                          </a:solidFill>
                          <a:effectLst/>
                          <a:latin typeface="Verdana" charset="0"/>
                          <a:ea typeface="ＭＳ Ｐゴシック" charset="0"/>
                          <a:cs typeface="Arial" charset="0"/>
                        </a:rPr>
                        <a:t>Neu in V1.8.0</a:t>
                      </a:r>
                      <a:r>
                        <a:rPr kumimoji="0" lang="de-DE" sz="1000" b="0" i="0" u="none" strike="noStrike" cap="none" normalizeH="0" baseline="0" noProof="0" dirty="0" smtClean="0">
                          <a:ln>
                            <a:noFill/>
                          </a:ln>
                          <a:solidFill>
                            <a:srgbClr val="240F7B"/>
                          </a:solidFill>
                          <a:effectLst/>
                          <a:latin typeface="Verdana" charset="0"/>
                          <a:ea typeface="ＭＳ Ｐゴシック" charset="0"/>
                          <a:cs typeface="Arial" charset="0"/>
                        </a:rPr>
                        <a: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90000" marR="90000" marT="46807" marB="468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42511084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Projekttyp</a:t>
            </a:r>
            <a:endParaRPr lang="de-DE" sz="1800" b="1">
              <a:solidFill>
                <a:srgbClr val="000000"/>
              </a:solidFill>
            </a:endParaRPr>
          </a:p>
        </p:txBody>
      </p:sp>
      <p:sp>
        <p:nvSpPr>
          <p:cNvPr id="164867" name="Rectangle 29"/>
          <p:cNvSpPr>
            <a:spLocks noChangeArrowheads="1"/>
          </p:cNvSpPr>
          <p:nvPr/>
        </p:nvSpPr>
        <p:spPr bwMode="auto">
          <a:xfrm>
            <a:off x="0" y="815975"/>
            <a:ext cx="9144000" cy="28645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Der Projekttyp ist eine Möglichkeit, ein gemeinsames Verhalten in einer Gruppe von Projekten zu definieren.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Einige wichtige Verhaltensweisen hängen vom Code ab:</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OPE:</a:t>
            </a:r>
            <a:r>
              <a:rPr lang="de-DE" sz="1200" dirty="0" smtClean="0">
                <a:solidFill>
                  <a:srgbClr val="000000"/>
                </a:solidFill>
              </a:rPr>
              <a:t>	</a:t>
            </a:r>
            <a:r>
              <a:rPr lang="de-DE" sz="1200" b="1" dirty="0" smtClean="0">
                <a:solidFill>
                  <a:srgbClr val="000000"/>
                </a:solidFill>
              </a:rPr>
              <a:t>Operational Projekt.</a:t>
            </a:r>
          </a:p>
          <a:p>
            <a:pPr marL="1516063" lvl="3"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Häufigstes Projekt zur Verfolgung von </a:t>
            </a:r>
            <a:r>
              <a:rPr lang="de-DE" sz="1200" dirty="0" smtClean="0">
                <a:solidFill>
                  <a:srgbClr val="000000"/>
                </a:solidFill>
              </a:rPr>
              <a:t>Aktivitäten.</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ADM: Verwaltung Projekt</a:t>
            </a:r>
          </a:p>
          <a:p>
            <a:pPr marL="1516063" lvl="2"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Art des Projekts, das der nicht produktiven Arbeit folgt: Urlaub, Krankheit, Ausbildung,....</a:t>
            </a:r>
          </a:p>
          <a:p>
            <a:pPr marL="1516063" lvl="2"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Jede Ressource wird in der Lage sein, eine reale Arbeit an solchen Projekten einzugeben, ohne dass sie in das Projekt involviert sein muss oder den Projektaktivitäten zugeordnet werden muss.</a:t>
            </a:r>
          </a:p>
          <a:p>
            <a:pPr marL="1516063" lvl="2"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Zuordnungen zu allen Projektaufgaben werden automatisch erstellt, so dass die Benutzer echte Arbeit eingeben können</a:t>
            </a:r>
            <a:r>
              <a:rPr lang="de-DE" sz="1200" dirty="0" smtClean="0">
                <a:solidFill>
                  <a:srgbClr val="000000"/>
                </a:solidFill>
              </a:rPr>
              <a:t>.</a:t>
            </a:r>
            <a:endParaRPr lang="de-DE" sz="1200" dirty="0" smtClean="0">
              <a:solidFill>
                <a:schemeClr val="tx1"/>
              </a:solidFill>
            </a:endParaRP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TMP: Template-Projekt.</a:t>
            </a:r>
          </a:p>
          <a:p>
            <a:pPr marL="1516063" lvl="2"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Diese Projekte werden nicht verwendet, um einige Arbeiten zu verfolgen</a:t>
            </a:r>
            <a:r>
              <a:rPr lang="de-DE" sz="1200" dirty="0" smtClean="0">
                <a:solidFill>
                  <a:srgbClr val="000000"/>
                </a:solidFill>
              </a:rPr>
              <a:t>. Sie </a:t>
            </a:r>
            <a:r>
              <a:rPr lang="de-DE" sz="1200" dirty="0">
                <a:solidFill>
                  <a:srgbClr val="000000"/>
                </a:solidFill>
              </a:rPr>
              <a:t>dienen lediglich dazu, Vorlagen zu definieren, die als operative Projekte kopiert werden können</a:t>
            </a:r>
            <a:r>
              <a:rPr lang="de-DE" sz="1200" dirty="0" smtClean="0">
                <a:solidFill>
                  <a:srgbClr val="000000"/>
                </a:solidFill>
              </a:rPr>
              <a:t>. Jeder </a:t>
            </a:r>
            <a:r>
              <a:rPr lang="de-DE" sz="1200" dirty="0">
                <a:solidFill>
                  <a:srgbClr val="000000"/>
                </a:solidFill>
              </a:rPr>
              <a:t>Projektleiter kann solche Projekte kopieren, ohne dass er davon betroffen sein muss.</a:t>
            </a:r>
          </a:p>
        </p:txBody>
      </p:sp>
      <p:graphicFrame>
        <p:nvGraphicFramePr>
          <p:cNvPr id="146471" name="Group 39"/>
          <p:cNvGraphicFramePr>
            <a:graphicFrameLocks noGrp="1"/>
          </p:cNvGraphicFramePr>
          <p:nvPr>
            <p:extLst>
              <p:ext uri="{D42A27DB-BD31-4B8C-83A1-F6EECF244321}">
                <p14:modId xmlns:p14="http://schemas.microsoft.com/office/powerpoint/2010/main" val="1533308891"/>
              </p:ext>
            </p:extLst>
          </p:nvPr>
        </p:nvGraphicFramePr>
        <p:xfrm>
          <a:off x="4591050" y="3717925"/>
          <a:ext cx="4394200" cy="3057575"/>
        </p:xfrm>
        <a:graphic>
          <a:graphicData uri="http://schemas.openxmlformats.org/drawingml/2006/table">
            <a:tbl>
              <a:tblPr/>
              <a:tblGrid>
                <a:gridCol w="1085850"/>
                <a:gridCol w="3308350"/>
              </a:tblGrid>
              <a:tr h="214358">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84631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Code des Typs. Die Werte sind fest vorgegeben.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  OPE: operatives Projekt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  ADM: Verwaltungsprojekt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  TMP: Vorlagenprojekt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Alle neuen Typen sind mit OPE-Code erstellt.</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Definiert Workflow-Regelungsstatusänderung für Positionen dieses Typs.</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Nummer, um die Reihenfolge der Anzeige in Listen festzulegen.</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Abrechnungsart</a:t>
                      </a:r>
                    </a:p>
                  </a:txBody>
                  <a:tcPr marL="72000" marR="72000" marT="36033" marB="3603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Definiert das Abrechnungsverhalten. (siehe verwandtes Thema)</a:t>
                      </a:r>
                    </a:p>
                  </a:txBody>
                  <a:tcPr marL="72000" marR="72000" marT="36033" marB="3603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5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64901" name="Picture 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213" y="3679825"/>
            <a:ext cx="4289425" cy="13414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4902" name="Picture 4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088" y="5105400"/>
            <a:ext cx="4267200" cy="7842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986145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Art des Tickets</a:t>
            </a:r>
            <a:endParaRPr lang="de-DE" sz="1800" b="1">
              <a:solidFill>
                <a:srgbClr val="000000"/>
              </a:solidFill>
            </a:endParaRPr>
          </a:p>
        </p:txBody>
      </p:sp>
      <p:sp>
        <p:nvSpPr>
          <p:cNvPr id="165891" name="Rectangle 29"/>
          <p:cNvSpPr>
            <a:spLocks noChangeArrowheads="1"/>
          </p:cNvSpPr>
          <p:nvPr/>
        </p:nvSpPr>
        <p:spPr bwMode="auto">
          <a:xfrm>
            <a:off x="388938" y="1057275"/>
            <a:ext cx="8756650"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Der Tickettyp ist eine Möglichkeit, allgemeines Verhalten für eine Gruppe von Tickets zu definieren.</a:t>
            </a:r>
            <a:endParaRPr lang="de-DE" sz="1200">
              <a:solidFill>
                <a:srgbClr val="000000"/>
              </a:solidFill>
            </a:endParaRPr>
          </a:p>
        </p:txBody>
      </p:sp>
      <p:graphicFrame>
        <p:nvGraphicFramePr>
          <p:cNvPr id="5" name="Group 137"/>
          <p:cNvGraphicFramePr>
            <a:graphicFrameLocks noGrp="1"/>
          </p:cNvGraphicFramePr>
          <p:nvPr>
            <p:extLst>
              <p:ext uri="{D42A27DB-BD31-4B8C-83A1-F6EECF244321}">
                <p14:modId xmlns:p14="http://schemas.microsoft.com/office/powerpoint/2010/main" val="3574103651"/>
              </p:ext>
            </p:extLst>
          </p:nvPr>
        </p:nvGraphicFramePr>
        <p:xfrm>
          <a:off x="144463" y="2965450"/>
          <a:ext cx="4394200" cy="2072780"/>
        </p:xfrm>
        <a:graphic>
          <a:graphicData uri="http://schemas.openxmlformats.org/drawingml/2006/table">
            <a:tbl>
              <a:tblPr/>
              <a:tblGrid>
                <a:gridCol w="1087437"/>
                <a:gridCol w="33067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ID für den Typ. Wird bei der Erstellung automatisch generiert.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Name des Typs.</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Code des Typs. Dient zur Berechnung der Referenz.</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Definition des Statuswechsels der Workflow-Regelung für Positionen dieses Typs.</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0372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Nummer zur Festlegung der Reihenfolge der Anzeige in Listen</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angibt, dass der Typ archiviert wird..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9" name="Group 137"/>
          <p:cNvGraphicFramePr>
            <a:graphicFrameLocks noGrp="1"/>
          </p:cNvGraphicFramePr>
          <p:nvPr>
            <p:extLst>
              <p:ext uri="{D42A27DB-BD31-4B8C-83A1-F6EECF244321}">
                <p14:modId xmlns:p14="http://schemas.microsoft.com/office/powerpoint/2010/main" val="3271495700"/>
              </p:ext>
            </p:extLst>
          </p:nvPr>
        </p:nvGraphicFramePr>
        <p:xfrm>
          <a:off x="4646613" y="2952751"/>
          <a:ext cx="4394200" cy="2776768"/>
        </p:xfrm>
        <a:graphic>
          <a:graphicData uri="http://schemas.openxmlformats.org/drawingml/2006/table">
            <a:tbl>
              <a:tblPr/>
              <a:tblGrid>
                <a:gridCol w="915987"/>
                <a:gridCol w="3478213"/>
              </a:tblGrid>
              <a:tr h="20761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107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3129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Verantwortlich</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Verantwortliche für Positionen dieses Typs obligatorisch ist oder nicht, wenn der behandelte Status eingeschaltet ist.</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3122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Ergebnis</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für Positionen dieses Typs obligatorisch ist oder nicht, wenn der Status erledigt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3122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sperren behandelt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3122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sperren Sie getan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6812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sperren geschlossen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65948" name="Picture 6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438" y="1581150"/>
            <a:ext cx="4267200" cy="1181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5949" name="Picture 6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60900" y="1603375"/>
            <a:ext cx="4313238" cy="10969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3355782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Aktivitätsart</a:t>
            </a:r>
            <a:endParaRPr lang="de-DE" sz="1800" b="1">
              <a:solidFill>
                <a:srgbClr val="000000"/>
              </a:solidFill>
            </a:endParaRPr>
          </a:p>
        </p:txBody>
      </p:sp>
      <p:sp>
        <p:nvSpPr>
          <p:cNvPr id="166915" name="Rectangle 29"/>
          <p:cNvSpPr>
            <a:spLocks noChangeArrowheads="1"/>
          </p:cNvSpPr>
          <p:nvPr/>
        </p:nvSpPr>
        <p:spPr bwMode="auto">
          <a:xfrm>
            <a:off x="0" y="1057275"/>
            <a:ext cx="91455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Aktivitätsart ist eine Möglichkeit, ein gemeinsames Verhalten für eine Gruppe von Aktivitäten zu definieren.</a:t>
            </a:r>
            <a:endParaRPr lang="de-DE" sz="1200">
              <a:solidFill>
                <a:srgbClr val="000000"/>
              </a:solidFill>
            </a:endParaRPr>
          </a:p>
        </p:txBody>
      </p:sp>
      <p:graphicFrame>
        <p:nvGraphicFramePr>
          <p:cNvPr id="8" name="Group 137"/>
          <p:cNvGraphicFramePr>
            <a:graphicFrameLocks noGrp="1"/>
          </p:cNvGraphicFramePr>
          <p:nvPr>
            <p:extLst>
              <p:ext uri="{D42A27DB-BD31-4B8C-83A1-F6EECF244321}">
                <p14:modId xmlns:p14="http://schemas.microsoft.com/office/powerpoint/2010/main" val="3326829727"/>
              </p:ext>
            </p:extLst>
          </p:nvPr>
        </p:nvGraphicFramePr>
        <p:xfrm>
          <a:off x="144463" y="2986088"/>
          <a:ext cx="4394200" cy="1841057"/>
        </p:xfrm>
        <a:graphic>
          <a:graphicData uri="http://schemas.openxmlformats.org/drawingml/2006/table">
            <a:tbl>
              <a:tblPr/>
              <a:tblGrid>
                <a:gridCol w="1062037"/>
                <a:gridCol w="33321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den Typ. Wird bei der Erstellung automatisch generiert.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Code des Typs. Dient zur Berechnung der Referenz.</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Definition des Statuswechsels der Workflow-Regelung für Positionen dieses Typs.</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687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Nummer zur Festlegung der Reihenfolge der Anzeige in Listen</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2" name="Group 137"/>
          <p:cNvGraphicFramePr>
            <a:graphicFrameLocks noGrp="1"/>
          </p:cNvGraphicFramePr>
          <p:nvPr>
            <p:extLst>
              <p:ext uri="{D42A27DB-BD31-4B8C-83A1-F6EECF244321}">
                <p14:modId xmlns:p14="http://schemas.microsoft.com/office/powerpoint/2010/main" val="3797728190"/>
              </p:ext>
            </p:extLst>
          </p:nvPr>
        </p:nvGraphicFramePr>
        <p:xfrm>
          <a:off x="4646613" y="2952750"/>
          <a:ext cx="4394200" cy="2874617"/>
        </p:xfrm>
        <a:graphic>
          <a:graphicData uri="http://schemas.openxmlformats.org/drawingml/2006/table">
            <a:tbl>
              <a:tblPr/>
              <a:tblGrid>
                <a:gridCol w="903287"/>
                <a:gridCol w="34909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Verantwortlich</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Verantwortliche für Positionen dieses Typs obligatorisch ist oder nicht, wenn der behandelte Status eingeschaltet ist.</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Ergebnis</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für Positionen dieses Typs obligatorisch ist oder nicht, wenn der Status erledigt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66972"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425" y="1611313"/>
            <a:ext cx="4244975" cy="1181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6973"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9950" y="1616075"/>
            <a:ext cx="4267200" cy="1089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4124576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Milestone-Typ</a:t>
            </a:r>
            <a:endParaRPr lang="de-DE" sz="1800" b="1">
              <a:solidFill>
                <a:srgbClr val="000000"/>
              </a:solidFill>
            </a:endParaRPr>
          </a:p>
        </p:txBody>
      </p:sp>
      <p:sp>
        <p:nvSpPr>
          <p:cNvPr id="167939" name="Rectangle 29"/>
          <p:cNvSpPr>
            <a:spLocks noChangeArrowheads="1"/>
          </p:cNvSpPr>
          <p:nvPr/>
        </p:nvSpPr>
        <p:spPr bwMode="auto">
          <a:xfrm>
            <a:off x="-38100" y="1057275"/>
            <a:ext cx="9321800"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Meilenstein Typ ist eine Möglichkeit, ein gemeinsames Verhalten für eine Gruppe von Meilensteinen zu definieren.</a:t>
            </a:r>
            <a:endParaRPr lang="de-DE" sz="1200" dirty="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1574358933"/>
              </p:ext>
            </p:extLst>
          </p:nvPr>
        </p:nvGraphicFramePr>
        <p:xfrm>
          <a:off x="144463" y="2986088"/>
          <a:ext cx="4394200" cy="2232609"/>
        </p:xfrm>
        <a:graphic>
          <a:graphicData uri="http://schemas.openxmlformats.org/drawingml/2006/table">
            <a:tbl>
              <a:tblPr/>
              <a:tblGrid>
                <a:gridCol w="1100137"/>
                <a:gridCol w="3294063"/>
              </a:tblGrid>
              <a:tr h="35401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Definition des Statuswechsels der Workflow-Regelung für Positionen dieses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2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2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3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137"/>
          <p:cNvGraphicFramePr>
            <a:graphicFrameLocks noGrp="1"/>
          </p:cNvGraphicFramePr>
          <p:nvPr>
            <p:extLst>
              <p:ext uri="{D42A27DB-BD31-4B8C-83A1-F6EECF244321}">
                <p14:modId xmlns:p14="http://schemas.microsoft.com/office/powerpoint/2010/main" val="1435516488"/>
              </p:ext>
            </p:extLst>
          </p:nvPr>
        </p:nvGraphicFramePr>
        <p:xfrm>
          <a:off x="4646613" y="2952750"/>
          <a:ext cx="4394200" cy="2874617"/>
        </p:xfrm>
        <a:graphic>
          <a:graphicData uri="http://schemas.openxmlformats.org/drawingml/2006/table">
            <a:tbl>
              <a:tblPr/>
              <a:tblGrid>
                <a:gridCol w="928687"/>
                <a:gridCol w="34655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Verantwortlich</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Verantwortliche für Positionen dieses Typs obligatorisch ist oder nicht, wenn der behandelte Status eingeschaltet ist.</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Ergebnis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für Positionen dieses Typs obligatorisch ist oder nicht, wenn der Status erledigt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67996"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300" y="1565275"/>
            <a:ext cx="4283075" cy="11731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7997"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2963" y="1584325"/>
            <a:ext cx="4289425" cy="12033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8427410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Text Box 2"/>
          <p:cNvSpPr txBox="1">
            <a:spLocks noChangeArrowheads="1"/>
          </p:cNvSpPr>
          <p:nvPr/>
        </p:nvSpPr>
        <p:spPr bwMode="auto">
          <a:xfrm>
            <a:off x="2264622" y="123825"/>
            <a:ext cx="4323503"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a:solidFill>
                  <a:srgbClr val="000000"/>
                </a:solidFill>
              </a:rPr>
              <a:t>Angebotsart</a:t>
            </a:r>
            <a:endParaRPr lang="de-DE" sz="1800" b="1" dirty="0">
              <a:solidFill>
                <a:srgbClr val="000000"/>
              </a:solidFill>
            </a:endParaRPr>
          </a:p>
        </p:txBody>
      </p:sp>
      <p:sp>
        <p:nvSpPr>
          <p:cNvPr id="168963" name="Rectangle 29"/>
          <p:cNvSpPr>
            <a:spLocks noChangeArrowheads="1"/>
          </p:cNvSpPr>
          <p:nvPr/>
        </p:nvSpPr>
        <p:spPr bwMode="auto">
          <a:xfrm>
            <a:off x="0" y="1057275"/>
            <a:ext cx="91455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Mit der Angebotsart legen Sie fest, wie die betreffende Leistung abgerechnet werden soll.</a:t>
            </a:r>
            <a:endParaRPr lang="de-DE" sz="1200" dirty="0">
              <a:solidFill>
                <a:srgbClr val="000000"/>
              </a:solidFill>
            </a:endParaRPr>
          </a:p>
        </p:txBody>
      </p:sp>
      <p:graphicFrame>
        <p:nvGraphicFramePr>
          <p:cNvPr id="421955" name="Group 67"/>
          <p:cNvGraphicFramePr>
            <a:graphicFrameLocks noGrp="1"/>
          </p:cNvGraphicFramePr>
          <p:nvPr>
            <p:extLst>
              <p:ext uri="{D42A27DB-BD31-4B8C-83A1-F6EECF244321}">
                <p14:modId xmlns:p14="http://schemas.microsoft.com/office/powerpoint/2010/main" val="1175639610"/>
              </p:ext>
            </p:extLst>
          </p:nvPr>
        </p:nvGraphicFramePr>
        <p:xfrm>
          <a:off x="140480" y="2957513"/>
          <a:ext cx="4398183" cy="1844867"/>
        </p:xfrm>
        <a:graphic>
          <a:graphicData uri="http://schemas.openxmlformats.org/drawingml/2006/table">
            <a:tbl>
              <a:tblPr/>
              <a:tblGrid>
                <a:gridCol w="1075711"/>
                <a:gridCol w="3322472"/>
              </a:tblGrid>
              <a:tr h="21422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76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den Typ. Wird bei der Erstellung automatisch generiert.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6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9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9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Definition des Statuswechsels der Workflow-Regelung für Positionen dieses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1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1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9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21962" name="Group 74"/>
          <p:cNvGraphicFramePr>
            <a:graphicFrameLocks noGrp="1"/>
          </p:cNvGraphicFramePr>
          <p:nvPr>
            <p:extLst>
              <p:ext uri="{D42A27DB-BD31-4B8C-83A1-F6EECF244321}">
                <p14:modId xmlns:p14="http://schemas.microsoft.com/office/powerpoint/2010/main" val="1433122185"/>
              </p:ext>
            </p:extLst>
          </p:nvPr>
        </p:nvGraphicFramePr>
        <p:xfrm>
          <a:off x="4642630" y="2952750"/>
          <a:ext cx="4398183" cy="3357256"/>
        </p:xfrm>
        <a:graphic>
          <a:graphicData uri="http://schemas.openxmlformats.org/drawingml/2006/table">
            <a:tbl>
              <a:tblPr/>
              <a:tblGrid>
                <a:gridCol w="916817"/>
                <a:gridCol w="3481366"/>
              </a:tblGrid>
              <a:tr h="21424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smtClean="0">
                          <a:ln>
                            <a:noFill/>
                          </a:ln>
                          <a:solidFill>
                            <a:srgbClr val="000000"/>
                          </a:solidFill>
                          <a:effectLst/>
                          <a:latin typeface="Verdana" pitchFamily="34" charset="0"/>
                          <a:cs typeface="Arial" charset="0"/>
                        </a:rPr>
                        <a:t>Feld</a:t>
                      </a:r>
                      <a:endParaRPr kumimoji="0" lang="de-DE" sz="800" b="1" i="0" u="none" strike="noStrike" cap="none" normalizeH="0" baseline="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smtClean="0">
                          <a:ln>
                            <a:noFill/>
                          </a:ln>
                          <a:solidFill>
                            <a:srgbClr val="000000"/>
                          </a:solidFill>
                          <a:effectLst/>
                          <a:latin typeface="Verdana" pitchFamily="34" charset="0"/>
                          <a:cs typeface="Arial" charset="0"/>
                        </a:rPr>
                        <a:t>Beschreibung</a:t>
                      </a:r>
                      <a:endParaRPr kumimoji="0" lang="de-DE" sz="800" b="1" i="0" u="none" strike="noStrike" cap="none" normalizeH="0" baseline="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smtClean="0">
                          <a:ln>
                            <a:noFill/>
                          </a:ln>
                          <a:solidFill>
                            <a:srgbClr val="000000"/>
                          </a:solidFill>
                          <a:effectLst/>
                          <a:latin typeface="Verdana" pitchFamily="34" charset="0"/>
                          <a:cs typeface="Arial" charset="0"/>
                        </a:rPr>
                        <a:t>Beschreibung</a:t>
                      </a:r>
                      <a:endParaRPr kumimoji="0" lang="de-DE" sz="800" b="0" i="0" u="none" strike="noStrike" cap="none" normalizeH="0" baseline="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dirty="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89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smtClean="0">
                          <a:ln>
                            <a:noFill/>
                          </a:ln>
                          <a:solidFill>
                            <a:srgbClr val="000000"/>
                          </a:solidFill>
                          <a:effectLst/>
                          <a:latin typeface="Verdana" pitchFamily="34" charset="0"/>
                          <a:cs typeface="Arial" charset="0"/>
                        </a:rPr>
                        <a:t>Verantwortlich</a:t>
                      </a:r>
                      <a:endParaRPr kumimoji="0" lang="de-DE" sz="800" b="0" i="0" u="none" strike="noStrike" cap="none" normalizeH="0" baseline="0" smtClean="0">
                        <a:ln>
                          <a:noFill/>
                        </a:ln>
                        <a:solidFill>
                          <a:srgbClr val="000000"/>
                        </a:solidFill>
                        <a:effectLst/>
                        <a:latin typeface="Verdana" pitchFamily="34" charset="0"/>
                        <a:cs typeface="Arial" charset="0"/>
                      </a:endParaRP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dirty="0" smtClean="0">
                          <a:ln>
                            <a:noFill/>
                          </a:ln>
                          <a:solidFill>
                            <a:srgbClr val="000000"/>
                          </a:solidFill>
                          <a:effectLst/>
                          <a:latin typeface="Verdana" pitchFamily="34" charset="0"/>
                          <a:cs typeface="Arial" charset="0"/>
                        </a:rPr>
                        <a:t>Legt fest, ob der Verantwortliche für Positionen dieses Typs obligatorisch ist oder nicht, wenn der behandelte Status eingeschaltet ist.</a:t>
                      </a:r>
                      <a:endParaRPr kumimoji="0" lang="de-DE" sz="800" b="0" i="0" u="none" strike="noStrike" cap="none" normalizeH="0" baseline="0" dirty="0" smtClean="0">
                        <a:ln>
                          <a:noFill/>
                        </a:ln>
                        <a:solidFill>
                          <a:srgbClr val="000000"/>
                        </a:solidFill>
                        <a:effectLst/>
                        <a:latin typeface="Verdana" pitchFamily="34" charset="0"/>
                        <a:cs typeface="Arial" charset="0"/>
                      </a:endParaRP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smtClean="0">
                          <a:ln>
                            <a:noFill/>
                          </a:ln>
                          <a:solidFill>
                            <a:srgbClr val="000000"/>
                          </a:solidFill>
                          <a:effectLst/>
                          <a:latin typeface="Verdana" pitchFamily="34" charset="0"/>
                          <a:cs typeface="Arial" charset="0"/>
                        </a:rPr>
                        <a:t>Ergebnis</a:t>
                      </a:r>
                      <a:endParaRPr kumimoji="0" lang="de-DE" sz="800" b="0" i="0" u="none" strike="noStrike" cap="none" normalizeH="0" baseline="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dirty="0" smtClean="0">
                          <a:ln>
                            <a:noFill/>
                          </a:ln>
                          <a:solidFill>
                            <a:srgbClr val="000000"/>
                          </a:solidFill>
                          <a:effectLst/>
                          <a:latin typeface="Verdana" pitchFamily="34" charset="0"/>
                          <a:cs typeface="Arial" charset="0"/>
                        </a:rPr>
                        <a:t>Legt fest, ob das Ergebnis für Positionen dieses Typs obligatorisch ist oder nicht, wenn der Status erledigt eingeschaltet ist.</a:t>
                      </a:r>
                      <a:endParaRPr kumimoji="0" lang="de-DE" sz="800" b="0" i="0" u="none" strike="noStrike" cap="none" normalizeH="0" baseline="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0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endParaRPr kumimoji="0" lang="de-DE" sz="800" b="0" i="0" u="none" strike="noStrike" cap="none" normalizeH="0" baseline="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0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endParaRPr kumimoji="0" lang="de-DE" sz="800" b="0" i="0" u="none" strike="noStrike" cap="none" normalizeH="0" baseline="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0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dirty="0" smtClean="0">
                          <a:ln>
                            <a:noFill/>
                          </a:ln>
                          <a:solidFill>
                            <a:srgbClr val="000000"/>
                          </a:solidFill>
                          <a:effectLst/>
                          <a:latin typeface="Verdana" pitchFamily="34" charset="0"/>
                          <a:cs typeface="Arial" charset="0"/>
                        </a:rPr>
                        <a:t>Legt fest, ob der geschlossene Scheck für Positionen dieses Typs gesperrt ist oder nicht. Wenn gesperrt, kann dieses Kennzeichen nur durch Statusänderung aktualisiert werden.</a:t>
                      </a:r>
                      <a:endParaRPr kumimoji="0" lang="de-DE" sz="800" b="0" i="0" u="none" strike="noStrike" cap="none" normalizeH="0" baseline="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0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a:t>
                      </a:r>
                      <a:r>
                        <a:rPr kumimoji="0" lang="de-DE" sz="800" b="0" i="0" u="none" strike="noStrike" cap="none" normalizeH="0" baseline="0" dirty="0" smtClean="0">
                          <a:ln>
                            <a:noFill/>
                          </a:ln>
                          <a:solidFill>
                            <a:srgbClr val="000000"/>
                          </a:solidFill>
                          <a:effectLst/>
                          <a:latin typeface="Verdana" pitchFamily="34" charset="0"/>
                          <a:cs typeface="Arial" charset="0"/>
                        </a:rPr>
                        <a:t> aufgehoben</a:t>
                      </a:r>
                      <a:endParaRPr kumimoji="0" lang="de-DE" sz="800" b="0" i="0" u="none" strike="noStrike" cap="none" normalizeH="0" baseline="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dirty="0" smtClean="0">
                          <a:ln>
                            <a:noFill/>
                          </a:ln>
                          <a:solidFill>
                            <a:srgbClr val="000000"/>
                          </a:solidFill>
                          <a:effectLst/>
                          <a:latin typeface="Verdana" pitchFamily="34" charset="0"/>
                          <a:cs typeface="Arial" charset="0"/>
                        </a:rPr>
                        <a:t>Legt fest, ob der stornierte Scheck für Positionen dieser Art gesperrt ist oder nicht. Wenn gesperrt, kann dieses Kennzeichen nur durch Statusänderung aktualisiert werden.</a:t>
                      </a:r>
                      <a:endParaRPr kumimoji="0" lang="de-DE" sz="800" b="0" i="0" u="none" strike="noStrike" cap="none" normalizeH="0" baseline="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69023" name="Picture 6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418" y="1508125"/>
            <a:ext cx="4340982" cy="11795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69024" name="Picture 6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8840" y="1493838"/>
            <a:ext cx="4372760" cy="11128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782095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Text Box 2"/>
          <p:cNvSpPr txBox="1">
            <a:spLocks noChangeArrowheads="1"/>
          </p:cNvSpPr>
          <p:nvPr/>
        </p:nvSpPr>
        <p:spPr bwMode="auto">
          <a:xfrm>
            <a:off x="2264622" y="123825"/>
            <a:ext cx="4323503"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Auftragsart</a:t>
            </a:r>
            <a:endParaRPr lang="de-DE" sz="1800" b="1">
              <a:solidFill>
                <a:srgbClr val="000000"/>
              </a:solidFill>
            </a:endParaRPr>
          </a:p>
        </p:txBody>
      </p:sp>
      <p:sp>
        <p:nvSpPr>
          <p:cNvPr id="169987" name="Rectangle 29"/>
          <p:cNvSpPr>
            <a:spLocks noChangeArrowheads="1"/>
          </p:cNvSpPr>
          <p:nvPr/>
        </p:nvSpPr>
        <p:spPr bwMode="auto">
          <a:xfrm>
            <a:off x="0" y="917575"/>
            <a:ext cx="914558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Auftragsart ist eine Möglichkeit, die Art und Weise festzulegen, wie die Leistungsbezüge des Auftrags abgerechnet werden.</a:t>
            </a:r>
            <a:endParaRPr lang="de-DE" sz="1200" dirty="0">
              <a:solidFill>
                <a:srgbClr val="000000"/>
              </a:solidFill>
            </a:endParaRPr>
          </a:p>
        </p:txBody>
      </p:sp>
      <p:graphicFrame>
        <p:nvGraphicFramePr>
          <p:cNvPr id="423998" name="Group 62"/>
          <p:cNvGraphicFramePr>
            <a:graphicFrameLocks noGrp="1"/>
          </p:cNvGraphicFramePr>
          <p:nvPr>
            <p:extLst>
              <p:ext uri="{D42A27DB-BD31-4B8C-83A1-F6EECF244321}">
                <p14:modId xmlns:p14="http://schemas.microsoft.com/office/powerpoint/2010/main" val="2433106079"/>
              </p:ext>
            </p:extLst>
          </p:nvPr>
        </p:nvGraphicFramePr>
        <p:xfrm>
          <a:off x="140480" y="2957513"/>
          <a:ext cx="4398183" cy="1844867"/>
        </p:xfrm>
        <a:graphic>
          <a:graphicData uri="http://schemas.openxmlformats.org/drawingml/2006/table">
            <a:tbl>
              <a:tblPr/>
              <a:tblGrid>
                <a:gridCol w="1066020"/>
                <a:gridCol w="3332163"/>
              </a:tblGrid>
              <a:tr h="21422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endParaRPr kumimoji="0" lang="de-DE" sz="800" b="1"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76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6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9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9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1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1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9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24027" name="Group 91"/>
          <p:cNvGraphicFramePr>
            <a:graphicFrameLocks noGrp="1"/>
          </p:cNvGraphicFramePr>
          <p:nvPr>
            <p:extLst>
              <p:ext uri="{D42A27DB-BD31-4B8C-83A1-F6EECF244321}">
                <p14:modId xmlns:p14="http://schemas.microsoft.com/office/powerpoint/2010/main" val="445116260"/>
              </p:ext>
            </p:extLst>
          </p:nvPr>
        </p:nvGraphicFramePr>
        <p:xfrm>
          <a:off x="4642630" y="2952751"/>
          <a:ext cx="4398183" cy="3110138"/>
        </p:xfrm>
        <a:graphic>
          <a:graphicData uri="http://schemas.openxmlformats.org/drawingml/2006/table">
            <a:tbl>
              <a:tblPr/>
              <a:tblGrid>
                <a:gridCol w="907270"/>
                <a:gridCol w="3490913"/>
              </a:tblGrid>
              <a:tr h="21155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endParaRPr kumimoji="0" lang="de-DE" sz="800" b="1" i="0" u="none" strike="noStrike" cap="none" normalizeH="0" baseline="0" noProof="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1665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3952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Verantwortlich</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Verantwortliche für Positionen dieses Typs obligatorisch ist oder nicht, wenn der behandelte Status eingeschaltet ist.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9" marB="3601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1665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Ergebnis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für Positionen dieses Typs obligatorisch ist oder nicht, wenn der Status erledigt aktiviert ist.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3945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3945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3945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7698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a:t>
                      </a:r>
                      <a:r>
                        <a:rPr kumimoji="0" lang="de-DE" sz="800" b="0" i="0" u="none" strike="noStrike" cap="none" normalizeH="0" baseline="0" dirty="0" smtClean="0">
                          <a:ln>
                            <a:noFill/>
                          </a:ln>
                          <a:solidFill>
                            <a:srgbClr val="000000"/>
                          </a:solidFill>
                          <a:effectLst/>
                          <a:latin typeface="Verdana" pitchFamily="34" charset="0"/>
                          <a:cs typeface="Arial" charset="0"/>
                        </a:rPr>
                        <a:t> aufgehoben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stornierte Check für Positionen dieser Art gesperrt ist oder nicht. Wenn gesperrt, kann dieses Kennzeichen nur durch Statusänderung aktualisiert werden.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0047" name="Picture 1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336" y="1489075"/>
            <a:ext cx="4433140" cy="1235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0048" name="Picture 1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9078" y="1487488"/>
            <a:ext cx="4455385" cy="11842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1124566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Individuelle Spesenart</a:t>
            </a:r>
            <a:endParaRPr lang="de-DE" sz="1800" b="1">
              <a:solidFill>
                <a:srgbClr val="000000"/>
              </a:solidFill>
            </a:endParaRPr>
          </a:p>
        </p:txBody>
      </p:sp>
      <p:sp>
        <p:nvSpPr>
          <p:cNvPr id="171011" name="Rectangle 29"/>
          <p:cNvSpPr>
            <a:spLocks noChangeArrowheads="1"/>
          </p:cNvSpPr>
          <p:nvPr/>
        </p:nvSpPr>
        <p:spPr bwMode="auto">
          <a:xfrm>
            <a:off x="0" y="1057274"/>
            <a:ext cx="914558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Individuelle Spesenart ist eine Möglichkeit, ein gemeinsames Verhalten für die Gruppe der individuellen Spesen zu definieren.</a:t>
            </a:r>
            <a:endParaRPr lang="de-DE" sz="1200" dirty="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2229934580"/>
              </p:ext>
            </p:extLst>
          </p:nvPr>
        </p:nvGraphicFramePr>
        <p:xfrm>
          <a:off x="144463" y="2986088"/>
          <a:ext cx="4394200" cy="1889722"/>
        </p:xfrm>
        <a:graphic>
          <a:graphicData uri="http://schemas.openxmlformats.org/drawingml/2006/table">
            <a:tbl>
              <a:tblPr/>
              <a:tblGrid>
                <a:gridCol w="1062037"/>
                <a:gridCol w="3332163"/>
              </a:tblGrid>
              <a:tr h="214266">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99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Definition des Statuswechsels der Workflow-Regelung für Positionen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137"/>
          <p:cNvGraphicFramePr>
            <a:graphicFrameLocks noGrp="1"/>
          </p:cNvGraphicFramePr>
          <p:nvPr>
            <p:extLst>
              <p:ext uri="{D42A27DB-BD31-4B8C-83A1-F6EECF244321}">
                <p14:modId xmlns:p14="http://schemas.microsoft.com/office/powerpoint/2010/main" val="4237711818"/>
              </p:ext>
            </p:extLst>
          </p:nvPr>
        </p:nvGraphicFramePr>
        <p:xfrm>
          <a:off x="4667250" y="2995613"/>
          <a:ext cx="4394200" cy="1019174"/>
        </p:xfrm>
        <a:graphic>
          <a:graphicData uri="http://schemas.openxmlformats.org/drawingml/2006/table">
            <a:tbl>
              <a:tblPr/>
              <a:tblGrid>
                <a:gridCol w="863600"/>
                <a:gridCol w="3530600"/>
              </a:tblGrid>
              <a:tr h="21449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endParaRPr kumimoji="0" lang="de-DE" sz="800" b="1" i="0" u="none" strike="noStrike" cap="none" normalizeH="0" baseline="0" noProof="0" dirty="0" smtClean="0">
                        <a:ln>
                          <a:noFill/>
                        </a:ln>
                        <a:solidFill>
                          <a:srgbClr val="000000"/>
                        </a:solidFill>
                        <a:effectLst/>
                        <a:latin typeface="Verdana" pitchFamily="34"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1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65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sperren 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1053" name="Picture 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675" y="1657350"/>
            <a:ext cx="4275138" cy="10588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1054" name="Picture 5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84713" y="1657350"/>
            <a:ext cx="4275137" cy="6635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9090333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Projektspesenart</a:t>
            </a:r>
            <a:endParaRPr lang="de-DE" sz="1800" b="1">
              <a:solidFill>
                <a:srgbClr val="000000"/>
              </a:solidFill>
            </a:endParaRPr>
          </a:p>
        </p:txBody>
      </p:sp>
      <p:sp>
        <p:nvSpPr>
          <p:cNvPr id="172035" name="Rectangle 29"/>
          <p:cNvSpPr>
            <a:spLocks noChangeArrowheads="1"/>
          </p:cNvSpPr>
          <p:nvPr/>
        </p:nvSpPr>
        <p:spPr bwMode="auto">
          <a:xfrm>
            <a:off x="0" y="1057274"/>
            <a:ext cx="914558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Projektspesenart ist eine Möglichkeit, ein gemeinsames Verhalten für die Gruppe der Projektausgaben zu definieren.</a:t>
            </a:r>
            <a:endParaRPr lang="de-DE" sz="1200" dirty="0">
              <a:solidFill>
                <a:srgbClr val="000000"/>
              </a:solidFill>
            </a:endParaRPr>
          </a:p>
        </p:txBody>
      </p:sp>
      <p:graphicFrame>
        <p:nvGraphicFramePr>
          <p:cNvPr id="10" name="Group 137"/>
          <p:cNvGraphicFramePr>
            <a:graphicFrameLocks noGrp="1"/>
          </p:cNvGraphicFramePr>
          <p:nvPr>
            <p:extLst>
              <p:ext uri="{D42A27DB-BD31-4B8C-83A1-F6EECF244321}">
                <p14:modId xmlns:p14="http://schemas.microsoft.com/office/powerpoint/2010/main" val="1879079401"/>
              </p:ext>
            </p:extLst>
          </p:nvPr>
        </p:nvGraphicFramePr>
        <p:xfrm>
          <a:off x="144463" y="2986088"/>
          <a:ext cx="4394200" cy="1907331"/>
        </p:xfrm>
        <a:graphic>
          <a:graphicData uri="http://schemas.openxmlformats.org/drawingml/2006/table">
            <a:tbl>
              <a:tblPr/>
              <a:tblGrid>
                <a:gridCol w="863600"/>
                <a:gridCol w="3530600"/>
              </a:tblGrid>
              <a:tr h="21419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endParaRPr kumimoji="0" lang="de-DE" sz="800" b="1" i="0" u="none" strike="noStrike" cap="none" normalizeH="0" baseline="0" noProof="0" dirty="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1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1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92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57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57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421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1" name="Group 137"/>
          <p:cNvGraphicFramePr>
            <a:graphicFrameLocks noGrp="1"/>
          </p:cNvGraphicFramePr>
          <p:nvPr>
            <p:extLst>
              <p:ext uri="{D42A27DB-BD31-4B8C-83A1-F6EECF244321}">
                <p14:modId xmlns:p14="http://schemas.microsoft.com/office/powerpoint/2010/main" val="1105334398"/>
              </p:ext>
            </p:extLst>
          </p:nvPr>
        </p:nvGraphicFramePr>
        <p:xfrm>
          <a:off x="4667250" y="2995613"/>
          <a:ext cx="4394200" cy="1019174"/>
        </p:xfrm>
        <a:graphic>
          <a:graphicData uri="http://schemas.openxmlformats.org/drawingml/2006/table">
            <a:tbl>
              <a:tblPr/>
              <a:tblGrid>
                <a:gridCol w="863600"/>
                <a:gridCol w="3530600"/>
              </a:tblGrid>
              <a:tr h="21449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1" i="0" u="none" strike="noStrike" cap="none" normalizeH="0" baseline="0" dirty="0" smtClean="0">
                          <a:ln>
                            <a:noFill/>
                          </a:ln>
                          <a:solidFill>
                            <a:srgbClr val="000000"/>
                          </a:solidFill>
                          <a:effectLst/>
                          <a:latin typeface="Verdana" pitchFamily="34" charset="0"/>
                          <a:cs typeface="Arial" charset="0"/>
                        </a:rPr>
                        <a:t>Feld</a:t>
                      </a: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1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pitchFamily="34" charset="0"/>
                          <a:cs typeface="Arial" charset="0"/>
                        </a:rPr>
                        <a:t>Beschreibung</a:t>
                      </a: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65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pitchFamily="34" charset="0"/>
                          <a:cs typeface="Arial" charset="0"/>
                        </a:rPr>
                        <a:t>sperren geschlossen</a:t>
                      </a: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2077" name="Picture 4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075" y="1620838"/>
            <a:ext cx="4275138" cy="1050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2078" name="Picture 4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84713" y="1611313"/>
            <a:ext cx="4289425" cy="7397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9716827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Spesenart</a:t>
            </a:r>
            <a:endParaRPr lang="de-DE" sz="1800" b="1">
              <a:solidFill>
                <a:srgbClr val="000000"/>
              </a:solidFill>
            </a:endParaRPr>
          </a:p>
        </p:txBody>
      </p:sp>
      <p:sp>
        <p:nvSpPr>
          <p:cNvPr id="173059" name="Rectangle 29"/>
          <p:cNvSpPr>
            <a:spLocks noChangeArrowheads="1"/>
          </p:cNvSpPr>
          <p:nvPr/>
        </p:nvSpPr>
        <p:spPr bwMode="auto">
          <a:xfrm>
            <a:off x="0" y="1057275"/>
            <a:ext cx="914558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Spesenart bietet die Möglichkeit, allgemeine Vorgaben und Berechnungsmodi für eine Gruppe von Spesenangaben zu definieren.</a:t>
            </a:r>
            <a:endParaRPr lang="de-DE" sz="1200" dirty="0">
              <a:solidFill>
                <a:srgbClr val="000000"/>
              </a:solidFill>
            </a:endParaRPr>
          </a:p>
        </p:txBody>
      </p:sp>
      <p:graphicFrame>
        <p:nvGraphicFramePr>
          <p:cNvPr id="5" name="Group 137"/>
          <p:cNvGraphicFramePr>
            <a:graphicFrameLocks noGrp="1"/>
          </p:cNvGraphicFramePr>
          <p:nvPr>
            <p:extLst>
              <p:ext uri="{D42A27DB-BD31-4B8C-83A1-F6EECF244321}">
                <p14:modId xmlns:p14="http://schemas.microsoft.com/office/powerpoint/2010/main" val="3741540855"/>
              </p:ext>
            </p:extLst>
          </p:nvPr>
        </p:nvGraphicFramePr>
        <p:xfrm>
          <a:off x="120650" y="3017838"/>
          <a:ext cx="4394200" cy="2286780"/>
        </p:xfrm>
        <a:graphic>
          <a:graphicData uri="http://schemas.openxmlformats.org/drawingml/2006/table">
            <a:tbl>
              <a:tblPr/>
              <a:tblGrid>
                <a:gridCol w="1123950"/>
                <a:gridCol w="3270250"/>
              </a:tblGrid>
              <a:tr h="214268">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1" i="0" u="none" strike="noStrike" cap="none" normalizeH="0" baseline="0" dirty="0" smtClean="0">
                          <a:ln>
                            <a:noFill/>
                          </a:ln>
                          <a:solidFill>
                            <a:srgbClr val="000000"/>
                          </a:solidFill>
                          <a:effectLst/>
                          <a:latin typeface="Verdana" pitchFamily="34" charset="0"/>
                          <a:cs typeface="Arial" charset="0"/>
                        </a:rPr>
                        <a:t>Feld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pitchFamily="34" charset="0"/>
                          <a:cs typeface="Arial" charset="0"/>
                        </a:rPr>
                        <a:t>Id</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pitchFamily="34" charset="0"/>
                          <a:cs typeface="Arial" charset="0"/>
                        </a:rPr>
                        <a:t>Name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83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pitchFamily="34" charset="0"/>
                          <a:cs typeface="Arial" charset="0"/>
                        </a:rPr>
                        <a:t>Sortierreihenfolge</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545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pitchFamily="34" charset="0"/>
                          <a:cs typeface="Arial" charset="0"/>
                        </a:rPr>
                        <a:t>Wert / Einheit</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3 Zeilen, um den Berechnungsmodus für den Detailtyp zu definieren. Ist die Einheit eingestellt und nicht der Wert, so ist diese Zeile anrechenbar. Wenn sowohl Einheit als auch Wert eingestellt sind, wird die Zeile nur gelesen. Ergebniskosten sind die Multiplikation zwischen den drei nicht leeren Zeilenwerten.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83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pitchFamily="34" charset="0"/>
                          <a:cs typeface="Arial" charset="0"/>
                        </a:rPr>
                        <a:t>Geschlossen</a:t>
                      </a: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83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pitchFamily="34" charset="0"/>
                          <a:cs typeface="Arial" charset="0"/>
                        </a:rPr>
                        <a:t>Beschreibung</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3087"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263" y="1608138"/>
            <a:ext cx="4289425" cy="12874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0577930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Rechnungsart</a:t>
            </a:r>
            <a:endParaRPr lang="de-DE" sz="1800" b="1">
              <a:solidFill>
                <a:srgbClr val="000000"/>
              </a:solidFill>
            </a:endParaRPr>
          </a:p>
        </p:txBody>
      </p:sp>
      <p:sp>
        <p:nvSpPr>
          <p:cNvPr id="174083" name="Rectangle 29"/>
          <p:cNvSpPr>
            <a:spLocks noChangeArrowheads="1"/>
          </p:cNvSpPr>
          <p:nvPr/>
        </p:nvSpPr>
        <p:spPr bwMode="auto">
          <a:xfrm>
            <a:off x="388938" y="1057275"/>
            <a:ext cx="87566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Rechnungsart ist eine Möglichkeit, das allgemeine Verhalten auf einer Gruppe von Rechnungen zu definieren.</a:t>
            </a:r>
            <a:endParaRPr lang="de-DE" sz="1200">
              <a:solidFill>
                <a:srgbClr val="000000"/>
              </a:solidFill>
            </a:endParaRPr>
          </a:p>
        </p:txBody>
      </p:sp>
      <p:graphicFrame>
        <p:nvGraphicFramePr>
          <p:cNvPr id="11" name="Group 137"/>
          <p:cNvGraphicFramePr>
            <a:graphicFrameLocks noGrp="1"/>
          </p:cNvGraphicFramePr>
          <p:nvPr>
            <p:extLst>
              <p:ext uri="{D42A27DB-BD31-4B8C-83A1-F6EECF244321}">
                <p14:modId xmlns:p14="http://schemas.microsoft.com/office/powerpoint/2010/main" val="1539167460"/>
              </p:ext>
            </p:extLst>
          </p:nvPr>
        </p:nvGraphicFramePr>
        <p:xfrm>
          <a:off x="4667250" y="2995613"/>
          <a:ext cx="4394200" cy="1501775"/>
        </p:xfrm>
        <a:graphic>
          <a:graphicData uri="http://schemas.openxmlformats.org/drawingml/2006/table">
            <a:tbl>
              <a:tblPr/>
              <a:tblGrid>
                <a:gridCol w="863600"/>
                <a:gridCol w="3530600"/>
              </a:tblGrid>
              <a:tr h="21434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8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06" marB="3600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31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31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dirty="0" smtClean="0">
                          <a:ln>
                            <a:noFill/>
                          </a:ln>
                          <a:solidFill>
                            <a:srgbClr val="000000"/>
                          </a:solidFill>
                          <a:effectLst/>
                          <a:latin typeface="Verdana" pitchFamily="34" charset="0"/>
                          <a:cs typeface="Arial" charset="0"/>
                        </a:rPr>
                        <a:t>Legt fest, ob der geschlossene Scheck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2" name="Group 137"/>
          <p:cNvGraphicFramePr>
            <a:graphicFrameLocks noGrp="1"/>
          </p:cNvGraphicFramePr>
          <p:nvPr>
            <p:extLst>
              <p:ext uri="{D42A27DB-BD31-4B8C-83A1-F6EECF244321}">
                <p14:modId xmlns:p14="http://schemas.microsoft.com/office/powerpoint/2010/main" val="3724599889"/>
              </p:ext>
            </p:extLst>
          </p:nvPr>
        </p:nvGraphicFramePr>
        <p:xfrm>
          <a:off x="144463" y="2986088"/>
          <a:ext cx="4394200" cy="2092891"/>
        </p:xfrm>
        <a:graphic>
          <a:graphicData uri="http://schemas.openxmlformats.org/drawingml/2006/table">
            <a:tbl>
              <a:tblPr/>
              <a:tblGrid>
                <a:gridCol w="863600"/>
                <a:gridCol w="3530600"/>
              </a:tblGrid>
              <a:tr h="21429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5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2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2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2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93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4131" name="Picture 5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4788" y="1636713"/>
            <a:ext cx="4275137" cy="11731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4132" name="Picture 5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0263" y="1628775"/>
            <a:ext cx="4313237" cy="8382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5088666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1"/>
          <p:cNvSpPr>
            <a:spLocks noChangeArrowheads="1"/>
          </p:cNvSpPr>
          <p:nvPr/>
        </p:nvSpPr>
        <p:spPr bwMode="auto">
          <a:xfrm>
            <a:off x="0" y="5066297"/>
            <a:ext cx="9144000" cy="13956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18435" name="Rectangle 2"/>
          <p:cNvSpPr>
            <a:spLocks noChangeArrowheads="1"/>
          </p:cNvSpPr>
          <p:nvPr/>
        </p:nvSpPr>
        <p:spPr bwMode="auto">
          <a:xfrm>
            <a:off x="0" y="4414962"/>
            <a:ext cx="9144000" cy="5746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18436" name="Rectangle 3"/>
          <p:cNvSpPr>
            <a:spLocks noChangeArrowheads="1"/>
          </p:cNvSpPr>
          <p:nvPr/>
        </p:nvSpPr>
        <p:spPr bwMode="auto">
          <a:xfrm>
            <a:off x="0" y="3785982"/>
            <a:ext cx="9144000" cy="5746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18437" name="Rectangle 4"/>
          <p:cNvSpPr>
            <a:spLocks noChangeArrowheads="1"/>
          </p:cNvSpPr>
          <p:nvPr/>
        </p:nvSpPr>
        <p:spPr bwMode="auto">
          <a:xfrm>
            <a:off x="0" y="803010"/>
            <a:ext cx="9144000" cy="56960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ProjeQtOr wird kontinuierlich weiterentwickelt um den Bedürfnissen der Anwender gerecht zu werden. Um eine neue Version zu installieren, entpacken Sie einfach die neue projectorriaVx.y.z.zip in das Webserver-Verzeichnis und verbinden Sie sich mit der Anwendung.</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Datenbank-Aktualisierungen werden automatisch ausgelöst. Wenn das erledigt ist, zeigt eine Meldung die Übersicht der Aktualisierungen an (Anzahl der Fehler, falls vorhanden). Details zu den Aktualisierungen finden Sie in der Protokolldatei.</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Einige neue Versionen können auch neue Parameter hinzufügen. Diese werden natürlich in den Konfigurationsbildschirm integriert. Wenn Sie eine dieser Versionen von einer bereits installierten installieren, werden automatisch neue Parameter am Ende der Datei "parameter.php" mit einem Standardwert eingefügt. Sie können diesen Wert dann in Ihrem Kontext aktualisieren, indem Sie die Datei ändern. In diesen Fällen wird eine Meldung angezeigt, dass neue Parameter auf dem Anmeldebildschirm kurz vor der Meldung "Aktualisierte Datenbank" hinzugefügt wurden.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mtClean="0">
              <a:solidFill>
                <a:srgbClr val="000000"/>
              </a:solidFill>
            </a:endParaRPr>
          </a:p>
          <a:p>
            <a:pPr marL="452438" lvl="1" indent="4763"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Achten Sie darauf, dass Sie beim Aktualisieren von einer Version kleiner als 1.1.0 den letzten Skriptabschluss (?&gt;) in der Datei "parameters.php" vor dem Aktualisieren entfernen müssen.</a:t>
            </a:r>
          </a:p>
          <a:p>
            <a:pPr marL="452438" lvl="1" indent="4763"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mtClean="0">
              <a:solidFill>
                <a:srgbClr val="000000"/>
              </a:solidFill>
            </a:endParaRPr>
          </a:p>
          <a:p>
            <a:pPr marL="452438" lvl="1" indent="4763"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Es wird dringend empfohlen, Ihre Datenbank vor der Aktualisierung auf eine neue Version zu sichern, um die vorherige Version wieder herstellen zu können.</a:t>
            </a:r>
          </a:p>
          <a:p>
            <a:pPr marL="452438" lvl="1" indent="4763"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mtClean="0">
              <a:solidFill>
                <a:srgbClr val="000000"/>
              </a:solidFill>
            </a:endParaRPr>
          </a:p>
          <a:p>
            <a:pPr marL="452438" lvl="1" indent="4763"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Sie können zweimal aktualisieren (falls erforderlich): Aktualisieren Sie die Tabelle "parameter", setzen Sie den Wert der Zeile mit dem ParameterCode='dbVersion' auf die vorherige Versionsnummer zurück und verbinden Sie sich erneut. Wenn Sie dann feststellen, dass einige Menüpunkte verschwunden sind, suchen Sie einfach nach doppelten Einträgen in der Tabelle "Habilitation" (letzte Zeilen) und löschen Sie diese (dies sollte seit V1.5.0 nicht mehr vorkommen).</a:t>
            </a:r>
            <a:endParaRPr lang="de-DE">
              <a:solidFill>
                <a:srgbClr val="000000"/>
              </a:solidFill>
            </a:endParaRPr>
          </a:p>
        </p:txBody>
      </p:sp>
      <p:sp>
        <p:nvSpPr>
          <p:cNvPr id="18438" name="Text Box 5"/>
          <p:cNvSpPr txBox="1">
            <a:spLocks noChangeArrowheads="1"/>
          </p:cNvSpPr>
          <p:nvPr/>
        </p:nvSpPr>
        <p:spPr bwMode="auto">
          <a:xfrm>
            <a:off x="2268538" y="123825"/>
            <a:ext cx="4806636"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Installation einer neuen Version</a:t>
            </a:r>
            <a:endParaRPr lang="de-DE" sz="1800" b="1">
              <a:solidFill>
                <a:srgbClr val="000000"/>
              </a:solidFill>
            </a:endParaRPr>
          </a:p>
        </p:txBody>
      </p:sp>
      <p:pic>
        <p:nvPicPr>
          <p:cNvPr id="18439"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658" y="3845976"/>
            <a:ext cx="360362" cy="3603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8440"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658" y="4481307"/>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8441"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770" y="5346630"/>
            <a:ext cx="361950" cy="33092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28954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Risikoart</a:t>
            </a:r>
            <a:endParaRPr lang="de-DE" sz="1800" b="1">
              <a:solidFill>
                <a:srgbClr val="000000"/>
              </a:solidFill>
            </a:endParaRPr>
          </a:p>
        </p:txBody>
      </p:sp>
      <p:sp>
        <p:nvSpPr>
          <p:cNvPr id="175107" name="Text Box 4"/>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175108" name="Rectangle 29"/>
          <p:cNvSpPr>
            <a:spLocks noChangeArrowheads="1"/>
          </p:cNvSpPr>
          <p:nvPr/>
        </p:nvSpPr>
        <p:spPr bwMode="auto">
          <a:xfrm>
            <a:off x="388938" y="1057275"/>
            <a:ext cx="8756650"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Risikoart ist eine Möglichkeit, typische Risiken für eine Gruppe von Risiken zu definieren.</a:t>
            </a:r>
            <a:endParaRPr lang="de-DE" sz="120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4122848998"/>
              </p:ext>
            </p:extLst>
          </p:nvPr>
        </p:nvGraphicFramePr>
        <p:xfrm>
          <a:off x="144463" y="2986088"/>
          <a:ext cx="4394200" cy="1965415"/>
        </p:xfrm>
        <a:graphic>
          <a:graphicData uri="http://schemas.openxmlformats.org/drawingml/2006/table">
            <a:tbl>
              <a:tblPr/>
              <a:tblGrid>
                <a:gridCol w="1125537"/>
                <a:gridCol w="32686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6558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1" name="Group 137"/>
          <p:cNvGraphicFramePr>
            <a:graphicFrameLocks noGrp="1"/>
          </p:cNvGraphicFramePr>
          <p:nvPr>
            <p:extLst>
              <p:ext uri="{D42A27DB-BD31-4B8C-83A1-F6EECF244321}">
                <p14:modId xmlns:p14="http://schemas.microsoft.com/office/powerpoint/2010/main" val="1219199315"/>
              </p:ext>
            </p:extLst>
          </p:nvPr>
        </p:nvGraphicFramePr>
        <p:xfrm>
          <a:off x="4646613" y="2952750"/>
          <a:ext cx="4394200" cy="2874617"/>
        </p:xfrm>
        <a:graphic>
          <a:graphicData uri="http://schemas.openxmlformats.org/drawingml/2006/table">
            <a:tbl>
              <a:tblPr/>
              <a:tblGrid>
                <a:gridCol w="979487"/>
                <a:gridCol w="34147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Verantwortlich</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Verantwortliche für Positionen dieses Typs obligatorisch ist oder nicht, wenn der behandelte Status eingeschaltet ist.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Ergebnis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für Positionen dieses Typs obligatorisch ist oder nicht, wenn der Status erledigt eingeschaltet ist.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5165" name="Picture 6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9550" y="1560513"/>
            <a:ext cx="4283075" cy="11509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5166" name="Picture 6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7725" y="1574800"/>
            <a:ext cx="4267200" cy="10588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0254846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Chancen Typ</a:t>
            </a:r>
            <a:endParaRPr lang="de-DE" sz="1800" b="1">
              <a:solidFill>
                <a:srgbClr val="000000"/>
              </a:solidFill>
            </a:endParaRPr>
          </a:p>
        </p:txBody>
      </p:sp>
      <p:sp>
        <p:nvSpPr>
          <p:cNvPr id="176131" name="Rectangle 29"/>
          <p:cNvSpPr>
            <a:spLocks noChangeArrowheads="1"/>
          </p:cNvSpPr>
          <p:nvPr/>
        </p:nvSpPr>
        <p:spPr bwMode="auto">
          <a:xfrm>
            <a:off x="0" y="1057275"/>
            <a:ext cx="91455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Chancen-Typ ist ein Weg, um ein gemeinsames Verhalten für eine Gruppe von Chancen zu definieren.</a:t>
            </a:r>
            <a:endParaRPr lang="de-DE" sz="1200" dirty="0">
              <a:solidFill>
                <a:srgbClr val="000000"/>
              </a:solidFill>
            </a:endParaRPr>
          </a:p>
        </p:txBody>
      </p:sp>
      <p:graphicFrame>
        <p:nvGraphicFramePr>
          <p:cNvPr id="9" name="Group 137"/>
          <p:cNvGraphicFramePr>
            <a:graphicFrameLocks noGrp="1"/>
          </p:cNvGraphicFramePr>
          <p:nvPr>
            <p:extLst>
              <p:ext uri="{D42A27DB-BD31-4B8C-83A1-F6EECF244321}">
                <p14:modId xmlns:p14="http://schemas.microsoft.com/office/powerpoint/2010/main" val="898774813"/>
              </p:ext>
            </p:extLst>
          </p:nvPr>
        </p:nvGraphicFramePr>
        <p:xfrm>
          <a:off x="144463" y="2986088"/>
          <a:ext cx="4394200" cy="1965415"/>
        </p:xfrm>
        <a:graphic>
          <a:graphicData uri="http://schemas.openxmlformats.org/drawingml/2006/table">
            <a:tbl>
              <a:tblPr/>
              <a:tblGrid>
                <a:gridCol w="1100137"/>
                <a:gridCol w="32940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4018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1" name="Group 137"/>
          <p:cNvGraphicFramePr>
            <a:graphicFrameLocks noGrp="1"/>
          </p:cNvGraphicFramePr>
          <p:nvPr>
            <p:extLst>
              <p:ext uri="{D42A27DB-BD31-4B8C-83A1-F6EECF244321}">
                <p14:modId xmlns:p14="http://schemas.microsoft.com/office/powerpoint/2010/main" val="2868400349"/>
              </p:ext>
            </p:extLst>
          </p:nvPr>
        </p:nvGraphicFramePr>
        <p:xfrm>
          <a:off x="4646613" y="2952750"/>
          <a:ext cx="4394200" cy="2874617"/>
        </p:xfrm>
        <a:graphic>
          <a:graphicData uri="http://schemas.openxmlformats.org/drawingml/2006/table">
            <a:tbl>
              <a:tblPr/>
              <a:tblGrid>
                <a:gridCol w="915987"/>
                <a:gridCol w="34782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Verantwortlich</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verantwortlich ist obligatorisch oder nicht für Gegenstände dieser Art, wenn die behandelte Status eingeschaltet ist.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Ergebnis</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für Positionen dieses Typs obligatorisch ist oder nicht, wenn der Status erledigt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618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675" y="1590675"/>
            <a:ext cx="4259263" cy="11890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6189"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8038" y="1601788"/>
            <a:ext cx="4267200" cy="10826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9791820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Aktionstyp</a:t>
            </a:r>
            <a:endParaRPr lang="de-DE" sz="1800" b="1">
              <a:solidFill>
                <a:srgbClr val="000000"/>
              </a:solidFill>
            </a:endParaRPr>
          </a:p>
        </p:txBody>
      </p:sp>
      <p:sp>
        <p:nvSpPr>
          <p:cNvPr id="177155" name="Rectangle 29"/>
          <p:cNvSpPr>
            <a:spLocks noChangeArrowheads="1"/>
          </p:cNvSpPr>
          <p:nvPr/>
        </p:nvSpPr>
        <p:spPr bwMode="auto">
          <a:xfrm>
            <a:off x="0" y="1057275"/>
            <a:ext cx="91455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Aktionstyp ist ein Weg, um ein gemeinsames Verhalten für eine Gruppe von Aktionen zu definieren.</a:t>
            </a:r>
            <a:endParaRPr lang="de-DE" sz="120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4064613276"/>
              </p:ext>
            </p:extLst>
          </p:nvPr>
        </p:nvGraphicFramePr>
        <p:xfrm>
          <a:off x="144463" y="2986088"/>
          <a:ext cx="4394200" cy="1965398"/>
        </p:xfrm>
        <a:graphic>
          <a:graphicData uri="http://schemas.openxmlformats.org/drawingml/2006/table">
            <a:tbl>
              <a:tblPr/>
              <a:tblGrid>
                <a:gridCol w="1087437"/>
                <a:gridCol w="33067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 name="Group 137"/>
          <p:cNvGraphicFramePr>
            <a:graphicFrameLocks noGrp="1"/>
          </p:cNvGraphicFramePr>
          <p:nvPr>
            <p:extLst>
              <p:ext uri="{D42A27DB-BD31-4B8C-83A1-F6EECF244321}">
                <p14:modId xmlns:p14="http://schemas.microsoft.com/office/powerpoint/2010/main" val="414560180"/>
              </p:ext>
            </p:extLst>
          </p:nvPr>
        </p:nvGraphicFramePr>
        <p:xfrm>
          <a:off x="4646613" y="2952750"/>
          <a:ext cx="4394200" cy="2874617"/>
        </p:xfrm>
        <a:graphic>
          <a:graphicData uri="http://schemas.openxmlformats.org/drawingml/2006/table">
            <a:tbl>
              <a:tblPr/>
              <a:tblGrid>
                <a:gridCol w="903287"/>
                <a:gridCol w="34909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Verantwortlich</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verantwortlich ist obligatorisch oder nicht für Gegenstände dieser Art, wenn die behandelte Status eingeschaltet ist.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Ergebnis</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Legt fest, ob das Ergebnis für Positionen dieses Typs obligatorisch ist oder nicht, wenn der Status erledigt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7212"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0188" y="1562100"/>
            <a:ext cx="4267200" cy="1181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7213"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27563" y="1536700"/>
            <a:ext cx="4267200" cy="11207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5630045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Ausgabenart</a:t>
            </a:r>
            <a:endParaRPr lang="de-DE" sz="1800" b="1">
              <a:solidFill>
                <a:srgbClr val="000000"/>
              </a:solidFill>
            </a:endParaRPr>
          </a:p>
        </p:txBody>
      </p:sp>
      <p:sp>
        <p:nvSpPr>
          <p:cNvPr id="178179" name="Rectangle 29"/>
          <p:cNvSpPr>
            <a:spLocks noChangeArrowheads="1"/>
          </p:cNvSpPr>
          <p:nvPr/>
        </p:nvSpPr>
        <p:spPr bwMode="auto">
          <a:xfrm>
            <a:off x="388938" y="1057275"/>
            <a:ext cx="8756650"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Vorgangstyp ist ein Weg, gemeinsames Verhalten zu definieren, auf Problemgruppen.</a:t>
            </a:r>
            <a:endParaRPr lang="de-DE" sz="1200">
              <a:solidFill>
                <a:srgbClr val="000000"/>
              </a:solidFill>
            </a:endParaRPr>
          </a:p>
        </p:txBody>
      </p:sp>
      <p:graphicFrame>
        <p:nvGraphicFramePr>
          <p:cNvPr id="8" name="Group 137"/>
          <p:cNvGraphicFramePr>
            <a:graphicFrameLocks noGrp="1"/>
          </p:cNvGraphicFramePr>
          <p:nvPr>
            <p:extLst>
              <p:ext uri="{D42A27DB-BD31-4B8C-83A1-F6EECF244321}">
                <p14:modId xmlns:p14="http://schemas.microsoft.com/office/powerpoint/2010/main" val="3282394673"/>
              </p:ext>
            </p:extLst>
          </p:nvPr>
        </p:nvGraphicFramePr>
        <p:xfrm>
          <a:off x="144463" y="2986088"/>
          <a:ext cx="4394200" cy="2089757"/>
        </p:xfrm>
        <a:graphic>
          <a:graphicData uri="http://schemas.openxmlformats.org/drawingml/2006/table">
            <a:tbl>
              <a:tblPr/>
              <a:tblGrid>
                <a:gridCol w="1100137"/>
                <a:gridCol w="32940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9" name="Group 137"/>
          <p:cNvGraphicFramePr>
            <a:graphicFrameLocks noGrp="1"/>
          </p:cNvGraphicFramePr>
          <p:nvPr>
            <p:extLst>
              <p:ext uri="{D42A27DB-BD31-4B8C-83A1-F6EECF244321}">
                <p14:modId xmlns:p14="http://schemas.microsoft.com/office/powerpoint/2010/main" val="2685276131"/>
              </p:ext>
            </p:extLst>
          </p:nvPr>
        </p:nvGraphicFramePr>
        <p:xfrm>
          <a:off x="4646613" y="2952750"/>
          <a:ext cx="4394200" cy="2874617"/>
        </p:xfrm>
        <a:graphic>
          <a:graphicData uri="http://schemas.openxmlformats.org/drawingml/2006/table">
            <a:tbl>
              <a:tblPr/>
              <a:tblGrid>
                <a:gridCol w="915987"/>
                <a:gridCol w="34782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Verantwortlich</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verantwortlich ist obligatorisch oder nicht für Gegenstände dieser Art, wenn die behandelte Status eingeschaltet ist.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Ergebnis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Legt fest, ob das Ergebnis obligatorisch ist oder nicht für Gegenstände dieser Art, wenn das getan Status eingeschaltet ist.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8236"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425" y="1555750"/>
            <a:ext cx="4244975" cy="11588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8237"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64075" y="1547813"/>
            <a:ext cx="4275138" cy="11049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9368081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Besprechungart</a:t>
            </a:r>
            <a:endParaRPr lang="de-DE" sz="1800" b="1">
              <a:solidFill>
                <a:srgbClr val="000000"/>
              </a:solidFill>
            </a:endParaRPr>
          </a:p>
        </p:txBody>
      </p:sp>
      <p:sp>
        <p:nvSpPr>
          <p:cNvPr id="179203" name="Rectangle 29"/>
          <p:cNvSpPr>
            <a:spLocks noChangeArrowheads="1"/>
          </p:cNvSpPr>
          <p:nvPr/>
        </p:nvSpPr>
        <p:spPr bwMode="auto">
          <a:xfrm>
            <a:off x="0" y="1057275"/>
            <a:ext cx="914558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Besprechungsart ist eine Möglichkeit, das gemeinsame Verhalten in einer Gruppe von Besprechungen zu definieren</a:t>
            </a:r>
            <a:r>
              <a:rPr lang="de-DE" sz="1200" dirty="0" smtClean="0">
                <a:solidFill>
                  <a:srgbClr val="000000"/>
                </a:solidFill>
              </a:rPr>
              <a:t>. Die </a:t>
            </a:r>
            <a:r>
              <a:rPr lang="de-DE" sz="1200" dirty="0">
                <a:solidFill>
                  <a:srgbClr val="000000"/>
                </a:solidFill>
              </a:rPr>
              <a:t>Besprechungsart wird auch für die Definition periodischer Besprechungen verwendet.</a:t>
            </a:r>
            <a:endParaRPr lang="de-DE" sz="1200" dirty="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940879473"/>
              </p:ext>
            </p:extLst>
          </p:nvPr>
        </p:nvGraphicFramePr>
        <p:xfrm>
          <a:off x="144463" y="2986088"/>
          <a:ext cx="4394200" cy="2089740"/>
        </p:xfrm>
        <a:graphic>
          <a:graphicData uri="http://schemas.openxmlformats.org/drawingml/2006/table">
            <a:tbl>
              <a:tblPr/>
              <a:tblGrid>
                <a:gridCol w="1074737"/>
                <a:gridCol w="33194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 name="Group 137"/>
          <p:cNvGraphicFramePr>
            <a:graphicFrameLocks noGrp="1"/>
          </p:cNvGraphicFramePr>
          <p:nvPr>
            <p:extLst>
              <p:ext uri="{D42A27DB-BD31-4B8C-83A1-F6EECF244321}">
                <p14:modId xmlns:p14="http://schemas.microsoft.com/office/powerpoint/2010/main" val="4074987718"/>
              </p:ext>
            </p:extLst>
          </p:nvPr>
        </p:nvGraphicFramePr>
        <p:xfrm>
          <a:off x="4646613" y="2838450"/>
          <a:ext cx="4394200" cy="2798405"/>
        </p:xfrm>
        <a:graphic>
          <a:graphicData uri="http://schemas.openxmlformats.org/drawingml/2006/table">
            <a:tbl>
              <a:tblPr/>
              <a:tblGrid>
                <a:gridCol w="928687"/>
                <a:gridCol w="34655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Verantwortlich</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verantwortlich ist obligatorisch oder nicht für Gegenstände dieser Art, wenn die behandelte Status eingeschaltet ist.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Ergebnis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obligatorisch ist oder nicht für Gegenstände dieser Art, wenn das getan Status eingeschaltet ist.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7187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62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79260"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4075" y="1630363"/>
            <a:ext cx="4259263" cy="1181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79261"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5900" y="1639888"/>
            <a:ext cx="4275138" cy="11350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5919243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Entscheidungsart</a:t>
            </a:r>
            <a:endParaRPr lang="de-DE" sz="1800" b="1">
              <a:solidFill>
                <a:srgbClr val="000000"/>
              </a:solidFill>
            </a:endParaRPr>
          </a:p>
        </p:txBody>
      </p:sp>
      <p:sp>
        <p:nvSpPr>
          <p:cNvPr id="180227" name="Rectangle 29"/>
          <p:cNvSpPr>
            <a:spLocks noChangeArrowheads="1"/>
          </p:cNvSpPr>
          <p:nvPr/>
        </p:nvSpPr>
        <p:spPr bwMode="auto">
          <a:xfrm>
            <a:off x="0" y="993775"/>
            <a:ext cx="914558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Entscheidungsart ist eine Möglichkeit, ein gemeinsames Verhalten für eine Gruppe von Entscheidungen zu definieren.</a:t>
            </a:r>
            <a:endParaRPr lang="de-DE" sz="1200" dirty="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3866178563"/>
              </p:ext>
            </p:extLst>
          </p:nvPr>
        </p:nvGraphicFramePr>
        <p:xfrm>
          <a:off x="144463" y="2986088"/>
          <a:ext cx="4394200" cy="1864300"/>
        </p:xfrm>
        <a:graphic>
          <a:graphicData uri="http://schemas.openxmlformats.org/drawingml/2006/table">
            <a:tbl>
              <a:tblPr/>
              <a:tblGrid>
                <a:gridCol w="1062037"/>
                <a:gridCol w="33321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95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778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 name="Group 137"/>
          <p:cNvGraphicFramePr>
            <a:graphicFrameLocks noGrp="1"/>
          </p:cNvGraphicFramePr>
          <p:nvPr>
            <p:extLst>
              <p:ext uri="{D42A27DB-BD31-4B8C-83A1-F6EECF244321}">
                <p14:modId xmlns:p14="http://schemas.microsoft.com/office/powerpoint/2010/main" val="2300919931"/>
              </p:ext>
            </p:extLst>
          </p:nvPr>
        </p:nvGraphicFramePr>
        <p:xfrm>
          <a:off x="4646613" y="2952750"/>
          <a:ext cx="4394200" cy="2674047"/>
        </p:xfrm>
        <a:graphic>
          <a:graphicData uri="http://schemas.openxmlformats.org/drawingml/2006/table">
            <a:tbl>
              <a:tblPr/>
              <a:tblGrid>
                <a:gridCol w="877887"/>
                <a:gridCol w="35163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Verantwortlich</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verantwortlich ist obligatorisch oder nicht für Gegenstände dieser Art, wenn die behandelte Status eingeschaltet ist.</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Ergebnis</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obligatorisch ist oder nicht für Gegenstände dieser Art, wenn das getan Status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0733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1788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0284"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663" y="1565275"/>
            <a:ext cx="4283075" cy="11588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0285"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9625" y="1555750"/>
            <a:ext cx="4297363" cy="1089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5706184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Anfragen-Typ</a:t>
            </a:r>
            <a:endParaRPr lang="de-DE" sz="1800" b="1">
              <a:solidFill>
                <a:srgbClr val="000000"/>
              </a:solidFill>
            </a:endParaRPr>
          </a:p>
        </p:txBody>
      </p:sp>
      <p:sp>
        <p:nvSpPr>
          <p:cNvPr id="181251" name="Rectangle 29"/>
          <p:cNvSpPr>
            <a:spLocks noChangeArrowheads="1"/>
          </p:cNvSpPr>
          <p:nvPr/>
        </p:nvSpPr>
        <p:spPr bwMode="auto">
          <a:xfrm>
            <a:off x="0" y="1057274"/>
            <a:ext cx="9145588"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Der Anfragen-Typ ist eine Möglichkeit, allgemeines Verhalten für eine Gruppe von Anfragen zu definieren.</a:t>
            </a:r>
            <a:endParaRPr lang="de-DE" sz="120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3285499130"/>
              </p:ext>
            </p:extLst>
          </p:nvPr>
        </p:nvGraphicFramePr>
        <p:xfrm>
          <a:off x="144463" y="2986088"/>
          <a:ext cx="4394200" cy="1851600"/>
        </p:xfrm>
        <a:graphic>
          <a:graphicData uri="http://schemas.openxmlformats.org/drawingml/2006/table">
            <a:tbl>
              <a:tblPr/>
              <a:tblGrid>
                <a:gridCol w="1062037"/>
                <a:gridCol w="33321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68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 name="Group 137"/>
          <p:cNvGraphicFramePr>
            <a:graphicFrameLocks noGrp="1"/>
          </p:cNvGraphicFramePr>
          <p:nvPr>
            <p:extLst>
              <p:ext uri="{D42A27DB-BD31-4B8C-83A1-F6EECF244321}">
                <p14:modId xmlns:p14="http://schemas.microsoft.com/office/powerpoint/2010/main" val="1644821007"/>
              </p:ext>
            </p:extLst>
          </p:nvPr>
        </p:nvGraphicFramePr>
        <p:xfrm>
          <a:off x="4646613" y="2952750"/>
          <a:ext cx="4394200" cy="2874617"/>
        </p:xfrm>
        <a:graphic>
          <a:graphicData uri="http://schemas.openxmlformats.org/drawingml/2006/table">
            <a:tbl>
              <a:tblPr/>
              <a:tblGrid>
                <a:gridCol w="928687"/>
                <a:gridCol w="34655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Verantwortlich</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verantwortlich ist obligatorisch oder nicht für Gegenstände dieser Art, wenn die behandelte Status eingeschaltet ist.</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Ergebnis</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obligatorisch ist oder nicht für Gegenstände dieser Art, wenn das getan Status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130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825" y="1624013"/>
            <a:ext cx="4267200" cy="1196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1309"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02175" y="1628775"/>
            <a:ext cx="4297363" cy="1089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1928656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Nachrichtentyp</a:t>
            </a:r>
            <a:endParaRPr lang="de-DE" sz="1800" b="1">
              <a:solidFill>
                <a:srgbClr val="000000"/>
              </a:solidFill>
            </a:endParaRPr>
          </a:p>
        </p:txBody>
      </p:sp>
      <p:sp>
        <p:nvSpPr>
          <p:cNvPr id="182275" name="Rectangle 29"/>
          <p:cNvSpPr>
            <a:spLocks noChangeArrowheads="1"/>
          </p:cNvSpPr>
          <p:nvPr/>
        </p:nvSpPr>
        <p:spPr bwMode="auto">
          <a:xfrm>
            <a:off x="0" y="1057275"/>
            <a:ext cx="91455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a:solidFill>
                  <a:srgbClr val="000000"/>
                </a:solidFill>
              </a:rPr>
              <a:t>Message type is a way to define common behavior on group of messages (appearing on today screen).</a:t>
            </a:r>
            <a:endParaRPr lang="en-US" sz="1200" dirty="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813468883"/>
              </p:ext>
            </p:extLst>
          </p:nvPr>
        </p:nvGraphicFramePr>
        <p:xfrm>
          <a:off x="104775" y="2757488"/>
          <a:ext cx="4394200" cy="1664078"/>
        </p:xfrm>
        <a:graphic>
          <a:graphicData uri="http://schemas.openxmlformats.org/drawingml/2006/table">
            <a:tbl>
              <a:tblPr/>
              <a:tblGrid>
                <a:gridCol w="863600"/>
                <a:gridCol w="3530600"/>
              </a:tblGrid>
              <a:tr h="214038">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6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6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3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Farbe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Anzeigefarbe für Nachrichten dieser Art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1" marB="3599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808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808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808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86" marB="3598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137"/>
          <p:cNvGraphicFramePr>
            <a:graphicFrameLocks noGrp="1"/>
          </p:cNvGraphicFramePr>
          <p:nvPr>
            <p:extLst>
              <p:ext uri="{D42A27DB-BD31-4B8C-83A1-F6EECF244321}">
                <p14:modId xmlns:p14="http://schemas.microsoft.com/office/powerpoint/2010/main" val="2493399584"/>
              </p:ext>
            </p:extLst>
          </p:nvPr>
        </p:nvGraphicFramePr>
        <p:xfrm>
          <a:off x="4614863" y="2757488"/>
          <a:ext cx="4394200" cy="534988"/>
        </p:xfrm>
        <a:graphic>
          <a:graphicData uri="http://schemas.openxmlformats.org/drawingml/2006/table">
            <a:tbl>
              <a:tblPr/>
              <a:tblGrid>
                <a:gridCol w="863600"/>
                <a:gridCol w="3530600"/>
              </a:tblGrid>
              <a:tr h="21428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2314" name="Picture 4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8913" y="1560513"/>
            <a:ext cx="4267200" cy="10826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2315" name="Picture 4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6613" y="1555750"/>
            <a:ext cx="4283075" cy="4032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0246837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Dokumentenart</a:t>
            </a:r>
            <a:endParaRPr lang="de-DE" sz="1800" b="1">
              <a:solidFill>
                <a:srgbClr val="000000"/>
              </a:solidFill>
            </a:endParaRPr>
          </a:p>
        </p:txBody>
      </p:sp>
      <p:sp>
        <p:nvSpPr>
          <p:cNvPr id="183299" name="Rectangle 29"/>
          <p:cNvSpPr>
            <a:spLocks noChangeArrowheads="1"/>
          </p:cNvSpPr>
          <p:nvPr/>
        </p:nvSpPr>
        <p:spPr bwMode="auto">
          <a:xfrm>
            <a:off x="0" y="1057274"/>
            <a:ext cx="91455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Dokumentart ist eine Möglichkeit, das allgemeine Verhalten von Gruppendokumenten zu definieren.</a:t>
            </a:r>
            <a:endParaRPr lang="de-DE" sz="1200">
              <a:solidFill>
                <a:srgbClr val="000000"/>
              </a:solidFill>
            </a:endParaRPr>
          </a:p>
        </p:txBody>
      </p:sp>
      <p:graphicFrame>
        <p:nvGraphicFramePr>
          <p:cNvPr id="8" name="Group 137"/>
          <p:cNvGraphicFramePr>
            <a:graphicFrameLocks noGrp="1"/>
          </p:cNvGraphicFramePr>
          <p:nvPr>
            <p:extLst>
              <p:ext uri="{D42A27DB-BD31-4B8C-83A1-F6EECF244321}">
                <p14:modId xmlns:p14="http://schemas.microsoft.com/office/powerpoint/2010/main" val="3661205938"/>
              </p:ext>
            </p:extLst>
          </p:nvPr>
        </p:nvGraphicFramePr>
        <p:xfrm>
          <a:off x="144463" y="2986088"/>
          <a:ext cx="4394200" cy="2089757"/>
        </p:xfrm>
        <a:graphic>
          <a:graphicData uri="http://schemas.openxmlformats.org/drawingml/2006/table">
            <a:tbl>
              <a:tblPr/>
              <a:tblGrid>
                <a:gridCol w="863600"/>
                <a:gridCol w="3530600"/>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137"/>
          <p:cNvGraphicFramePr>
            <a:graphicFrameLocks noGrp="1"/>
          </p:cNvGraphicFramePr>
          <p:nvPr>
            <p:extLst>
              <p:ext uri="{D42A27DB-BD31-4B8C-83A1-F6EECF244321}">
                <p14:modId xmlns:p14="http://schemas.microsoft.com/office/powerpoint/2010/main" val="551076914"/>
              </p:ext>
            </p:extLst>
          </p:nvPr>
        </p:nvGraphicFramePr>
        <p:xfrm>
          <a:off x="4600575" y="2986088"/>
          <a:ext cx="4394200" cy="534988"/>
        </p:xfrm>
        <a:graphic>
          <a:graphicData uri="http://schemas.openxmlformats.org/drawingml/2006/table">
            <a:tbl>
              <a:tblPr/>
              <a:tblGrid>
                <a:gridCol w="863600"/>
                <a:gridCol w="3530600"/>
              </a:tblGrid>
              <a:tr h="21428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3341" name="Picture 4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388" y="1565275"/>
            <a:ext cx="4283075" cy="11588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3342" name="Picture 4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03750" y="1557338"/>
            <a:ext cx="4289425" cy="4032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6641761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Kontextart</a:t>
            </a:r>
            <a:endParaRPr lang="de-DE" sz="1800" b="1">
              <a:solidFill>
                <a:srgbClr val="000000"/>
              </a:solidFill>
            </a:endParaRPr>
          </a:p>
        </p:txBody>
      </p:sp>
      <p:sp>
        <p:nvSpPr>
          <p:cNvPr id="184323" name="Rectangle 29"/>
          <p:cNvSpPr>
            <a:spLocks noChangeArrowheads="1"/>
          </p:cNvSpPr>
          <p:nvPr/>
        </p:nvSpPr>
        <p:spPr bwMode="auto">
          <a:xfrm>
            <a:off x="388938" y="1057275"/>
            <a:ext cx="8756650"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Kontextart ist die Definition einer festen Liste von Umgebungskontexten zur Beschreibung von Tickets oder Testfällen. Es gibt nur drei Kontextarten, die den drei auswählbaren Feldern im Ticket oder Testfall entsprechen. Nur der Name der Kontextarten kann geändert werden. Es kann keine neue Kontextart hinzugefügt werden. Es kann keine Kontextart gelöscht werden.</a:t>
            </a:r>
            <a:endParaRPr lang="de-DE" sz="120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3530095726"/>
              </p:ext>
            </p:extLst>
          </p:nvPr>
        </p:nvGraphicFramePr>
        <p:xfrm>
          <a:off x="153988" y="3082925"/>
          <a:ext cx="4394200" cy="1023939"/>
        </p:xfrm>
        <a:graphic>
          <a:graphicData uri="http://schemas.openxmlformats.org/drawingml/2006/table">
            <a:tbl>
              <a:tblPr/>
              <a:tblGrid>
                <a:gridCol w="863600"/>
                <a:gridCol w="3530600"/>
              </a:tblGrid>
              <a:tr h="2143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8" marB="3601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8" marB="3601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8" marB="3601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Schreibgeschützt.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8" marB="3601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8" marB="3601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8" marB="3601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79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8" marB="3601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8" marB="3601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79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4345" name="Picture 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150" y="2212975"/>
            <a:ext cx="4321175" cy="7620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957656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1"/>
          <p:cNvSpPr>
            <a:spLocks noChangeArrowheads="1"/>
          </p:cNvSpPr>
          <p:nvPr/>
        </p:nvSpPr>
        <p:spPr bwMode="auto">
          <a:xfrm>
            <a:off x="0" y="6115050"/>
            <a:ext cx="9144000" cy="5746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pic>
        <p:nvPicPr>
          <p:cNvPr id="1945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593" y="6216916"/>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9460" name="Rectangle 3"/>
          <p:cNvSpPr>
            <a:spLocks noChangeArrowheads="1"/>
          </p:cNvSpPr>
          <p:nvPr/>
        </p:nvSpPr>
        <p:spPr bwMode="auto">
          <a:xfrm>
            <a:off x="0" y="5467350"/>
            <a:ext cx="9144000" cy="5746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pic>
        <p:nvPicPr>
          <p:cNvPr id="1946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593" y="5569216"/>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9462" name="Text Box 5"/>
          <p:cNvSpPr txBox="1">
            <a:spLocks noChangeArrowheads="1"/>
          </p:cNvSpPr>
          <p:nvPr/>
        </p:nvSpPr>
        <p:spPr bwMode="auto">
          <a:xfrm>
            <a:off x="2771775" y="115888"/>
            <a:ext cx="338455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Anmeldung</a:t>
            </a:r>
            <a:endParaRPr lang="de-DE" sz="1800" b="1" dirty="0">
              <a:solidFill>
                <a:srgbClr val="000000"/>
              </a:solidFill>
            </a:endParaRPr>
          </a:p>
        </p:txBody>
      </p:sp>
      <p:sp>
        <p:nvSpPr>
          <p:cNvPr id="19463" name="Text Box 6"/>
          <p:cNvSpPr txBox="1">
            <a:spLocks noChangeArrowheads="1"/>
          </p:cNvSpPr>
          <p:nvPr/>
        </p:nvSpPr>
        <p:spPr bwMode="auto">
          <a:xfrm>
            <a:off x="0" y="798513"/>
            <a:ext cx="9144000" cy="59114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marL="444500" indent="127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dirty="0" smtClean="0">
                <a:solidFill>
                  <a:srgbClr val="000000"/>
                </a:solidFill>
              </a:rPr>
              <a:t>Die Anmeldung in </a:t>
            </a:r>
            <a:r>
              <a:rPr lang="de-DE" dirty="0" err="1" smtClean="0">
                <a:solidFill>
                  <a:srgbClr val="000000"/>
                </a:solidFill>
              </a:rPr>
              <a:t>ProjQtOr</a:t>
            </a:r>
            <a:r>
              <a:rPr lang="de-DE" dirty="0" smtClean="0">
                <a:solidFill>
                  <a:srgbClr val="000000"/>
                </a:solidFill>
              </a:rPr>
              <a:t> erfolgt über einen Standard-Login-Bildschirm: Benutzer müssen "Benutzername" und "Passwort" eingeben.</a:t>
            </a:r>
          </a:p>
          <a:p>
            <a:pPr algn="l" eaLnBrk="1" hangingPunct="1">
              <a:buClrTx/>
              <a:buFontTx/>
              <a:buNone/>
            </a:pPr>
            <a:endParaRPr lang="de-DE" dirty="0" smtClean="0">
              <a:solidFill>
                <a:srgbClr val="000000"/>
              </a:solidFill>
            </a:endParaRPr>
          </a:p>
          <a:p>
            <a:pPr algn="l" eaLnBrk="1" hangingPunct="1">
              <a:buClrTx/>
              <a:buFontTx/>
              <a:buNone/>
            </a:pPr>
            <a:endParaRPr lang="de-DE" dirty="0" smtClean="0">
              <a:solidFill>
                <a:srgbClr val="000000"/>
              </a:solidFill>
            </a:endParaRPr>
          </a:p>
          <a:p>
            <a:pPr algn="l" eaLnBrk="1" hangingPunct="1">
              <a:buClrTx/>
              <a:buFontTx/>
              <a:buNone/>
            </a:pPr>
            <a:endParaRPr lang="de-DE" dirty="0" smtClean="0">
              <a:solidFill>
                <a:srgbClr val="000000"/>
              </a:solidFill>
            </a:endParaRPr>
          </a:p>
          <a:p>
            <a:pPr algn="l" eaLnBrk="1" hangingPunct="1">
              <a:buClrTx/>
              <a:buFontTx/>
              <a:buNone/>
            </a:pPr>
            <a:endParaRPr lang="de-DE" dirty="0" smtClean="0">
              <a:solidFill>
                <a:srgbClr val="000000"/>
              </a:solidFill>
            </a:endParaRPr>
          </a:p>
          <a:p>
            <a:pPr algn="l" eaLnBrk="1" hangingPunct="1">
              <a:buClrTx/>
              <a:buFontTx/>
              <a:buNone/>
            </a:pPr>
            <a:endParaRPr lang="de-DE" dirty="0" smtClean="0">
              <a:solidFill>
                <a:srgbClr val="000000"/>
              </a:solidFill>
            </a:endParaRPr>
          </a:p>
          <a:p>
            <a:pPr algn="l" eaLnBrk="1" hangingPunct="1">
              <a:buClrTx/>
              <a:buFontTx/>
              <a:buNone/>
            </a:pPr>
            <a:endParaRPr lang="de-DE" dirty="0" smtClean="0">
              <a:solidFill>
                <a:srgbClr val="000000"/>
              </a:solidFill>
            </a:endParaRPr>
          </a:p>
          <a:p>
            <a:pPr algn="l" eaLnBrk="1" hangingPunct="1">
              <a:buClrTx/>
              <a:buFontTx/>
              <a:buNone/>
            </a:pPr>
            <a:endParaRPr lang="de-DE" dirty="0" smtClean="0">
              <a:solidFill>
                <a:srgbClr val="000000"/>
              </a:solidFill>
            </a:endParaRPr>
          </a:p>
          <a:p>
            <a:pPr algn="l" eaLnBrk="1" hangingPunct="1">
              <a:buClrTx/>
              <a:buFontTx/>
              <a:buNone/>
            </a:pPr>
            <a:endParaRPr lang="de-DE" dirty="0" smtClean="0">
              <a:solidFill>
                <a:srgbClr val="000000"/>
              </a:solidFill>
            </a:endParaRPr>
          </a:p>
          <a:p>
            <a:pPr algn="l" eaLnBrk="1" hangingPunct="1">
              <a:buClrTx/>
              <a:buFontTx/>
              <a:buNone/>
            </a:pPr>
            <a:endParaRPr lang="de-DE" dirty="0" smtClean="0">
              <a:solidFill>
                <a:srgbClr val="000000"/>
              </a:solidFill>
            </a:endParaRPr>
          </a:p>
          <a:p>
            <a:pPr algn="l" eaLnBrk="1" hangingPunct="1">
              <a:buClrTx/>
              <a:buFontTx/>
              <a:buNone/>
            </a:pPr>
            <a:r>
              <a:rPr lang="de-DE" dirty="0" smtClean="0">
                <a:solidFill>
                  <a:srgbClr val="000000"/>
                </a:solidFill>
              </a:rPr>
              <a:t>Beachten Sie, dass die Benutzer nur in dieser Anmeldemaske die Möglichkeit haben, ihr Passwort zu ändern.</a:t>
            </a:r>
          </a:p>
          <a:p>
            <a:pPr algn="l" eaLnBrk="1" hangingPunct="1">
              <a:buClrTx/>
              <a:buFontTx/>
              <a:buNone/>
            </a:pPr>
            <a:endParaRPr lang="de-DE" dirty="0" smtClean="0">
              <a:solidFill>
                <a:srgbClr val="000000"/>
              </a:solidFill>
            </a:endParaRPr>
          </a:p>
          <a:p>
            <a:pPr algn="l" eaLnBrk="1" hangingPunct="1">
              <a:buClrTx/>
              <a:buFontTx/>
              <a:buNone/>
            </a:pPr>
            <a:r>
              <a:rPr lang="de-DE" dirty="0" smtClean="0">
                <a:solidFill>
                  <a:srgbClr val="000000"/>
                </a:solidFill>
              </a:rPr>
              <a:t>Der Administrator kann die Kennwörter auf den Standardwert zurücksetzen (siehe Parameter). </a:t>
            </a:r>
          </a:p>
          <a:p>
            <a:pPr algn="l" eaLnBrk="1" hangingPunct="1">
              <a:buClrTx/>
              <a:buFontTx/>
              <a:buNone/>
            </a:pPr>
            <a:r>
              <a:rPr lang="de-DE" dirty="0" smtClean="0">
                <a:solidFill>
                  <a:srgbClr val="000000"/>
                </a:solidFill>
              </a:rPr>
              <a:t>Wenn ein Kennwort auf den Standardwert zurückgesetzt wurde, muss der Benutzer es bei der ersten Verbindung ändern. </a:t>
            </a:r>
          </a:p>
          <a:p>
            <a:pPr algn="l" eaLnBrk="1" hangingPunct="1">
              <a:buClrTx/>
              <a:buFontTx/>
              <a:buNone/>
            </a:pPr>
            <a:endParaRPr lang="de-DE" dirty="0" smtClean="0">
              <a:solidFill>
                <a:srgbClr val="000000"/>
              </a:solidFill>
            </a:endParaRPr>
          </a:p>
          <a:p>
            <a:pPr algn="l" eaLnBrk="1" hangingPunct="1">
              <a:buClrTx/>
              <a:buFontTx/>
              <a:buNone/>
            </a:pPr>
            <a:r>
              <a:rPr lang="de-DE" dirty="0" smtClean="0">
                <a:solidFill>
                  <a:srgbClr val="000000"/>
                </a:solidFill>
              </a:rPr>
              <a:t>Für die erste Verbindung zu einer neu installierten Version von </a:t>
            </a:r>
            <a:r>
              <a:rPr lang="de-DE" dirty="0" err="1" smtClean="0">
                <a:solidFill>
                  <a:srgbClr val="000000"/>
                </a:solidFill>
              </a:rPr>
              <a:t>ProjeQtOr</a:t>
            </a:r>
            <a:r>
              <a:rPr lang="de-DE" dirty="0" smtClean="0">
                <a:solidFill>
                  <a:srgbClr val="000000"/>
                </a:solidFill>
              </a:rPr>
              <a:t> verwenden Sie einfach das Standardkonto: "</a:t>
            </a:r>
            <a:r>
              <a:rPr lang="de-DE" dirty="0" err="1" smtClean="0">
                <a:solidFill>
                  <a:srgbClr val="000000"/>
                </a:solidFill>
              </a:rPr>
              <a:t>admin</a:t>
            </a:r>
            <a:r>
              <a:rPr lang="de-DE" dirty="0" smtClean="0">
                <a:solidFill>
                  <a:srgbClr val="000000"/>
                </a:solidFill>
              </a:rPr>
              <a:t>" / "</a:t>
            </a:r>
            <a:r>
              <a:rPr lang="de-DE" dirty="0" err="1" smtClean="0">
                <a:solidFill>
                  <a:srgbClr val="000000"/>
                </a:solidFill>
              </a:rPr>
              <a:t>admin</a:t>
            </a:r>
            <a:r>
              <a:rPr lang="de-DE" dirty="0" smtClean="0">
                <a:solidFill>
                  <a:srgbClr val="000000"/>
                </a:solidFill>
              </a:rPr>
              <a:t>”. Sie müssen dann zum Bildschirm "Benutzer" gehen, um neue Benutzer anzulegen.</a:t>
            </a:r>
          </a:p>
          <a:p>
            <a:pPr algn="l" eaLnBrk="1" hangingPunct="1">
              <a:buClrTx/>
              <a:buFontTx/>
              <a:buNone/>
            </a:pPr>
            <a:endParaRPr lang="de-DE" dirty="0" smtClean="0">
              <a:solidFill>
                <a:srgbClr val="000000"/>
              </a:solidFill>
            </a:endParaRPr>
          </a:p>
          <a:p>
            <a:pPr lvl="1" algn="l" eaLnBrk="1" hangingPunct="1">
              <a:buClrTx/>
              <a:buFontTx/>
              <a:buNone/>
            </a:pPr>
            <a:r>
              <a:rPr lang="de-DE" dirty="0" smtClean="0">
                <a:solidFill>
                  <a:srgbClr val="000000"/>
                </a:solidFill>
                <a:ea typeface="ＭＳ Ｐゴシック" charset="0"/>
              </a:rPr>
              <a:t>Vergessen Sie nicht, das Standardpasswort für den Benutzer "</a:t>
            </a:r>
            <a:r>
              <a:rPr lang="de-DE" dirty="0" err="1" smtClean="0">
                <a:solidFill>
                  <a:srgbClr val="000000"/>
                </a:solidFill>
                <a:ea typeface="ＭＳ Ｐゴシック" charset="0"/>
              </a:rPr>
              <a:t>admin</a:t>
            </a:r>
            <a:r>
              <a:rPr lang="de-DE" dirty="0" smtClean="0">
                <a:solidFill>
                  <a:srgbClr val="000000"/>
                </a:solidFill>
                <a:ea typeface="ＭＳ Ｐゴシック" charset="0"/>
              </a:rPr>
              <a:t>" zu ändern oder den Benutzer "</a:t>
            </a:r>
            <a:r>
              <a:rPr lang="de-DE" dirty="0" err="1" smtClean="0">
                <a:solidFill>
                  <a:srgbClr val="000000"/>
                </a:solidFill>
                <a:ea typeface="ＭＳ Ｐゴシック" charset="0"/>
              </a:rPr>
              <a:t>admin</a:t>
            </a:r>
            <a:r>
              <a:rPr lang="de-DE" dirty="0" smtClean="0">
                <a:solidFill>
                  <a:srgbClr val="000000"/>
                </a:solidFill>
                <a:ea typeface="ＭＳ Ｐゴシック" charset="0"/>
              </a:rPr>
              <a:t>" zu löschen.</a:t>
            </a:r>
          </a:p>
          <a:p>
            <a:pPr lvl="1" algn="l" eaLnBrk="1" hangingPunct="1">
              <a:buClrTx/>
              <a:buFontTx/>
              <a:buNone/>
            </a:pPr>
            <a:endParaRPr lang="de-DE" dirty="0" smtClean="0">
              <a:solidFill>
                <a:srgbClr val="000000"/>
              </a:solidFill>
            </a:endParaRPr>
          </a:p>
          <a:p>
            <a:pPr lvl="1" algn="l" eaLnBrk="1" hangingPunct="1">
              <a:buClrTx/>
              <a:buFontTx/>
              <a:buNone/>
            </a:pPr>
            <a:r>
              <a:rPr lang="de-DE" dirty="0" smtClean="0">
                <a:solidFill>
                  <a:srgbClr val="000000"/>
                </a:solidFill>
                <a:ea typeface="ＭＳ Ｐゴシック" charset="0"/>
              </a:rPr>
              <a:t>Denken Sie immer daran einen Benutzer mit "Admin"-Rechten anzulegen, um neue Benutzer anlegen und Profile ändern zu können.</a:t>
            </a:r>
            <a:endParaRPr lang="de-DE" dirty="0">
              <a:solidFill>
                <a:srgbClr val="000000"/>
              </a:solidFill>
              <a:ea typeface="ＭＳ Ｐゴシック" charset="0"/>
            </a:endParaRPr>
          </a:p>
        </p:txBody>
      </p:sp>
      <p:pic>
        <p:nvPicPr>
          <p:cNvPr id="19464"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28833" y="1335489"/>
            <a:ext cx="3109912" cy="17494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9465" name="Text Box 11"/>
          <p:cNvSpPr txBox="1">
            <a:spLocks noChangeArrowheads="1"/>
          </p:cNvSpPr>
          <p:nvPr/>
        </p:nvSpPr>
        <p:spPr bwMode="auto">
          <a:xfrm>
            <a:off x="5537200" y="1263385"/>
            <a:ext cx="3606800" cy="181588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l"/>
            <a:r>
              <a:rPr lang="de-DE" dirty="0" smtClean="0">
                <a:solidFill>
                  <a:schemeClr val="tx1"/>
                </a:solidFill>
              </a:rPr>
              <a:t>Die Funktion „Erinnere mich" ermöglicht es dem Benutzer, sich automatisch wieder mit den aktuellen Zugangsdaten zu verbinden, ohne diesen Bildschirm aufzurufen. </a:t>
            </a:r>
          </a:p>
          <a:p>
            <a:pPr algn="l"/>
            <a:r>
              <a:rPr lang="de-DE" dirty="0" smtClean="0">
                <a:solidFill>
                  <a:schemeClr val="tx1"/>
                </a:solidFill>
              </a:rPr>
              <a:t>Wählen Sie auf dem Hauptbildschirm "Verbindung trennen", um zum Anmeldeformular zurückzukehren. </a:t>
            </a:r>
            <a:endParaRPr lang="de-DE" dirty="0">
              <a:solidFill>
                <a:schemeClr val="tx1"/>
              </a:solidFill>
            </a:endParaRPr>
          </a:p>
        </p:txBody>
      </p:sp>
    </p:spTree>
    <p:extLst>
      <p:ext uri="{BB962C8B-B14F-4D97-AF65-F5344CB8AC3E}">
        <p14:creationId xmlns:p14="http://schemas.microsoft.com/office/powerpoint/2010/main" val="25429701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Anforderungsart</a:t>
            </a:r>
            <a:endParaRPr lang="de-DE" sz="1800" b="1">
              <a:solidFill>
                <a:srgbClr val="000000"/>
              </a:solidFill>
            </a:endParaRPr>
          </a:p>
        </p:txBody>
      </p:sp>
      <p:sp>
        <p:nvSpPr>
          <p:cNvPr id="185347" name="Rectangle 29"/>
          <p:cNvSpPr>
            <a:spLocks noChangeArrowheads="1"/>
          </p:cNvSpPr>
          <p:nvPr/>
        </p:nvSpPr>
        <p:spPr bwMode="auto">
          <a:xfrm>
            <a:off x="0" y="1057275"/>
            <a:ext cx="91455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Anforderungsart ist eine Möglichkeit, allgemeines Verhalten für eine Gruppe von Anforderungen zu definieren.</a:t>
            </a:r>
            <a:endParaRPr lang="de-DE" sz="120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645039152"/>
              </p:ext>
            </p:extLst>
          </p:nvPr>
        </p:nvGraphicFramePr>
        <p:xfrm>
          <a:off x="144463" y="2986088"/>
          <a:ext cx="4394200" cy="1965415"/>
        </p:xfrm>
        <a:graphic>
          <a:graphicData uri="http://schemas.openxmlformats.org/drawingml/2006/table">
            <a:tbl>
              <a:tblPr/>
              <a:tblGrid>
                <a:gridCol w="1100137"/>
                <a:gridCol w="32940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2748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 name="Group 137"/>
          <p:cNvGraphicFramePr>
            <a:graphicFrameLocks noGrp="1"/>
          </p:cNvGraphicFramePr>
          <p:nvPr>
            <p:extLst>
              <p:ext uri="{D42A27DB-BD31-4B8C-83A1-F6EECF244321}">
                <p14:modId xmlns:p14="http://schemas.microsoft.com/office/powerpoint/2010/main" val="2282985968"/>
              </p:ext>
            </p:extLst>
          </p:nvPr>
        </p:nvGraphicFramePr>
        <p:xfrm>
          <a:off x="4646613" y="2952750"/>
          <a:ext cx="4394200" cy="2874617"/>
        </p:xfrm>
        <a:graphic>
          <a:graphicData uri="http://schemas.openxmlformats.org/drawingml/2006/table">
            <a:tbl>
              <a:tblPr/>
              <a:tblGrid>
                <a:gridCol w="979487"/>
                <a:gridCol w="34147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Verantwortlich</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verantwortlich ist obligatorisch oder nicht für Gegenstände dieser Art, wenn die behandelte Status eingeschaltet ist.</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Ergebnis</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obligatorisch ist oder nicht für Gegenstände dieser Art, wenn das getan Status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5404"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3038" y="1574800"/>
            <a:ext cx="4259262" cy="12112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5405"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3" y="1587500"/>
            <a:ext cx="4289425" cy="11049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9527447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Testfallart</a:t>
            </a:r>
            <a:endParaRPr lang="de-DE" sz="1800" b="1">
              <a:solidFill>
                <a:srgbClr val="000000"/>
              </a:solidFill>
            </a:endParaRPr>
          </a:p>
        </p:txBody>
      </p:sp>
      <p:sp>
        <p:nvSpPr>
          <p:cNvPr id="186371" name="Rectangle 29"/>
          <p:cNvSpPr>
            <a:spLocks noChangeArrowheads="1"/>
          </p:cNvSpPr>
          <p:nvPr/>
        </p:nvSpPr>
        <p:spPr bwMode="auto">
          <a:xfrm>
            <a:off x="388938" y="1057275"/>
            <a:ext cx="8756650"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Testfallart ist eine Möglichkeit, allgemeines Verhalten für eine Gruppe von Testfällen zu definieren.</a:t>
            </a:r>
            <a:endParaRPr lang="de-DE" sz="120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2733109889"/>
              </p:ext>
            </p:extLst>
          </p:nvPr>
        </p:nvGraphicFramePr>
        <p:xfrm>
          <a:off x="144463" y="2986088"/>
          <a:ext cx="4394200" cy="2089740"/>
        </p:xfrm>
        <a:graphic>
          <a:graphicData uri="http://schemas.openxmlformats.org/drawingml/2006/table">
            <a:tbl>
              <a:tblPr/>
              <a:tblGrid>
                <a:gridCol w="1074737"/>
                <a:gridCol w="33194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 name="Group 137"/>
          <p:cNvGraphicFramePr>
            <a:graphicFrameLocks noGrp="1"/>
          </p:cNvGraphicFramePr>
          <p:nvPr>
            <p:extLst>
              <p:ext uri="{D42A27DB-BD31-4B8C-83A1-F6EECF244321}">
                <p14:modId xmlns:p14="http://schemas.microsoft.com/office/powerpoint/2010/main" val="2411302091"/>
              </p:ext>
            </p:extLst>
          </p:nvPr>
        </p:nvGraphicFramePr>
        <p:xfrm>
          <a:off x="4646613" y="2952750"/>
          <a:ext cx="4394200" cy="2874617"/>
        </p:xfrm>
        <a:graphic>
          <a:graphicData uri="http://schemas.openxmlformats.org/drawingml/2006/table">
            <a:tbl>
              <a:tblPr/>
              <a:tblGrid>
                <a:gridCol w="941387"/>
                <a:gridCol w="34528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Verantwortlich</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verantwortlich ist obligatorisch oder nicht für Gegenstände dieser Art, wenn die behandelte Status eingeschaltet ist.</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Ergebnis</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obligatorisch ist oder nicht für Gegenstände dieser Art, wenn das getan Status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6428"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450" y="1654175"/>
            <a:ext cx="4267200" cy="1181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6429"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84713" y="1649413"/>
            <a:ext cx="4275137" cy="11049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7725670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Art der Testsitzung</a:t>
            </a:r>
            <a:endParaRPr lang="de-DE" sz="1800" b="1">
              <a:solidFill>
                <a:srgbClr val="000000"/>
              </a:solidFill>
            </a:endParaRPr>
          </a:p>
        </p:txBody>
      </p:sp>
      <p:sp>
        <p:nvSpPr>
          <p:cNvPr id="187395" name="Rectangle 29"/>
          <p:cNvSpPr>
            <a:spLocks noChangeArrowheads="1"/>
          </p:cNvSpPr>
          <p:nvPr/>
        </p:nvSpPr>
        <p:spPr bwMode="auto">
          <a:xfrm>
            <a:off x="0" y="1057275"/>
            <a:ext cx="91455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Art der Testsitzung ist eine Möglichkeit, allgemeines Verhalten in einer Gruppe von Testsitzungen zu definieren.</a:t>
            </a:r>
            <a:endParaRPr lang="de-DE" sz="1200" dirty="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1374168354"/>
              </p:ext>
            </p:extLst>
          </p:nvPr>
        </p:nvGraphicFramePr>
        <p:xfrm>
          <a:off x="144463" y="2986088"/>
          <a:ext cx="4394200" cy="2089740"/>
        </p:xfrm>
        <a:graphic>
          <a:graphicData uri="http://schemas.openxmlformats.org/drawingml/2006/table">
            <a:tbl>
              <a:tblPr/>
              <a:tblGrid>
                <a:gridCol w="1074737"/>
                <a:gridCol w="3319463"/>
              </a:tblGrid>
              <a:tr h="21427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Code des Typs. Dient zur Berechnung der Referenz.</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Arbeitsablauf</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Definiert den Workflow herrschenden Statusänderung für Objekte dieses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 name="Group 137"/>
          <p:cNvGraphicFramePr>
            <a:graphicFrameLocks noGrp="1"/>
          </p:cNvGraphicFramePr>
          <p:nvPr>
            <p:extLst>
              <p:ext uri="{D42A27DB-BD31-4B8C-83A1-F6EECF244321}">
                <p14:modId xmlns:p14="http://schemas.microsoft.com/office/powerpoint/2010/main" val="801746301"/>
              </p:ext>
            </p:extLst>
          </p:nvPr>
        </p:nvGraphicFramePr>
        <p:xfrm>
          <a:off x="4646613" y="2952750"/>
          <a:ext cx="4394200" cy="2874617"/>
        </p:xfrm>
        <a:graphic>
          <a:graphicData uri="http://schemas.openxmlformats.org/drawingml/2006/table">
            <a:tbl>
              <a:tblPr/>
              <a:tblGrid>
                <a:gridCol w="928687"/>
                <a:gridCol w="3465513"/>
              </a:tblGrid>
              <a:tr h="214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39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Verantwortlich</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Legt fest, ob die verantwortlich ist obligatorisch oder nicht für Gegenstände dieser Art, wenn die behandelte Status eingeschaltet ist.</a:t>
                      </a: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Ergebnis</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das Ergebnis obligatorisch ist oder nicht für Gegenstände dieser Art, wenn das getan Status eingeschaltet ist.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Handhabung der Sperre</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behandelte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erfolgt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durchgeführte Prüfung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 verriegelt</a:t>
                      </a: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der geschlossene Check für Positionen dieses Typs gesperrt ist oder nicht. Wenn gesperrt, kann dieses Kennzeichen nur durch Statusänderung aktualisiert werden.</a:t>
                      </a:r>
                    </a:p>
                  </a:txBody>
                  <a:tcPr marL="72000" marR="72000" marT="35983" marB="3598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7452"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563" y="1582738"/>
            <a:ext cx="4244975" cy="1196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7453" name="Picture 6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03750" y="1593850"/>
            <a:ext cx="4305300" cy="10969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026873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Kundenart</a:t>
            </a:r>
            <a:endParaRPr lang="de-DE" sz="1800" b="1">
              <a:solidFill>
                <a:srgbClr val="000000"/>
              </a:solidFill>
            </a:endParaRPr>
          </a:p>
        </p:txBody>
      </p:sp>
      <p:sp>
        <p:nvSpPr>
          <p:cNvPr id="188419" name="Rectangle 29"/>
          <p:cNvSpPr>
            <a:spLocks noChangeArrowheads="1"/>
          </p:cNvSpPr>
          <p:nvPr/>
        </p:nvSpPr>
        <p:spPr bwMode="auto">
          <a:xfrm>
            <a:off x="0" y="1057275"/>
            <a:ext cx="914558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Kundenart ist eine Möglichkeit, unterschiedliche Status von Kunden (Interessenten oder Kunden) zu definieren.</a:t>
            </a:r>
            <a:endParaRPr lang="de-DE" sz="1200">
              <a:solidFill>
                <a:srgbClr val="000000"/>
              </a:solidFill>
            </a:endParaRPr>
          </a:p>
        </p:txBody>
      </p:sp>
      <p:graphicFrame>
        <p:nvGraphicFramePr>
          <p:cNvPr id="7" name="Group 137"/>
          <p:cNvGraphicFramePr>
            <a:graphicFrameLocks noGrp="1"/>
          </p:cNvGraphicFramePr>
          <p:nvPr>
            <p:extLst>
              <p:ext uri="{D42A27DB-BD31-4B8C-83A1-F6EECF244321}">
                <p14:modId xmlns:p14="http://schemas.microsoft.com/office/powerpoint/2010/main" val="1667775993"/>
              </p:ext>
            </p:extLst>
          </p:nvPr>
        </p:nvGraphicFramePr>
        <p:xfrm>
          <a:off x="144463" y="2986088"/>
          <a:ext cx="4394200" cy="1569022"/>
        </p:xfrm>
        <a:graphic>
          <a:graphicData uri="http://schemas.openxmlformats.org/drawingml/2006/table">
            <a:tbl>
              <a:tblPr/>
              <a:tblGrid>
                <a:gridCol w="863600"/>
                <a:gridCol w="3530600"/>
              </a:tblGrid>
              <a:tr h="21426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Typ.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Typs.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Kennzeichen, das angibt, dass der Typ archiviert wird. </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Beschreibung des Typs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 name="Group 137"/>
          <p:cNvGraphicFramePr>
            <a:graphicFrameLocks noGrp="1"/>
          </p:cNvGraphicFramePr>
          <p:nvPr>
            <p:extLst>
              <p:ext uri="{D42A27DB-BD31-4B8C-83A1-F6EECF244321}">
                <p14:modId xmlns:p14="http://schemas.microsoft.com/office/powerpoint/2010/main" val="1315188422"/>
              </p:ext>
            </p:extLst>
          </p:nvPr>
        </p:nvGraphicFramePr>
        <p:xfrm>
          <a:off x="4646613" y="2952750"/>
          <a:ext cx="4394200" cy="534988"/>
        </p:xfrm>
        <a:graphic>
          <a:graphicData uri="http://schemas.openxmlformats.org/drawingml/2006/table">
            <a:tbl>
              <a:tblPr/>
              <a:tblGrid>
                <a:gridCol w="863600"/>
                <a:gridCol w="3530600"/>
              </a:tblGrid>
              <a:tr h="21428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Legt fest, ob die Beschreibung für Positionen dieses Typs obligatorisch ist oder nicht.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845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050" y="1593850"/>
            <a:ext cx="4281488" cy="8921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8456"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7088" y="1593850"/>
            <a:ext cx="4267200" cy="8842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15628821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Profil</a:t>
            </a:r>
            <a:endParaRPr lang="de-DE" sz="1800" b="1">
              <a:solidFill>
                <a:srgbClr val="000000"/>
              </a:solidFill>
            </a:endParaRPr>
          </a:p>
        </p:txBody>
      </p:sp>
      <p:sp>
        <p:nvSpPr>
          <p:cNvPr id="189443" name="Rectangle 29"/>
          <p:cNvSpPr>
            <a:spLocks noChangeArrowheads="1"/>
          </p:cNvSpPr>
          <p:nvPr/>
        </p:nvSpPr>
        <p:spPr bwMode="auto">
          <a:xfrm>
            <a:off x="0" y="1057275"/>
            <a:ext cx="914558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Das Profil ist eine Gruppe von Befähigungen und Zugriffsrechten auf die Daten</a:t>
            </a:r>
            <a:r>
              <a:rPr lang="de-DE" sz="1200" dirty="0" smtClean="0">
                <a:solidFill>
                  <a:srgbClr val="000000"/>
                </a:solidFill>
              </a:rPr>
              <a:t>. Jeder </a:t>
            </a:r>
            <a:r>
              <a:rPr lang="de-DE" sz="1200" dirty="0">
                <a:solidFill>
                  <a:srgbClr val="000000"/>
                </a:solidFill>
              </a:rPr>
              <a:t>Benutzer ist mit einem Profil verknüpft, um die Daten zu definieren, die er sehen und eventuell verwalten kann.</a:t>
            </a:r>
            <a:endParaRPr lang="de-DE" sz="1200" dirty="0">
              <a:solidFill>
                <a:srgbClr val="000000"/>
              </a:solidFill>
            </a:endParaRPr>
          </a:p>
        </p:txBody>
      </p:sp>
      <p:graphicFrame>
        <p:nvGraphicFramePr>
          <p:cNvPr id="8" name="Group 137"/>
          <p:cNvGraphicFramePr>
            <a:graphicFrameLocks noGrp="1"/>
          </p:cNvGraphicFramePr>
          <p:nvPr>
            <p:extLst>
              <p:ext uri="{D42A27DB-BD31-4B8C-83A1-F6EECF244321}">
                <p14:modId xmlns:p14="http://schemas.microsoft.com/office/powerpoint/2010/main" val="3724606628"/>
              </p:ext>
            </p:extLst>
          </p:nvPr>
        </p:nvGraphicFramePr>
        <p:xfrm>
          <a:off x="4592638" y="1895475"/>
          <a:ext cx="4394200" cy="2102389"/>
        </p:xfrm>
        <a:graphic>
          <a:graphicData uri="http://schemas.openxmlformats.org/drawingml/2006/table">
            <a:tbl>
              <a:tblPr/>
              <a:tblGrid>
                <a:gridCol w="1071562"/>
                <a:gridCol w="3322638"/>
              </a:tblGrid>
              <a:tr h="21427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4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das Profil. Wird bei der Erstellung automatisch generiert.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Profils. Übersetzbar.</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4561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Profil Code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 Code, der intern bei der Generierung von E-Mails und Warnungen verwendet werden kann. </a:t>
                      </a:r>
                    </a:p>
                    <a:p>
                      <a:pPr marL="171450" marR="0" lvl="0" indent="-171450" algn="l" defTabSz="457200" rtl="0" eaLnBrk="1" fontAlgn="base" latinLnBrk="0" hangingPunct="1">
                        <a:lnSpc>
                          <a:spcPct val="102000"/>
                        </a:lnSpc>
                        <a:spcBef>
                          <a:spcPts val="250"/>
                        </a:spcBef>
                        <a:spcAft>
                          <a:spcPct val="0"/>
                        </a:spcAft>
                        <a:buClrTx/>
                        <a:buSzPct val="100000"/>
                        <a:buFont typeface="Arial" pitchFamily="34"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ADM - Administrator</a:t>
                      </a:r>
                    </a:p>
                    <a:p>
                      <a:pPr marL="171450" marR="0" lvl="0" indent="-171450" algn="l" defTabSz="457200" rtl="0" eaLnBrk="1" fontAlgn="base" latinLnBrk="0" hangingPunct="1">
                        <a:lnSpc>
                          <a:spcPct val="102000"/>
                        </a:lnSpc>
                        <a:spcBef>
                          <a:spcPts val="250"/>
                        </a:spcBef>
                        <a:spcAft>
                          <a:spcPct val="0"/>
                        </a:spcAft>
                        <a:buClrTx/>
                        <a:buSzPct val="100000"/>
                        <a:buFont typeface="Arial" pitchFamily="34"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PL - Projektleiter</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4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Sortierreihenfolge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Nummer zur Festlegung der Reihenfolge der Anzeige in Listen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832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angibt, dass das Profil archiviert wird. </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94" marB="3599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7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des Profils. Die Beschreibung kann viele Zeilen haben. Das Feld wird automatisch erweitert.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30" marB="3603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89470"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4788" y="1857375"/>
            <a:ext cx="4289425" cy="11509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4546219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Zugriffsmodus</a:t>
            </a:r>
            <a:endParaRPr lang="de-DE" sz="1800" b="1">
              <a:solidFill>
                <a:srgbClr val="000000"/>
              </a:solidFill>
            </a:endParaRPr>
          </a:p>
        </p:txBody>
      </p:sp>
      <p:sp>
        <p:nvSpPr>
          <p:cNvPr id="8" name="Rectangle 29"/>
          <p:cNvSpPr>
            <a:spLocks noChangeArrowheads="1"/>
          </p:cNvSpPr>
          <p:nvPr/>
        </p:nvSpPr>
        <p:spPr bwMode="auto">
          <a:xfrm>
            <a:off x="0" y="1057275"/>
            <a:ext cx="9028113" cy="15718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z="1200" dirty="0">
                <a:solidFill>
                  <a:srgbClr val="000000"/>
                </a:solidFill>
                <a:latin typeface="Verdana" pitchFamily="34" charset="0"/>
                <a:ea typeface="+mn-ea"/>
              </a:rPr>
              <a:t>Der Zugriffsmodus definiert eine Kombination von Rechten zum Lesen, Erstellen, Aktualisieren oder Löschen von Elementen.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z="1200" dirty="0">
                <a:solidFill>
                  <a:srgbClr val="000000"/>
                </a:solidFill>
                <a:latin typeface="Verdana" pitchFamily="34" charset="0"/>
                <a:ea typeface="+mn-ea"/>
              </a:rPr>
              <a:t>Jeder Zugriff ist definiert als Umfang der sichtbaren bzw. aktualisierbaren Elemente, die in der </a:t>
            </a:r>
            <a:r>
              <a:rPr lang="de-DE" sz="1200" dirty="0" smtClean="0">
                <a:solidFill>
                  <a:srgbClr val="000000"/>
                </a:solidFill>
                <a:latin typeface="Verdana" pitchFamily="34" charset="0"/>
                <a:ea typeface="+mn-ea"/>
              </a:rPr>
              <a:t>Regel:</a:t>
            </a:r>
            <a:endParaRPr lang="de-DE" sz="1200" dirty="0" smtClean="0">
              <a:solidFill>
                <a:srgbClr val="000000"/>
              </a:solidFill>
              <a:latin typeface="Verdana" pitchFamily="34" charset="0"/>
              <a:ea typeface="+mn-ea"/>
            </a:endParaRPr>
          </a:p>
          <a:p>
            <a:pPr marL="171450" indent="-171450" algn="l">
              <a:buClrTx/>
              <a:buFont typeface="Arial" pitchFamily="34"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z="1200" dirty="0">
                <a:solidFill>
                  <a:srgbClr val="000000"/>
                </a:solidFill>
                <a:latin typeface="Verdana" pitchFamily="34" charset="0"/>
                <a:ea typeface="+mn-ea"/>
              </a:rPr>
              <a:t>Kein Element : kein Element ist sichtbar und/oder </a:t>
            </a:r>
            <a:r>
              <a:rPr lang="de-DE" sz="1200" dirty="0" smtClean="0">
                <a:solidFill>
                  <a:srgbClr val="000000"/>
                </a:solidFill>
                <a:latin typeface="Verdana" pitchFamily="34" charset="0"/>
                <a:ea typeface="+mn-ea"/>
              </a:rPr>
              <a:t>aktualisierbar</a:t>
            </a:r>
          </a:p>
          <a:p>
            <a:pPr marL="171450" indent="-171450" algn="l">
              <a:buClrTx/>
              <a:buFont typeface="Arial" pitchFamily="34"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z="1200" dirty="0" smtClean="0">
                <a:solidFill>
                  <a:srgbClr val="000000"/>
                </a:solidFill>
                <a:latin typeface="Verdana" pitchFamily="34" charset="0"/>
                <a:ea typeface="+mn-ea"/>
              </a:rPr>
              <a:t>Eigene </a:t>
            </a:r>
            <a:r>
              <a:rPr lang="de-DE" sz="1200" dirty="0" smtClean="0">
                <a:solidFill>
                  <a:srgbClr val="000000"/>
                </a:solidFill>
                <a:latin typeface="Verdana" pitchFamily="34" charset="0"/>
                <a:ea typeface="+mn-ea"/>
              </a:rPr>
              <a:t>Elemente</a:t>
            </a:r>
            <a:r>
              <a:rPr lang="de-DE" sz="1200" dirty="0">
                <a:solidFill>
                  <a:srgbClr val="000000"/>
                </a:solidFill>
                <a:latin typeface="Verdana" pitchFamily="34" charset="0"/>
                <a:ea typeface="+mn-ea"/>
              </a:rPr>
              <a:t>: nur die vom Benutzer angelegten </a:t>
            </a:r>
            <a:r>
              <a:rPr lang="de-DE" sz="1200" dirty="0" smtClean="0">
                <a:solidFill>
                  <a:srgbClr val="000000"/>
                </a:solidFill>
                <a:latin typeface="Verdana" pitchFamily="34" charset="0"/>
                <a:ea typeface="+mn-ea"/>
              </a:rPr>
              <a:t>Elemente</a:t>
            </a:r>
          </a:p>
          <a:p>
            <a:pPr marL="171450" indent="-171450" algn="l">
              <a:buClrTx/>
              <a:buFont typeface="Arial" pitchFamily="34"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z="1200" dirty="0" smtClean="0">
                <a:solidFill>
                  <a:srgbClr val="000000"/>
                </a:solidFill>
                <a:latin typeface="Verdana" pitchFamily="34" charset="0"/>
                <a:ea typeface="+mn-ea"/>
              </a:rPr>
              <a:t>Elemente</a:t>
            </a:r>
            <a:r>
              <a:rPr lang="de-DE" sz="1200" dirty="0">
                <a:solidFill>
                  <a:srgbClr val="000000"/>
                </a:solidFill>
                <a:latin typeface="Verdana" pitchFamily="34" charset="0"/>
                <a:ea typeface="+mn-ea"/>
              </a:rPr>
              <a:t>, </a:t>
            </a:r>
            <a:r>
              <a:rPr lang="de-DE" sz="1200" dirty="0" smtClean="0">
                <a:solidFill>
                  <a:srgbClr val="000000"/>
                </a:solidFill>
                <a:latin typeface="Verdana" pitchFamily="34" charset="0"/>
                <a:ea typeface="+mn-ea"/>
              </a:rPr>
              <a:t>für </a:t>
            </a:r>
            <a:r>
              <a:rPr lang="de-DE" sz="1200" dirty="0">
                <a:solidFill>
                  <a:srgbClr val="000000"/>
                </a:solidFill>
                <a:latin typeface="Verdana" pitchFamily="34" charset="0"/>
                <a:ea typeface="+mn-ea"/>
              </a:rPr>
              <a:t>die er verantwortlich ist: nur die Elemente, für die der Benutzer verantwortlich </a:t>
            </a:r>
            <a:r>
              <a:rPr lang="de-DE" sz="1200" dirty="0" smtClean="0">
                <a:solidFill>
                  <a:srgbClr val="000000"/>
                </a:solidFill>
                <a:latin typeface="Verdana" pitchFamily="34" charset="0"/>
                <a:ea typeface="+mn-ea"/>
              </a:rPr>
              <a:t>ist</a:t>
            </a:r>
          </a:p>
          <a:p>
            <a:pPr marL="171450" indent="-171450" algn="l">
              <a:buClrTx/>
              <a:buFont typeface="Arial" pitchFamily="34"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z="1200" dirty="0">
                <a:solidFill>
                  <a:srgbClr val="000000"/>
                </a:solidFill>
                <a:latin typeface="Verdana" pitchFamily="34" charset="0"/>
                <a:ea typeface="+mn-ea"/>
              </a:rPr>
              <a:t>Elemente des eigenen Projekts: nur die Elemente der Projekte, auf die sich der Benutzer/Ressource </a:t>
            </a:r>
            <a:r>
              <a:rPr lang="de-DE" sz="1200" dirty="0" smtClean="0">
                <a:solidFill>
                  <a:srgbClr val="000000"/>
                </a:solidFill>
                <a:latin typeface="Verdana" pitchFamily="34" charset="0"/>
                <a:ea typeface="+mn-ea"/>
              </a:rPr>
              <a:t>bezieht</a:t>
            </a:r>
            <a:endParaRPr lang="de-DE" sz="1200" dirty="0" smtClean="0">
              <a:solidFill>
                <a:srgbClr val="000000"/>
              </a:solidFill>
              <a:latin typeface="Verdana" pitchFamily="34" charset="0"/>
              <a:ea typeface="+mn-ea"/>
            </a:endParaRPr>
          </a:p>
          <a:p>
            <a:pPr marL="171450" indent="-171450" algn="l">
              <a:buClrTx/>
              <a:buFont typeface="Arial" pitchFamily="34"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z="1200" dirty="0">
                <a:solidFill>
                  <a:srgbClr val="000000"/>
                </a:solidFill>
                <a:latin typeface="Verdana" pitchFamily="34" charset="0"/>
                <a:ea typeface="+mn-ea"/>
              </a:rPr>
              <a:t>Alle Elemente auf allen Projekten : alle Elemente, unabhängig vom Projekt</a:t>
            </a:r>
            <a:endParaRPr lang="de-DE" sz="1200" dirty="0">
              <a:solidFill>
                <a:srgbClr val="000000"/>
              </a:solidFill>
              <a:latin typeface="Verdana" pitchFamily="34" charset="0"/>
              <a:ea typeface="+mn-ea"/>
            </a:endParaRPr>
          </a:p>
        </p:txBody>
      </p:sp>
      <p:graphicFrame>
        <p:nvGraphicFramePr>
          <p:cNvPr id="158762" name="Group 42"/>
          <p:cNvGraphicFramePr>
            <a:graphicFrameLocks noGrp="1"/>
          </p:cNvGraphicFramePr>
          <p:nvPr>
            <p:extLst>
              <p:ext uri="{D42A27DB-BD31-4B8C-83A1-F6EECF244321}">
                <p14:modId xmlns:p14="http://schemas.microsoft.com/office/powerpoint/2010/main" val="2357754038"/>
              </p:ext>
            </p:extLst>
          </p:nvPr>
        </p:nvGraphicFramePr>
        <p:xfrm>
          <a:off x="4597400" y="2730500"/>
          <a:ext cx="4452938" cy="2364881"/>
        </p:xfrm>
        <a:graphic>
          <a:graphicData uri="http://schemas.openxmlformats.org/drawingml/2006/table">
            <a:tbl>
              <a:tblPr/>
              <a:tblGrid>
                <a:gridCol w="1066800"/>
                <a:gridCol w="3386138"/>
              </a:tblGrid>
              <a:tr h="21429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dirty="0" smtClean="0">
                        <a:ln>
                          <a:noFill/>
                        </a:ln>
                        <a:solidFill>
                          <a:srgbClr val="000000"/>
                        </a:solidFill>
                        <a:effectLst/>
                        <a:latin typeface="Verdana" pitchFamily="34" charset="0"/>
                        <a:cs typeface="Arial" charset="0"/>
                      </a:endParaRP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0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Eindeutige </a:t>
                      </a:r>
                      <a:r>
                        <a:rPr lang="de-DE" sz="800" b="0" i="0" u="none" strike="noStrike" dirty="0" err="1">
                          <a:solidFill>
                            <a:srgbClr val="000000"/>
                          </a:solidFill>
                          <a:effectLst/>
                          <a:latin typeface="Verdana"/>
                        </a:rPr>
                        <a:t>Id</a:t>
                      </a:r>
                      <a:r>
                        <a:rPr lang="de-DE" sz="800" b="0" i="0" u="none" strike="noStrike" dirty="0">
                          <a:solidFill>
                            <a:srgbClr val="000000"/>
                          </a:solidFill>
                          <a:effectLst/>
                          <a:latin typeface="Verdana"/>
                        </a:rPr>
                        <a:t> für den Zugriffsmodus. Wird bei der Erstellung </a:t>
                      </a:r>
                      <a:r>
                        <a:rPr lang="de-DE" sz="800" b="0" i="0" u="none" strike="noStrike" dirty="0" smtClean="0">
                          <a:solidFill>
                            <a:srgbClr val="000000"/>
                          </a:solidFill>
                          <a:effectLst/>
                          <a:latin typeface="Verdana"/>
                        </a:rPr>
                        <a:t>automatisch</a:t>
                      </a:r>
                      <a:r>
                        <a:rPr lang="de-DE" sz="800" b="0" i="0" u="none" strike="noStrike" baseline="0" dirty="0" smtClean="0">
                          <a:solidFill>
                            <a:srgbClr val="000000"/>
                          </a:solidFill>
                          <a:effectLst/>
                          <a:latin typeface="Verdana"/>
                        </a:rPr>
                        <a:t> </a:t>
                      </a:r>
                      <a:r>
                        <a:rPr lang="de-DE" sz="800" b="0" i="0" u="none" strike="noStrike" dirty="0" smtClean="0">
                          <a:solidFill>
                            <a:srgbClr val="000000"/>
                          </a:solidFill>
                          <a:effectLst/>
                          <a:latin typeface="Verdana"/>
                        </a:rPr>
                        <a:t>generiert</a:t>
                      </a:r>
                      <a:r>
                        <a:rPr lang="de-DE" sz="800" b="0" i="0" u="none" strike="noStrike" dirty="0">
                          <a:solidFill>
                            <a:srgbClr val="000000"/>
                          </a:solidFill>
                          <a:effectLst/>
                          <a:latin typeface="Verdana"/>
                        </a:rPr>
                        <a:t>.</a:t>
                      </a:r>
                    </a:p>
                  </a:txBody>
                  <a:tcPr marL="72000" marR="72000" marT="36000" marB="3600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3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Name</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00" marB="360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Name des Zugriffsmodus. Übersetzbar</a:t>
                      </a:r>
                    </a:p>
                  </a:txBody>
                  <a:tcPr marL="72000" marR="72000" marT="36000" marB="3600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008">
                <a:tc>
                  <a:txBody>
                    <a:bodyPr/>
                    <a:lstStyle/>
                    <a:p>
                      <a:pPr algn="l" fontAlgn="b"/>
                      <a:r>
                        <a:rPr lang="de-DE" sz="800" b="0" i="0" u="none" strike="noStrike" dirty="0">
                          <a:solidFill>
                            <a:srgbClr val="000000"/>
                          </a:solidFill>
                          <a:effectLst/>
                          <a:latin typeface="+mj-lt"/>
                        </a:rPr>
                        <a:t>Leserechte</a:t>
                      </a:r>
                    </a:p>
                  </a:txBody>
                  <a:tcPr marL="72000" marR="72000" marT="36000" marB="360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Umfang der sichtbaren Elemente</a:t>
                      </a:r>
                    </a:p>
                  </a:txBody>
                  <a:tcPr marL="72000" marR="72000" marT="36000" marB="3600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33">
                <a:tc>
                  <a:txBody>
                    <a:bodyPr/>
                    <a:lstStyle/>
                    <a:p>
                      <a:pPr algn="l" fontAlgn="b"/>
                      <a:r>
                        <a:rPr lang="de-DE" sz="800" b="0" i="0" u="none" strike="noStrike" dirty="0">
                          <a:solidFill>
                            <a:srgbClr val="000000"/>
                          </a:solidFill>
                          <a:effectLst/>
                          <a:latin typeface="+mj-lt"/>
                        </a:rPr>
                        <a:t>Rechte anlegen</a:t>
                      </a:r>
                    </a:p>
                  </a:txBody>
                  <a:tcPr marL="72000" marR="72000" marT="36000" marB="360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Umfang der Möglichkeit, Artikel zu erstellen</a:t>
                      </a:r>
                    </a:p>
                  </a:txBody>
                  <a:tcPr marL="72000" marR="72000" marT="36000" marB="3600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33">
                <a:tc>
                  <a:txBody>
                    <a:bodyPr/>
                    <a:lstStyle/>
                    <a:p>
                      <a:pPr algn="l" fontAlgn="b"/>
                      <a:r>
                        <a:rPr lang="de-DE" sz="800" b="0" i="0" u="none" strike="noStrike" dirty="0">
                          <a:solidFill>
                            <a:srgbClr val="000000"/>
                          </a:solidFill>
                          <a:effectLst/>
                          <a:latin typeface="+mj-lt"/>
                        </a:rPr>
                        <a:t>Update-Rechte</a:t>
                      </a:r>
                    </a:p>
                  </a:txBody>
                  <a:tcPr marL="72000" marR="72000" marT="36000" marB="360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Umfang der aktualisierbaren Elemente</a:t>
                      </a:r>
                    </a:p>
                  </a:txBody>
                  <a:tcPr marL="72000" marR="72000" marT="36000" marB="3600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33">
                <a:tc>
                  <a:txBody>
                    <a:bodyPr/>
                    <a:lstStyle/>
                    <a:p>
                      <a:pPr algn="l" fontAlgn="b"/>
                      <a:r>
                        <a:rPr lang="de-DE" sz="800" b="0" i="0" u="none" strike="noStrike" dirty="0">
                          <a:solidFill>
                            <a:srgbClr val="000000"/>
                          </a:solidFill>
                          <a:effectLst/>
                          <a:latin typeface="+mj-lt"/>
                        </a:rPr>
                        <a:t>Rechte löschen</a:t>
                      </a:r>
                    </a:p>
                  </a:txBody>
                  <a:tcPr marL="72000" marR="72000" marT="36000" marB="360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Umfang der löschbaren Objekte</a:t>
                      </a:r>
                    </a:p>
                  </a:txBody>
                  <a:tcPr marL="72000" marR="72000" marT="36000" marB="3600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33">
                <a:tc>
                  <a:txBody>
                    <a:bodyPr/>
                    <a:lstStyle/>
                    <a:p>
                      <a:pPr algn="l" fontAlgn="b"/>
                      <a:r>
                        <a:rPr lang="de-DE" sz="800" b="0" i="0" u="none" strike="noStrike" dirty="0">
                          <a:solidFill>
                            <a:srgbClr val="000000"/>
                          </a:solidFill>
                          <a:effectLst/>
                          <a:latin typeface="+mj-lt"/>
                        </a:rPr>
                        <a:t>Sortierreihenfolge</a:t>
                      </a:r>
                    </a:p>
                  </a:txBody>
                  <a:tcPr marL="72000" marR="72000" marT="36000" marB="360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Nummer zur Festlegung der Reihenfolge der Anzeige in Listen</a:t>
                      </a:r>
                    </a:p>
                  </a:txBody>
                  <a:tcPr marL="72000" marR="72000" marT="36000" marB="3600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7946">
                <a:tc>
                  <a:txBody>
                    <a:bodyPr/>
                    <a:lstStyle/>
                    <a:p>
                      <a:pPr algn="l" fontAlgn="b"/>
                      <a:r>
                        <a:rPr lang="de-DE" sz="800" b="0" i="0" u="none" strike="noStrike" dirty="0">
                          <a:solidFill>
                            <a:srgbClr val="000000"/>
                          </a:solidFill>
                          <a:effectLst/>
                          <a:latin typeface="+mj-lt"/>
                        </a:rPr>
                        <a:t>Geschlossen</a:t>
                      </a:r>
                    </a:p>
                  </a:txBody>
                  <a:tcPr marL="72000" marR="72000" marT="36000" marB="360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Kennzeichen, das angibt, dass die Zugriffsart archiviert ist. </a:t>
                      </a:r>
                    </a:p>
                  </a:txBody>
                  <a:tcPr marL="72000" marR="72000" marT="36000" marB="3600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79">
                <a:tc>
                  <a:txBody>
                    <a:bodyPr/>
                    <a:lstStyle/>
                    <a:p>
                      <a:pPr algn="l" fontAlgn="b"/>
                      <a:r>
                        <a:rPr lang="de-DE" sz="800" b="0" i="0" u="none" strike="noStrike" dirty="0">
                          <a:solidFill>
                            <a:srgbClr val="000000"/>
                          </a:solidFill>
                          <a:effectLst/>
                          <a:latin typeface="+mj-lt"/>
                        </a:rPr>
                        <a:t>Beschreibung</a:t>
                      </a:r>
                    </a:p>
                  </a:txBody>
                  <a:tcPr marL="72000" marR="72000" marT="36000" marB="360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Vollständige Beschreibung des Zugriffsmodus. Die Beschreibung kann viele Zeilen haben. Das Feld wird automatisch erweitert.</a:t>
                      </a:r>
                    </a:p>
                  </a:txBody>
                  <a:tcPr marL="72000" marR="72000" marT="36000" marB="3600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90504" name="Picture 4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3825" y="2690813"/>
            <a:ext cx="4289425" cy="16081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2363948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Zugriff auf Formulare</a:t>
            </a:r>
            <a:endParaRPr lang="de-DE" sz="1800" b="1">
              <a:solidFill>
                <a:srgbClr val="000000"/>
              </a:solidFill>
            </a:endParaRPr>
          </a:p>
        </p:txBody>
      </p:sp>
      <p:sp>
        <p:nvSpPr>
          <p:cNvPr id="191491" name="Rectangle 29"/>
          <p:cNvSpPr>
            <a:spLocks noChangeArrowheads="1"/>
          </p:cNvSpPr>
          <p:nvPr/>
        </p:nvSpPr>
        <p:spPr bwMode="auto">
          <a:xfrm>
            <a:off x="0" y="1057275"/>
            <a:ext cx="914400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Der Zugriff auf Formulare wird über die Profile der Benutzer, die auf eine Bildschirmmaske zugreifen können, definiert. Benutzer, die zu einem Profil gehören, das nicht auf eine Bildschirmmaske berechtigt sind, sehen das entsprechende Menü nicht.</a:t>
            </a:r>
            <a:endParaRPr lang="de-DE" sz="1200">
              <a:solidFill>
                <a:srgbClr val="000000"/>
              </a:solidFill>
            </a:endParaRPr>
          </a:p>
        </p:txBody>
      </p:sp>
      <p:pic>
        <p:nvPicPr>
          <p:cNvPr id="191493"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2913" y="2047875"/>
            <a:ext cx="8466137" cy="47021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0074563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Zugriff auf Berichte</a:t>
            </a:r>
            <a:endParaRPr lang="de-DE" sz="1800" b="1">
              <a:solidFill>
                <a:srgbClr val="000000"/>
              </a:solidFill>
            </a:endParaRPr>
          </a:p>
        </p:txBody>
      </p:sp>
      <p:sp>
        <p:nvSpPr>
          <p:cNvPr id="192515" name="Text Box 2"/>
          <p:cNvSpPr txBox="1">
            <a:spLocks noChangeArrowheads="1"/>
          </p:cNvSpPr>
          <p:nvPr/>
        </p:nvSpPr>
        <p:spPr bwMode="auto">
          <a:xfrm>
            <a:off x="457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192516" name="Text Box 3"/>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192517" name="Rectangle 29"/>
          <p:cNvSpPr>
            <a:spLocks noChangeArrowheads="1"/>
          </p:cNvSpPr>
          <p:nvPr/>
        </p:nvSpPr>
        <p:spPr bwMode="auto">
          <a:xfrm>
            <a:off x="388938" y="1057275"/>
            <a:ext cx="8639175"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Für jeden Bericht werden die Profile der Benutzer, die auf den Bericht zugreifen können definiert.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Benutzer, die zu einem Profil gehören, das nicht für einen Bericht zugelassen wurde, sehen den entsprechenden Bericht nicht in der Berichtsliste.</a:t>
            </a:r>
            <a:endParaRPr lang="de-DE" sz="1200" dirty="0">
              <a:solidFill>
                <a:srgbClr val="000000"/>
              </a:solidFill>
            </a:endParaRPr>
          </a:p>
        </p:txBody>
      </p:sp>
      <p:pic>
        <p:nvPicPr>
          <p:cNvPr id="192519"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8613" y="2066925"/>
            <a:ext cx="8610600" cy="39703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627164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Zugriffsmodus auf Daten</a:t>
            </a:r>
            <a:endParaRPr lang="de-DE" sz="1800" b="1">
              <a:solidFill>
                <a:srgbClr val="000000"/>
              </a:solidFill>
            </a:endParaRPr>
          </a:p>
        </p:txBody>
      </p:sp>
      <p:sp>
        <p:nvSpPr>
          <p:cNvPr id="193539" name="Text Box 3"/>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193540" name="Rectangle 29"/>
          <p:cNvSpPr>
            <a:spLocks noChangeArrowheads="1"/>
          </p:cNvSpPr>
          <p:nvPr/>
        </p:nvSpPr>
        <p:spPr bwMode="auto">
          <a:xfrm>
            <a:off x="388938" y="1057275"/>
            <a:ext cx="8639175" cy="46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Zugriffsmodus definiert für jeden "Projektabhängigen" Dialog den Zugriffsmodus (Umfang der Sichtbarkeit und Aktualisierbarkeit) für jedes Profil.</a:t>
            </a:r>
            <a:endParaRPr lang="de-DE" sz="1200" dirty="0">
              <a:solidFill>
                <a:srgbClr val="000000"/>
              </a:solidFill>
            </a:endParaRPr>
          </a:p>
        </p:txBody>
      </p:sp>
      <p:pic>
        <p:nvPicPr>
          <p:cNvPr id="193542"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363" y="1574800"/>
            <a:ext cx="8526462" cy="40687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05578216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Spezifischer Zugriffsmodus (1/2)</a:t>
            </a:r>
            <a:endParaRPr lang="de-DE" sz="1800" b="1">
              <a:solidFill>
                <a:srgbClr val="000000"/>
              </a:solidFill>
            </a:endParaRPr>
          </a:p>
        </p:txBody>
      </p:sp>
      <p:sp>
        <p:nvSpPr>
          <p:cNvPr id="194563" name="Rectangle 29"/>
          <p:cNvSpPr>
            <a:spLocks noChangeArrowheads="1"/>
          </p:cNvSpPr>
          <p:nvPr/>
        </p:nvSpPr>
        <p:spPr bwMode="auto">
          <a:xfrm>
            <a:off x="255588" y="844550"/>
            <a:ext cx="8802687"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Zugriffsmodus für die tatsächliche Arbeitsverteilung definiert die Sichtbarkeit, die ein Benutzer bei der tatsächlichen Arbeitsverteilung haben kann, und legt fest, welches Profil die wöchentliche Arbeit für Ressourcen überprüfen kann. </a:t>
            </a:r>
            <a:r>
              <a:rPr lang="de-DE" sz="1200" dirty="0" smtClean="0">
                <a:solidFill>
                  <a:srgbClr val="000000"/>
                </a:solidFill>
              </a:rPr>
              <a:t>Es </a:t>
            </a:r>
            <a:r>
              <a:rPr lang="de-DE" sz="1200" dirty="0">
                <a:solidFill>
                  <a:srgbClr val="000000"/>
                </a:solidFill>
              </a:rPr>
              <a:t>wird meistens verwendet, um Profile zu definieren, die in der Lage sind, tatsächliche Arbeit für andere Benutzer zu sehen und/oder zu aktualisieren und ihre Arbeitsverfolgung zu überprüfen. In den meisten Fällen ist es dem Projektleiter gewidmet</a:t>
            </a:r>
            <a:r>
              <a:rPr lang="de-DE" sz="1200" dirty="0" smtClean="0">
                <a:solidFill>
                  <a:srgbClr val="000000"/>
                </a:solidFill>
              </a:rPr>
              <a:t>.</a:t>
            </a:r>
            <a:endParaRPr lang="de-DE" sz="1200" dirty="0">
              <a:solidFill>
                <a:srgbClr val="000000"/>
              </a:solidFill>
            </a:endParaRPr>
          </a:p>
        </p:txBody>
      </p:sp>
      <p:sp>
        <p:nvSpPr>
          <p:cNvPr id="194564" name="Rectangle 29"/>
          <p:cNvSpPr>
            <a:spLocks noChangeArrowheads="1"/>
          </p:cNvSpPr>
          <p:nvPr/>
        </p:nvSpPr>
        <p:spPr bwMode="auto">
          <a:xfrm>
            <a:off x="338138" y="3055938"/>
            <a:ext cx="880427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Arbeits- und Kostentransparenz definiert für jedes Profil den Umfang der Sichtbarkeit von Arbeits- und Kosteninformationen.</a:t>
            </a:r>
            <a:endParaRPr lang="de-DE" sz="1200" dirty="0">
              <a:solidFill>
                <a:srgbClr val="000000"/>
              </a:solidFill>
            </a:endParaRPr>
          </a:p>
        </p:txBody>
      </p:sp>
      <p:pic>
        <p:nvPicPr>
          <p:cNvPr id="194566" name="Picture 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688" y="1914525"/>
            <a:ext cx="8702675" cy="8763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4567" name="Picture 1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2575" y="3567113"/>
            <a:ext cx="8694738" cy="8985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4568" name="Picture 2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2100" y="5200650"/>
            <a:ext cx="8602663" cy="9223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94569" name="Rectangle 29"/>
          <p:cNvSpPr>
            <a:spLocks noChangeArrowheads="1"/>
          </p:cNvSpPr>
          <p:nvPr/>
        </p:nvSpPr>
        <p:spPr bwMode="auto">
          <a:xfrm>
            <a:off x="330200" y="4686300"/>
            <a:ext cx="880427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Verwaltung der Zuordnungen definiert die Sichtbarkeit und die Möglichkeit, Zuordnungen (zu Aktivitäten oder anderen) zu bearbeiten.</a:t>
            </a:r>
            <a:endParaRPr lang="de-DE" sz="1200" dirty="0">
              <a:solidFill>
                <a:srgbClr val="000000"/>
              </a:solidFill>
            </a:endParaRPr>
          </a:p>
        </p:txBody>
      </p:sp>
    </p:spTree>
    <p:extLst>
      <p:ext uri="{BB962C8B-B14F-4D97-AF65-F5344CB8AC3E}">
        <p14:creationId xmlns:p14="http://schemas.microsoft.com/office/powerpoint/2010/main" val="37970027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5063" y="2155365"/>
            <a:ext cx="6883400" cy="38766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0483" name="Picture 24"/>
          <p:cNvSpPr>
            <a:spLocks noChangeAspect="1" noChangeArrowheads="1"/>
          </p:cNvSpPr>
          <p:nvPr/>
        </p:nvSpPr>
        <p:spPr bwMode="auto">
          <a:xfrm>
            <a:off x="1150938" y="2168065"/>
            <a:ext cx="6856412" cy="38608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fr-FR"/>
          </a:p>
        </p:txBody>
      </p:sp>
      <p:sp>
        <p:nvSpPr>
          <p:cNvPr id="20484" name="Text Box 4"/>
          <p:cNvSpPr txBox="1">
            <a:spLocks noChangeArrowheads="1"/>
          </p:cNvSpPr>
          <p:nvPr/>
        </p:nvSpPr>
        <p:spPr bwMode="auto">
          <a:xfrm>
            <a:off x="303213" y="915657"/>
            <a:ext cx="8589962" cy="5254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dirty="0" smtClean="0">
                <a:solidFill>
                  <a:srgbClr val="000000"/>
                </a:solidFill>
              </a:rPr>
              <a:t>Die grafische Benutzeroberfläche ist in mehrere Bereiche unterteilt.</a:t>
            </a:r>
          </a:p>
          <a:p>
            <a:pPr algn="l" eaLnBrk="1" hangingPunct="1">
              <a:buClrTx/>
              <a:buFontTx/>
              <a:buNone/>
            </a:pPr>
            <a:r>
              <a:rPr lang="de-DE" dirty="0" smtClean="0">
                <a:solidFill>
                  <a:srgbClr val="000000"/>
                </a:solidFill>
              </a:rPr>
              <a:t>Die Teiler ermöglichen eine Größenänderung der zugehörigen Bereiche. </a:t>
            </a:r>
            <a:endParaRPr lang="de-DE" dirty="0">
              <a:solidFill>
                <a:srgbClr val="000000"/>
              </a:solidFill>
            </a:endParaRPr>
          </a:p>
        </p:txBody>
      </p:sp>
      <p:sp>
        <p:nvSpPr>
          <p:cNvPr id="20485" name="AutoShape 5"/>
          <p:cNvSpPr>
            <a:spLocks/>
          </p:cNvSpPr>
          <p:nvPr/>
        </p:nvSpPr>
        <p:spPr bwMode="auto">
          <a:xfrm>
            <a:off x="79375" y="1693402"/>
            <a:ext cx="836613" cy="357188"/>
          </a:xfrm>
          <a:prstGeom prst="accentCallout2">
            <a:avLst>
              <a:gd name="adj1" fmla="val 44898"/>
              <a:gd name="adj2" fmla="val 106366"/>
              <a:gd name="adj3" fmla="val 44898"/>
              <a:gd name="adj4" fmla="val 114458"/>
              <a:gd name="adj5" fmla="val 205801"/>
              <a:gd name="adj6" fmla="val 127176"/>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smtClean="0">
                <a:solidFill>
                  <a:srgbClr val="000000"/>
                </a:solidFill>
              </a:rPr>
              <a:t>Logo</a:t>
            </a:r>
            <a:endParaRPr lang="en-US" sz="1200" dirty="0">
              <a:solidFill>
                <a:srgbClr val="000000"/>
              </a:solidFill>
            </a:endParaRPr>
          </a:p>
        </p:txBody>
      </p:sp>
      <p:sp>
        <p:nvSpPr>
          <p:cNvPr id="20486" name="Rectangle 6"/>
          <p:cNvSpPr>
            <a:spLocks noChangeArrowheads="1"/>
          </p:cNvSpPr>
          <p:nvPr/>
        </p:nvSpPr>
        <p:spPr bwMode="auto">
          <a:xfrm>
            <a:off x="1143000" y="2179177"/>
            <a:ext cx="1373188" cy="360363"/>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0487" name="Rectangle 7"/>
          <p:cNvSpPr>
            <a:spLocks noChangeArrowheads="1"/>
          </p:cNvSpPr>
          <p:nvPr/>
        </p:nvSpPr>
        <p:spPr bwMode="auto">
          <a:xfrm>
            <a:off x="1146175" y="2539540"/>
            <a:ext cx="1370013" cy="1889125"/>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0488" name="Rectangle 8"/>
          <p:cNvSpPr>
            <a:spLocks noChangeArrowheads="1"/>
          </p:cNvSpPr>
          <p:nvPr/>
        </p:nvSpPr>
        <p:spPr bwMode="auto">
          <a:xfrm>
            <a:off x="2514600" y="2166477"/>
            <a:ext cx="5492750" cy="2051050"/>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0489" name="Rectangle 9"/>
          <p:cNvSpPr>
            <a:spLocks noChangeArrowheads="1"/>
          </p:cNvSpPr>
          <p:nvPr/>
        </p:nvSpPr>
        <p:spPr bwMode="auto">
          <a:xfrm>
            <a:off x="2516188" y="4225465"/>
            <a:ext cx="5491162" cy="1668462"/>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0490" name="Rectangle 10"/>
          <p:cNvSpPr>
            <a:spLocks noChangeArrowheads="1"/>
          </p:cNvSpPr>
          <p:nvPr/>
        </p:nvSpPr>
        <p:spPr bwMode="auto">
          <a:xfrm>
            <a:off x="1149350" y="5893927"/>
            <a:ext cx="6858000" cy="144463"/>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0491" name="Rectangle 11"/>
          <p:cNvSpPr>
            <a:spLocks noChangeArrowheads="1"/>
          </p:cNvSpPr>
          <p:nvPr/>
        </p:nvSpPr>
        <p:spPr bwMode="auto">
          <a:xfrm>
            <a:off x="1149350" y="4419140"/>
            <a:ext cx="1366838" cy="1474787"/>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0492" name="AutoShape 12"/>
          <p:cNvSpPr>
            <a:spLocks/>
          </p:cNvSpPr>
          <p:nvPr/>
        </p:nvSpPr>
        <p:spPr bwMode="auto">
          <a:xfrm>
            <a:off x="-243113" y="2478088"/>
            <a:ext cx="1152526" cy="471487"/>
          </a:xfrm>
          <a:prstGeom prst="accentCallout2">
            <a:avLst>
              <a:gd name="adj1" fmla="val 22222"/>
              <a:gd name="adj2" fmla="val 106611"/>
              <a:gd name="adj3" fmla="val 22222"/>
              <a:gd name="adj4" fmla="val 113634"/>
              <a:gd name="adj5" fmla="val 112179"/>
              <a:gd name="adj6" fmla="val 121892"/>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smtClean="0">
                <a:solidFill>
                  <a:srgbClr val="000000"/>
                </a:solidFill>
              </a:rPr>
              <a:t>Navigation</a:t>
            </a:r>
            <a:endParaRPr lang="en-US" sz="1200" dirty="0">
              <a:solidFill>
                <a:srgbClr val="000000"/>
              </a:solidFill>
            </a:endParaRPr>
          </a:p>
        </p:txBody>
      </p:sp>
      <p:sp>
        <p:nvSpPr>
          <p:cNvPr id="20493" name="AutoShape 13"/>
          <p:cNvSpPr>
            <a:spLocks/>
          </p:cNvSpPr>
          <p:nvPr/>
        </p:nvSpPr>
        <p:spPr bwMode="auto">
          <a:xfrm>
            <a:off x="41865" y="5893927"/>
            <a:ext cx="915988" cy="414529"/>
          </a:xfrm>
          <a:prstGeom prst="accentCallout2">
            <a:avLst>
              <a:gd name="adj1" fmla="val 25440"/>
              <a:gd name="adj2" fmla="val 108319"/>
              <a:gd name="adj3" fmla="val 25440"/>
              <a:gd name="adj4" fmla="val 111787"/>
              <a:gd name="adj5" fmla="val -159027"/>
              <a:gd name="adj6" fmla="val 121097"/>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err="1" smtClean="0">
                <a:solidFill>
                  <a:srgbClr val="000000"/>
                </a:solidFill>
              </a:rPr>
              <a:t>Nachrichten</a:t>
            </a:r>
            <a:r>
              <a:rPr lang="en-US" sz="1200" dirty="0" smtClean="0">
                <a:solidFill>
                  <a:srgbClr val="000000"/>
                </a:solidFill>
              </a:rPr>
              <a:t> Hyperlinks</a:t>
            </a:r>
            <a:endParaRPr lang="en-US" sz="1200" dirty="0">
              <a:solidFill>
                <a:srgbClr val="000000"/>
              </a:solidFill>
            </a:endParaRPr>
          </a:p>
        </p:txBody>
      </p:sp>
      <p:sp>
        <p:nvSpPr>
          <p:cNvPr id="20494" name="AutoShape 14"/>
          <p:cNvSpPr>
            <a:spLocks/>
          </p:cNvSpPr>
          <p:nvPr/>
        </p:nvSpPr>
        <p:spPr bwMode="auto">
          <a:xfrm flipH="1">
            <a:off x="8293457" y="1687052"/>
            <a:ext cx="948228" cy="363538"/>
          </a:xfrm>
          <a:prstGeom prst="accentCallout2">
            <a:avLst>
              <a:gd name="adj1" fmla="val 44898"/>
              <a:gd name="adj2" fmla="val 106366"/>
              <a:gd name="adj3" fmla="val 44898"/>
              <a:gd name="adj4" fmla="val 112468"/>
              <a:gd name="adj5" fmla="val 332084"/>
              <a:gd name="adj6" fmla="val 130525"/>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err="1" smtClean="0">
                <a:solidFill>
                  <a:srgbClr val="000000"/>
                </a:solidFill>
              </a:rPr>
              <a:t>Auflistung</a:t>
            </a:r>
            <a:endParaRPr lang="en-US" sz="1200" dirty="0">
              <a:solidFill>
                <a:srgbClr val="000000"/>
              </a:solidFill>
            </a:endParaRPr>
          </a:p>
        </p:txBody>
      </p:sp>
      <p:sp>
        <p:nvSpPr>
          <p:cNvPr id="20495" name="AutoShape 15"/>
          <p:cNvSpPr>
            <a:spLocks/>
          </p:cNvSpPr>
          <p:nvPr/>
        </p:nvSpPr>
        <p:spPr bwMode="auto">
          <a:xfrm>
            <a:off x="8374063" y="4563602"/>
            <a:ext cx="725487" cy="377825"/>
          </a:xfrm>
          <a:prstGeom prst="accentCallout2">
            <a:avLst>
              <a:gd name="adj1" fmla="val 30250"/>
              <a:gd name="adj2" fmla="val -9194"/>
              <a:gd name="adj3" fmla="val 30250"/>
              <a:gd name="adj4" fmla="val -18009"/>
              <a:gd name="adj5" fmla="val 157565"/>
              <a:gd name="adj6" fmla="val -50190"/>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smtClean="0">
                <a:solidFill>
                  <a:srgbClr val="000000"/>
                </a:solidFill>
              </a:rPr>
              <a:t>Detail- </a:t>
            </a:r>
            <a:r>
              <a:rPr lang="en-US" sz="1200" dirty="0" err="1" smtClean="0">
                <a:solidFill>
                  <a:srgbClr val="000000"/>
                </a:solidFill>
              </a:rPr>
              <a:t>anzeige</a:t>
            </a:r>
            <a:endParaRPr lang="en-US" sz="1200" dirty="0">
              <a:solidFill>
                <a:srgbClr val="000000"/>
              </a:solidFill>
            </a:endParaRPr>
          </a:p>
        </p:txBody>
      </p:sp>
      <p:sp>
        <p:nvSpPr>
          <p:cNvPr id="20496" name="AutoShape 16"/>
          <p:cNvSpPr>
            <a:spLocks/>
          </p:cNvSpPr>
          <p:nvPr/>
        </p:nvSpPr>
        <p:spPr bwMode="auto">
          <a:xfrm>
            <a:off x="5830888" y="6154277"/>
            <a:ext cx="828675" cy="206375"/>
          </a:xfrm>
          <a:prstGeom prst="accentCallout2">
            <a:avLst>
              <a:gd name="adj1" fmla="val 50769"/>
              <a:gd name="adj2" fmla="val -9194"/>
              <a:gd name="adj3" fmla="val 50769"/>
              <a:gd name="adj4" fmla="val -61880"/>
              <a:gd name="adj5" fmla="val -68752"/>
              <a:gd name="adj6" fmla="val -259075"/>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a:solidFill>
                  <a:srgbClr val="000000"/>
                </a:solidFill>
              </a:rPr>
              <a:t>Info-Bar</a:t>
            </a:r>
          </a:p>
        </p:txBody>
      </p:sp>
      <p:sp>
        <p:nvSpPr>
          <p:cNvPr id="20497" name="AutoShape 17"/>
          <p:cNvSpPr>
            <a:spLocks/>
          </p:cNvSpPr>
          <p:nvPr/>
        </p:nvSpPr>
        <p:spPr bwMode="auto">
          <a:xfrm>
            <a:off x="2630820" y="1741027"/>
            <a:ext cx="1196975" cy="250825"/>
          </a:xfrm>
          <a:prstGeom prst="accentCallout2">
            <a:avLst>
              <a:gd name="adj1" fmla="val 45569"/>
              <a:gd name="adj2" fmla="val -6366"/>
              <a:gd name="adj3" fmla="val 45569"/>
              <a:gd name="adj4" fmla="val -9681"/>
              <a:gd name="adj5" fmla="val 176440"/>
              <a:gd name="adj6" fmla="val -9625"/>
            </a:avLst>
          </a:prstGeom>
          <a:noFill/>
          <a:ln w="19080">
            <a:solidFill>
              <a:srgbClr val="FF0000"/>
            </a:solidFill>
            <a:miter lim="800000"/>
            <a:headEnd type="none"/>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err="1" smtClean="0">
                <a:solidFill>
                  <a:schemeClr val="tx1"/>
                </a:solidFill>
              </a:rPr>
              <a:t>Teiler</a:t>
            </a:r>
            <a:endParaRPr lang="en-US" sz="1200" dirty="0">
              <a:solidFill>
                <a:schemeClr val="tx1"/>
              </a:solidFill>
            </a:endParaRPr>
          </a:p>
        </p:txBody>
      </p:sp>
      <p:sp>
        <p:nvSpPr>
          <p:cNvPr id="20498" name="AutoShape 18"/>
          <p:cNvSpPr>
            <a:spLocks/>
          </p:cNvSpPr>
          <p:nvPr/>
        </p:nvSpPr>
        <p:spPr bwMode="auto">
          <a:xfrm>
            <a:off x="8261350" y="4019090"/>
            <a:ext cx="708025" cy="250825"/>
          </a:xfrm>
          <a:prstGeom prst="accentCallout2">
            <a:avLst>
              <a:gd name="adj1" fmla="val 45569"/>
              <a:gd name="adj2" fmla="val -10764"/>
              <a:gd name="adj3" fmla="val 45569"/>
              <a:gd name="adj4" fmla="val -10764"/>
              <a:gd name="adj5" fmla="val 79116"/>
              <a:gd name="adj6" fmla="val -34977"/>
            </a:avLst>
          </a:prstGeom>
          <a:noFill/>
          <a:ln w="19080">
            <a:solidFill>
              <a:srgbClr val="FF0000"/>
            </a:solidFill>
            <a:miter lim="800000"/>
            <a:headEnd type="none"/>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err="1" smtClean="0">
                <a:solidFill>
                  <a:srgbClr val="000000"/>
                </a:solidFill>
              </a:rPr>
              <a:t>Teiler</a:t>
            </a:r>
            <a:endParaRPr lang="en-US" sz="1200" dirty="0">
              <a:solidFill>
                <a:srgbClr val="000000"/>
              </a:solidFill>
            </a:endParaRPr>
          </a:p>
        </p:txBody>
      </p:sp>
      <p:sp>
        <p:nvSpPr>
          <p:cNvPr id="20499" name="AutoShape 19"/>
          <p:cNvSpPr>
            <a:spLocks/>
          </p:cNvSpPr>
          <p:nvPr/>
        </p:nvSpPr>
        <p:spPr bwMode="auto">
          <a:xfrm>
            <a:off x="0" y="4333745"/>
            <a:ext cx="827088" cy="250825"/>
          </a:xfrm>
          <a:prstGeom prst="accentCallout2">
            <a:avLst>
              <a:gd name="adj1" fmla="val 45569"/>
              <a:gd name="adj2" fmla="val 109213"/>
              <a:gd name="adj3" fmla="val 45569"/>
              <a:gd name="adj4" fmla="val 109213"/>
              <a:gd name="adj5" fmla="val 36313"/>
              <a:gd name="adj6" fmla="val 138194"/>
            </a:avLst>
          </a:prstGeom>
          <a:noFill/>
          <a:ln w="19080">
            <a:solidFill>
              <a:srgbClr val="FF0000"/>
            </a:solidFill>
            <a:miter lim="800000"/>
            <a:headEnd type="none"/>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err="1" smtClean="0">
                <a:solidFill>
                  <a:srgbClr val="000000"/>
                </a:solidFill>
              </a:rPr>
              <a:t>Teiler</a:t>
            </a:r>
            <a:endParaRPr lang="en-US" sz="1200" dirty="0">
              <a:solidFill>
                <a:srgbClr val="000000"/>
              </a:solidFill>
            </a:endParaRPr>
          </a:p>
        </p:txBody>
      </p:sp>
      <p:sp>
        <p:nvSpPr>
          <p:cNvPr id="20500" name="Rectangle 20"/>
          <p:cNvSpPr>
            <a:spLocks noChangeArrowheads="1"/>
          </p:cNvSpPr>
          <p:nvPr/>
        </p:nvSpPr>
        <p:spPr bwMode="auto">
          <a:xfrm>
            <a:off x="4699473" y="963016"/>
            <a:ext cx="812744" cy="233959"/>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0502" name="Rectangle 11"/>
          <p:cNvSpPr>
            <a:spLocks noChangeArrowheads="1"/>
          </p:cNvSpPr>
          <p:nvPr/>
        </p:nvSpPr>
        <p:spPr bwMode="auto">
          <a:xfrm>
            <a:off x="1149350" y="2171240"/>
            <a:ext cx="6858000" cy="101600"/>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0503" name="AutoShape 16"/>
          <p:cNvSpPr>
            <a:spLocks/>
          </p:cNvSpPr>
          <p:nvPr/>
        </p:nvSpPr>
        <p:spPr bwMode="auto">
          <a:xfrm>
            <a:off x="4718050" y="1820402"/>
            <a:ext cx="2195513" cy="230188"/>
          </a:xfrm>
          <a:prstGeom prst="accentCallout2">
            <a:avLst>
              <a:gd name="adj1" fmla="val 50769"/>
              <a:gd name="adj2" fmla="val -4116"/>
              <a:gd name="adj3" fmla="val 50769"/>
              <a:gd name="adj4" fmla="val -20236"/>
              <a:gd name="adj5" fmla="val 148343"/>
              <a:gd name="adj6" fmla="val -36185"/>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err="1" smtClean="0">
                <a:solidFill>
                  <a:srgbClr val="000000"/>
                </a:solidFill>
              </a:rPr>
              <a:t>Schnellzugriffstasten</a:t>
            </a:r>
            <a:endParaRPr lang="en-US" sz="1200" dirty="0">
              <a:solidFill>
                <a:srgbClr val="000000"/>
              </a:solidFill>
            </a:endParaRPr>
          </a:p>
        </p:txBody>
      </p:sp>
      <p:sp>
        <p:nvSpPr>
          <p:cNvPr id="20504" name="Text Box 1"/>
          <p:cNvSpPr txBox="1">
            <a:spLocks noChangeArrowheads="1"/>
          </p:cNvSpPr>
          <p:nvPr/>
        </p:nvSpPr>
        <p:spPr bwMode="auto">
          <a:xfrm>
            <a:off x="2268538" y="123825"/>
            <a:ext cx="504387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Grafische Benutzeroberfläche (1/10)</a:t>
            </a:r>
            <a:endParaRPr lang="de-DE" sz="1800" b="1">
              <a:solidFill>
                <a:srgbClr val="000000"/>
              </a:solidFill>
            </a:endParaRPr>
          </a:p>
        </p:txBody>
      </p:sp>
      <p:sp>
        <p:nvSpPr>
          <p:cNvPr id="25" name="AutoShape 5"/>
          <p:cNvSpPr>
            <a:spLocks/>
          </p:cNvSpPr>
          <p:nvPr/>
        </p:nvSpPr>
        <p:spPr bwMode="auto">
          <a:xfrm>
            <a:off x="1362127" y="1650407"/>
            <a:ext cx="836613" cy="357188"/>
          </a:xfrm>
          <a:prstGeom prst="accentCallout2">
            <a:avLst>
              <a:gd name="adj1" fmla="val 44898"/>
              <a:gd name="adj2" fmla="val 106366"/>
              <a:gd name="adj3" fmla="val 44898"/>
              <a:gd name="adj4" fmla="val 114458"/>
              <a:gd name="adj5" fmla="val 205801"/>
              <a:gd name="adj6" fmla="val 127176"/>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smtClean="0">
                <a:solidFill>
                  <a:srgbClr val="000000"/>
                </a:solidFill>
              </a:rPr>
              <a:t>Online </a:t>
            </a:r>
            <a:r>
              <a:rPr lang="en-US" sz="1200" dirty="0" err="1" smtClean="0">
                <a:solidFill>
                  <a:srgbClr val="000000"/>
                </a:solidFill>
              </a:rPr>
              <a:t>Handbuch</a:t>
            </a:r>
            <a:endParaRPr lang="en-US" sz="1200" dirty="0">
              <a:solidFill>
                <a:srgbClr val="000000"/>
              </a:solidFill>
            </a:endParaRPr>
          </a:p>
        </p:txBody>
      </p:sp>
    </p:spTree>
    <p:extLst>
      <p:ext uri="{BB962C8B-B14F-4D97-AF65-F5344CB8AC3E}">
        <p14:creationId xmlns:p14="http://schemas.microsoft.com/office/powerpoint/2010/main" val="82661156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Spezifischer Zugriffsmodus (2/2)</a:t>
            </a:r>
            <a:endParaRPr lang="de-DE" sz="1800" b="1">
              <a:solidFill>
                <a:srgbClr val="000000"/>
              </a:solidFill>
            </a:endParaRPr>
          </a:p>
        </p:txBody>
      </p:sp>
      <p:sp>
        <p:nvSpPr>
          <p:cNvPr id="195587" name="Rectangle 29"/>
          <p:cNvSpPr>
            <a:spLocks noChangeArrowheads="1"/>
          </p:cNvSpPr>
          <p:nvPr/>
        </p:nvSpPr>
        <p:spPr bwMode="auto">
          <a:xfrm>
            <a:off x="339725" y="4292600"/>
            <a:ext cx="8804275"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Elemente entsperren definiert für jedes Profil die Möglichkeit, jedes Dokument oder jede Anforderung zu entsperren. </a:t>
            </a:r>
            <a:r>
              <a:rPr lang="de-DE" sz="1200" dirty="0" smtClean="0">
                <a:solidFill>
                  <a:srgbClr val="000000"/>
                </a:solidFill>
              </a:rPr>
              <a:t>Ansonsten </a:t>
            </a:r>
            <a:r>
              <a:rPr lang="de-DE" sz="1200" dirty="0">
                <a:solidFill>
                  <a:srgbClr val="000000"/>
                </a:solidFill>
              </a:rPr>
              <a:t>kann jeder Benutzer nur die Dokumente und Anforderungen entsperren, die er selbst gesperrt hat.</a:t>
            </a:r>
            <a:endParaRPr lang="de-DE" sz="1200" dirty="0">
              <a:solidFill>
                <a:srgbClr val="000000"/>
              </a:solidFill>
            </a:endParaRPr>
          </a:p>
        </p:txBody>
      </p:sp>
      <p:pic>
        <p:nvPicPr>
          <p:cNvPr id="195589"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7350" y="4940300"/>
            <a:ext cx="8694738" cy="854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95590" name="Rectangle 29"/>
          <p:cNvSpPr>
            <a:spLocks noChangeArrowheads="1"/>
          </p:cNvSpPr>
          <p:nvPr/>
        </p:nvSpPr>
        <p:spPr bwMode="auto">
          <a:xfrm>
            <a:off x="339725" y="2995613"/>
            <a:ext cx="8804275"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Planungsrechnung definiert für jedes Profil die Berechtigung, die Planung zu berechnen oder nicht.</a:t>
            </a:r>
            <a:endParaRPr lang="de-DE" sz="1200">
              <a:solidFill>
                <a:srgbClr val="000000"/>
              </a:solidFill>
            </a:endParaRPr>
          </a:p>
        </p:txBody>
      </p:sp>
      <p:pic>
        <p:nvPicPr>
          <p:cNvPr id="195591"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738" y="3279775"/>
            <a:ext cx="8686800" cy="6556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95592" name="Rectangle 29"/>
          <p:cNvSpPr>
            <a:spLocks noChangeArrowheads="1"/>
          </p:cNvSpPr>
          <p:nvPr/>
        </p:nvSpPr>
        <p:spPr bwMode="auto">
          <a:xfrm>
            <a:off x="155575" y="896938"/>
            <a:ext cx="8804275"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a:solidFill>
                  <a:srgbClr val="000000"/>
                </a:solidFill>
              </a:rPr>
              <a:t>Die Anzeige der Combo-Detail-Schaltfläche legt für jedes Profil fest, ob eine </a:t>
            </a:r>
            <a:r>
              <a:rPr lang="de-DE" sz="1200" smtClean="0">
                <a:solidFill>
                  <a:srgbClr val="000000"/>
                </a:solidFill>
              </a:rPr>
              <a:t>Schaltfläche     angezeigt wird </a:t>
            </a:r>
            <a:r>
              <a:rPr lang="de-DE" sz="1200">
                <a:solidFill>
                  <a:srgbClr val="000000"/>
                </a:solidFill>
              </a:rPr>
              <a:t>oder nicht, die jeder Combo-Listbox gegenüberliegt. Über diese Schaltfläche ist es möglich, einen Artikel auszuwählen und/oder einen neuen Artikel anzulegen. Diese Schaltfläche kann je nach Zugriffsrecht auch ausgeblendet werden (wenn der Benutzer kein Leserecht auf entsprechende Elemente hat)</a:t>
            </a:r>
            <a:r>
              <a:rPr lang="de-DE" sz="1200" smtClean="0">
                <a:solidFill>
                  <a:srgbClr val="000000"/>
                </a:solidFill>
              </a:rPr>
              <a:t>. Der </a:t>
            </a:r>
            <a:r>
              <a:rPr lang="de-DE" sz="1200">
                <a:solidFill>
                  <a:srgbClr val="000000"/>
                </a:solidFill>
              </a:rPr>
              <a:t>Zugriff auf die Checkliste definiert die Sichtbarkeit der Checkliste (falls definiert).</a:t>
            </a:r>
            <a:endParaRPr lang="de-DE" sz="1200">
              <a:solidFill>
                <a:srgbClr val="000000"/>
              </a:solidFill>
            </a:endParaRPr>
          </a:p>
        </p:txBody>
      </p:sp>
      <p:pic>
        <p:nvPicPr>
          <p:cNvPr id="195593"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80250" y="941388"/>
            <a:ext cx="190500"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5594" name="Picture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0988" y="1909763"/>
            <a:ext cx="8610600" cy="8842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2512169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Verwaltung</a:t>
            </a:r>
            <a:endParaRPr lang="de-DE" sz="1800" b="1">
              <a:solidFill>
                <a:srgbClr val="000000"/>
              </a:solidFill>
            </a:endParaRPr>
          </a:p>
        </p:txBody>
      </p:sp>
      <p:sp>
        <p:nvSpPr>
          <p:cNvPr id="196611" name="Text Box 2"/>
          <p:cNvSpPr txBox="1">
            <a:spLocks noChangeArrowheads="1"/>
          </p:cNvSpPr>
          <p:nvPr/>
        </p:nvSpPr>
        <p:spPr bwMode="auto">
          <a:xfrm>
            <a:off x="457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196612" name="Rectangle 29"/>
          <p:cNvSpPr>
            <a:spLocks noChangeArrowheads="1"/>
          </p:cNvSpPr>
          <p:nvPr/>
        </p:nvSpPr>
        <p:spPr bwMode="auto">
          <a:xfrm>
            <a:off x="204788" y="912813"/>
            <a:ext cx="8802687"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Zugriff auf das Administrationsmenü sollte auf Administratoren beschränkt bleiben.</a:t>
            </a:r>
            <a:endParaRPr lang="de-DE" sz="1200" dirty="0">
              <a:solidFill>
                <a:srgbClr val="000000"/>
              </a:solidFill>
            </a:endParaRPr>
          </a:p>
        </p:txBody>
      </p:sp>
      <p:sp>
        <p:nvSpPr>
          <p:cNvPr id="196613" name="Rectangle 29"/>
          <p:cNvSpPr>
            <a:spLocks noChangeArrowheads="1"/>
          </p:cNvSpPr>
          <p:nvPr/>
        </p:nvSpPr>
        <p:spPr bwMode="auto">
          <a:xfrm>
            <a:off x="206375" y="1360488"/>
            <a:ext cx="4189413"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Hintergrundaufgabe ist eine spezielle Routinehandlung, die regelmäßig nach Indikatoren sucht, um bei Bedarf entsprechende Hinweise und Warnungen zu generieren.</a:t>
            </a:r>
            <a:endParaRPr lang="de-DE" sz="1200" dirty="0">
              <a:solidFill>
                <a:srgbClr val="000000"/>
              </a:solidFill>
            </a:endParaRPr>
          </a:p>
        </p:txBody>
      </p:sp>
      <p:sp>
        <p:nvSpPr>
          <p:cNvPr id="196614" name="Rectangle 29"/>
          <p:cNvSpPr>
            <a:spLocks noChangeArrowheads="1"/>
          </p:cNvSpPr>
          <p:nvPr/>
        </p:nvSpPr>
        <p:spPr bwMode="auto">
          <a:xfrm>
            <a:off x="215900" y="3103563"/>
            <a:ext cx="41910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Administrator kann einen internen Warnhinweis an einen oder alle Benutzer senden.</a:t>
            </a:r>
            <a:endParaRPr lang="de-DE" sz="1200" dirty="0">
              <a:solidFill>
                <a:srgbClr val="000000"/>
              </a:solidFill>
            </a:endParaRPr>
          </a:p>
        </p:txBody>
      </p:sp>
      <p:sp>
        <p:nvSpPr>
          <p:cNvPr id="196615" name="Rectangle 29"/>
          <p:cNvSpPr>
            <a:spLocks noChangeArrowheads="1"/>
          </p:cNvSpPr>
          <p:nvPr/>
        </p:nvSpPr>
        <p:spPr bwMode="auto">
          <a:xfrm>
            <a:off x="4587875" y="1347788"/>
            <a:ext cx="4191000"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Der Administrator hat die Möglichkeit:</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schließen </a:t>
            </a:r>
            <a:r>
              <a:rPr lang="de-DE" sz="1200" dirty="0">
                <a:solidFill>
                  <a:srgbClr val="000000"/>
                </a:solidFill>
              </a:rPr>
              <a:t>und l</a:t>
            </a:r>
            <a:r>
              <a:rPr lang="de-DE" sz="1200" dirty="0" smtClean="0">
                <a:solidFill>
                  <a:srgbClr val="000000"/>
                </a:solidFill>
              </a:rPr>
              <a:t>öschen </a:t>
            </a:r>
            <a:r>
              <a:rPr lang="de-DE" sz="1200" dirty="0">
                <a:solidFill>
                  <a:srgbClr val="000000"/>
                </a:solidFill>
              </a:rPr>
              <a:t>von gesendeten Emails und Meldungen</a:t>
            </a:r>
            <a:r>
              <a:rPr lang="de-DE" sz="1200" dirty="0" smtClean="0">
                <a:solidFill>
                  <a:srgbClr val="000000"/>
                </a:solidFill>
              </a:rPr>
              <a:t>,</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löschen der Verbindungshistorie,</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Aktualisierungsreferenz für jede Art von Element.</a:t>
            </a:r>
            <a:endParaRPr lang="de-DE" sz="1200" dirty="0">
              <a:solidFill>
                <a:srgbClr val="000000"/>
              </a:solidFill>
            </a:endParaRPr>
          </a:p>
        </p:txBody>
      </p:sp>
      <p:sp>
        <p:nvSpPr>
          <p:cNvPr id="196616" name="Rectangle 29"/>
          <p:cNvSpPr>
            <a:spLocks noChangeArrowheads="1"/>
          </p:cNvSpPr>
          <p:nvPr/>
        </p:nvSpPr>
        <p:spPr bwMode="auto">
          <a:xfrm>
            <a:off x="176213" y="4724400"/>
            <a:ext cx="4386262"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Administrator kann die Abmeldung aktiver Benutzer erzwingen und die Anwendung für neue Einwahl sperren.</a:t>
            </a:r>
            <a:endParaRPr lang="de-DE" sz="1200" dirty="0">
              <a:solidFill>
                <a:srgbClr val="000000"/>
              </a:solidFill>
            </a:endParaRPr>
          </a:p>
        </p:txBody>
      </p:sp>
      <p:sp>
        <p:nvSpPr>
          <p:cNvPr id="196617" name="Rectangle 14"/>
          <p:cNvSpPr>
            <a:spLocks noChangeArrowheads="1"/>
          </p:cNvSpPr>
          <p:nvPr/>
        </p:nvSpPr>
        <p:spPr bwMode="auto">
          <a:xfrm>
            <a:off x="4491038" y="5422900"/>
            <a:ext cx="3001962" cy="11717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Der Verbindungsabbruch wird für jeden Benutzer wirksam, wenn sein Browser die Anzeige von Warnungen überprüft.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Die Verzögerung für eine effektive Trennung der Benutzer hängt also vom globalen Parameter "Verzögerung (in Sekunden) zur Überprüfung der Alarme" ab.</a:t>
            </a:r>
            <a:endParaRPr lang="de-DE" sz="1000" dirty="0">
              <a:solidFill>
                <a:srgbClr val="000000"/>
              </a:solidFill>
            </a:endParaRPr>
          </a:p>
        </p:txBody>
      </p:sp>
      <p:pic>
        <p:nvPicPr>
          <p:cNvPr id="196619" name="Picture 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0188" y="2176463"/>
            <a:ext cx="4229100" cy="9223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6620" name="Picture 1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8125" y="3582988"/>
            <a:ext cx="4237038" cy="11049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6621" name="Picture 2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738" y="5367338"/>
            <a:ext cx="4321175" cy="13033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6622" name="Picture 2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24388" y="2414588"/>
            <a:ext cx="4206875" cy="27289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1959651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Audit der Verbindungen</a:t>
            </a:r>
            <a:endParaRPr lang="de-DE" sz="1800" b="1">
              <a:solidFill>
                <a:srgbClr val="000000"/>
              </a:solidFill>
            </a:endParaRPr>
          </a:p>
        </p:txBody>
      </p:sp>
      <p:sp>
        <p:nvSpPr>
          <p:cNvPr id="197635" name="Text Box 7"/>
          <p:cNvSpPr txBox="1">
            <a:spLocks noChangeArrowheads="1"/>
          </p:cNvSpPr>
          <p:nvPr/>
        </p:nvSpPr>
        <p:spPr bwMode="auto">
          <a:xfrm>
            <a:off x="200025" y="903288"/>
            <a:ext cx="873283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smtClean="0">
                <a:solidFill>
                  <a:srgbClr val="000000"/>
                </a:solidFill>
              </a:rPr>
              <a:t>Das Audit der Verbindung zeigt an, wer online ist.</a:t>
            </a:r>
            <a:endParaRPr lang="de-DE" sz="1200">
              <a:solidFill>
                <a:srgbClr val="000000"/>
              </a:solidFill>
            </a:endParaRPr>
          </a:p>
        </p:txBody>
      </p:sp>
      <p:sp>
        <p:nvSpPr>
          <p:cNvPr id="197636" name="Rectangle 8"/>
          <p:cNvSpPr>
            <a:spLocks noChangeArrowheads="1"/>
          </p:cNvSpPr>
          <p:nvPr/>
        </p:nvSpPr>
        <p:spPr bwMode="auto">
          <a:xfrm>
            <a:off x="160338" y="2505075"/>
            <a:ext cx="8812212"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Detailansicht ist schreibgeschützt. Der Administrator hat die Möglichkeit, die Abmeldung eines beliebigen Benutzers (außer seiner eigenen ) zu erzwingen.</a:t>
            </a:r>
            <a:endParaRPr lang="de-DE" sz="1200">
              <a:solidFill>
                <a:srgbClr val="000000"/>
              </a:solidFill>
            </a:endParaRPr>
          </a:p>
        </p:txBody>
      </p:sp>
      <p:pic>
        <p:nvPicPr>
          <p:cNvPr id="197638"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9238" y="1225550"/>
            <a:ext cx="8724900" cy="8461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7639"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313" y="3008313"/>
            <a:ext cx="8550275" cy="12795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8897397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Globale Parameter (1/7)</a:t>
            </a:r>
            <a:endParaRPr lang="de-DE" sz="1800" b="1">
              <a:solidFill>
                <a:srgbClr val="000000"/>
              </a:solidFill>
            </a:endParaRPr>
          </a:p>
        </p:txBody>
      </p:sp>
      <p:sp>
        <p:nvSpPr>
          <p:cNvPr id="198659" name="Text Box 2"/>
          <p:cNvSpPr txBox="1">
            <a:spLocks noChangeArrowheads="1"/>
          </p:cNvSpPr>
          <p:nvPr/>
        </p:nvSpPr>
        <p:spPr bwMode="auto">
          <a:xfrm>
            <a:off x="323850" y="2124075"/>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198660" name="Rectangle 29"/>
          <p:cNvSpPr>
            <a:spLocks noChangeArrowheads="1"/>
          </p:cNvSpPr>
          <p:nvPr/>
        </p:nvSpPr>
        <p:spPr bwMode="auto">
          <a:xfrm>
            <a:off x="4608513" y="2279650"/>
            <a:ext cx="4535487" cy="5561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Definition der regulären "Arbeitszeiten".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Dient zur Berechnung von Verspätungen auf Basis von </a:t>
            </a:r>
            <a:r>
              <a:rPr lang="de-DE" sz="1000" dirty="0" smtClean="0">
                <a:solidFill>
                  <a:srgbClr val="000000"/>
                </a:solidFill>
              </a:rPr>
              <a:t>„Betriebszeiten"</a:t>
            </a:r>
            <a:r>
              <a:rPr lang="de-DE" sz="1000" dirty="0">
                <a:solidFill>
                  <a:srgbClr val="000000"/>
                </a:solidFill>
              </a:rPr>
              <a:t>.</a:t>
            </a:r>
            <a:endParaRPr lang="de-DE" sz="1000" dirty="0">
              <a:solidFill>
                <a:srgbClr val="000000"/>
              </a:solidFill>
            </a:endParaRPr>
          </a:p>
        </p:txBody>
      </p:sp>
      <p:sp>
        <p:nvSpPr>
          <p:cNvPr id="198661" name="Accolade fermante 1"/>
          <p:cNvSpPr>
            <a:spLocks/>
          </p:cNvSpPr>
          <p:nvPr/>
        </p:nvSpPr>
        <p:spPr bwMode="auto">
          <a:xfrm>
            <a:off x="4449763" y="1982788"/>
            <a:ext cx="169862" cy="966787"/>
          </a:xfrm>
          <a:prstGeom prst="rightBrace">
            <a:avLst>
              <a:gd name="adj1" fmla="val 8854"/>
              <a:gd name="adj2" fmla="val 50000"/>
            </a:avLst>
          </a:prstGeom>
          <a:solidFill>
            <a:schemeClr val="bg1"/>
          </a:solidFill>
          <a:ln w="9525">
            <a:solidFill>
              <a:srgbClr val="8D90CF"/>
            </a:solidFill>
            <a:round/>
            <a:headEnd/>
            <a:tailEnd/>
          </a:ln>
        </p:spPr>
        <p:txBody>
          <a:bodyPr/>
          <a:lstStyle/>
          <a:p>
            <a:endParaRPr lang="de-DE">
              <a:solidFill>
                <a:srgbClr val="AAB6D6"/>
              </a:solidFill>
            </a:endParaRPr>
          </a:p>
        </p:txBody>
      </p:sp>
      <p:sp>
        <p:nvSpPr>
          <p:cNvPr id="198662" name="Accolade fermante 9"/>
          <p:cNvSpPr>
            <a:spLocks/>
          </p:cNvSpPr>
          <p:nvPr/>
        </p:nvSpPr>
        <p:spPr bwMode="auto">
          <a:xfrm>
            <a:off x="4494213" y="3117850"/>
            <a:ext cx="125412" cy="862013"/>
          </a:xfrm>
          <a:prstGeom prst="rightBrace">
            <a:avLst>
              <a:gd name="adj1" fmla="val 10819"/>
              <a:gd name="adj2" fmla="val 50000"/>
            </a:avLst>
          </a:prstGeom>
          <a:solidFill>
            <a:schemeClr val="bg1"/>
          </a:solidFill>
          <a:ln w="9525">
            <a:solidFill>
              <a:srgbClr val="8D90CF"/>
            </a:solidFill>
            <a:round/>
            <a:headEnd/>
            <a:tailEnd/>
          </a:ln>
        </p:spPr>
        <p:txBody>
          <a:bodyPr/>
          <a:lstStyle/>
          <a:p>
            <a:endParaRPr lang="de-DE" sz="1100"/>
          </a:p>
        </p:txBody>
      </p:sp>
      <p:sp>
        <p:nvSpPr>
          <p:cNvPr id="198663" name="Accolade fermante 10"/>
          <p:cNvSpPr>
            <a:spLocks/>
          </p:cNvSpPr>
          <p:nvPr/>
        </p:nvSpPr>
        <p:spPr bwMode="auto">
          <a:xfrm>
            <a:off x="4478338" y="4267200"/>
            <a:ext cx="203200" cy="701675"/>
          </a:xfrm>
          <a:prstGeom prst="rightBrace">
            <a:avLst>
              <a:gd name="adj1" fmla="val 11894"/>
              <a:gd name="adj2" fmla="val 50000"/>
            </a:avLst>
          </a:prstGeom>
          <a:solidFill>
            <a:schemeClr val="bg1"/>
          </a:solidFill>
          <a:ln w="9525">
            <a:solidFill>
              <a:srgbClr val="8D90CF"/>
            </a:solidFill>
            <a:round/>
            <a:headEnd/>
            <a:tailEnd/>
          </a:ln>
        </p:spPr>
        <p:txBody>
          <a:bodyPr/>
          <a:lstStyle/>
          <a:p>
            <a:endParaRPr lang="de-DE" sz="1100"/>
          </a:p>
        </p:txBody>
      </p:sp>
      <p:sp>
        <p:nvSpPr>
          <p:cNvPr id="198664" name="Rectangle 29"/>
          <p:cNvSpPr>
            <a:spLocks noChangeArrowheads="1"/>
          </p:cNvSpPr>
          <p:nvPr/>
        </p:nvSpPr>
        <p:spPr bwMode="auto">
          <a:xfrm>
            <a:off x="4638674" y="3032125"/>
            <a:ext cx="4505325"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Definition der Einheit (Tage oder Stunden) für die eigentliche Arbeitsverteilung und für alle Arbeitsdaten. Denken Sie daran, dass die Daten immer in Tagen gespeichert werden. Sind beide Werte unterschiedlich, kann es zu Rundungsfehlern kommen.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b="1" dirty="0">
                <a:solidFill>
                  <a:srgbClr val="000000"/>
                </a:solidFill>
              </a:rPr>
              <a:t>Achtung: </a:t>
            </a:r>
            <a:r>
              <a:rPr lang="de-DE" sz="1000" dirty="0">
                <a:solidFill>
                  <a:srgbClr val="000000"/>
                </a:solidFill>
              </a:rPr>
              <a:t>Die Dauer wird immer in Tagen angezeigt, unabhängig von der Auslastung.</a:t>
            </a:r>
            <a:endParaRPr lang="de-DE" sz="1000" dirty="0">
              <a:solidFill>
                <a:srgbClr val="000000"/>
              </a:solidFill>
            </a:endParaRPr>
          </a:p>
        </p:txBody>
      </p:sp>
      <p:sp>
        <p:nvSpPr>
          <p:cNvPr id="198665" name="Rectangle 29"/>
          <p:cNvSpPr>
            <a:spLocks noChangeArrowheads="1"/>
          </p:cNvSpPr>
          <p:nvPr/>
        </p:nvSpPr>
        <p:spPr bwMode="auto">
          <a:xfrm>
            <a:off x="4645024" y="4021138"/>
            <a:ext cx="4498975" cy="11717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Spezifische Parameter zur Gantt-Planungspräsentation.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Wählen Sie, ob die Ressource im Balkenplan angezeigt werden soll, als auch Format für die Anzeige: Name oder Initialen.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Wählen Sie die maximal anzuzeigende Projekt aus (um Performance-Probleme zu vermeiden)</a:t>
            </a:r>
            <a:r>
              <a:rPr lang="de-DE" sz="1000" dirty="0" smtClean="0">
                <a:solidFill>
                  <a:srgbClr val="000000"/>
                </a:solidFill>
              </a:rPr>
              <a:t>. Die </a:t>
            </a:r>
            <a:r>
              <a:rPr lang="de-DE" sz="1000" dirty="0">
                <a:solidFill>
                  <a:srgbClr val="000000"/>
                </a:solidFill>
              </a:rPr>
              <a:t>Möglichkeit der Anzeige von "</a:t>
            </a:r>
            <a:r>
              <a:rPr lang="de-DE" sz="1000" dirty="0" err="1">
                <a:solidFill>
                  <a:srgbClr val="000000"/>
                </a:solidFill>
              </a:rPr>
              <a:t>old</a:t>
            </a:r>
            <a:r>
              <a:rPr lang="de-DE" sz="1000" dirty="0">
                <a:solidFill>
                  <a:srgbClr val="000000"/>
                </a:solidFill>
              </a:rPr>
              <a:t> style" Gantt  kann zu Performance-Problemen führen, kann aber einige Darstellungsprobleme in Browsern beheben.</a:t>
            </a:r>
            <a:endParaRPr lang="de-DE" sz="1000" dirty="0">
              <a:solidFill>
                <a:srgbClr val="000000"/>
              </a:solidFill>
            </a:endParaRPr>
          </a:p>
        </p:txBody>
      </p:sp>
      <p:sp>
        <p:nvSpPr>
          <p:cNvPr id="198666" name="Rectangle 12"/>
          <p:cNvSpPr>
            <a:spLocks noChangeArrowheads="1"/>
          </p:cNvSpPr>
          <p:nvPr/>
        </p:nvSpPr>
        <p:spPr bwMode="auto">
          <a:xfrm>
            <a:off x="152400" y="820738"/>
            <a:ext cx="8856663" cy="4857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pic>
        <p:nvPicPr>
          <p:cNvPr id="198667"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13" y="868363"/>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98668" name="Rectangle 14"/>
          <p:cNvSpPr>
            <a:spLocks noChangeArrowheads="1"/>
          </p:cNvSpPr>
          <p:nvPr/>
        </p:nvSpPr>
        <p:spPr bwMode="auto">
          <a:xfrm>
            <a:off x="169863" y="822325"/>
            <a:ext cx="88074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534988" algn="l">
              <a:buClrTx/>
              <a:buFontTx/>
              <a:buNone/>
            </a:pPr>
            <a:r>
              <a:rPr lang="de-DE" sz="1200" smtClean="0">
                <a:solidFill>
                  <a:srgbClr val="000000"/>
                </a:solidFill>
              </a:rPr>
              <a:t>Der Zugriff auf die globalen Parameterdaten sollte auf Administratoren beschränkt sein.</a:t>
            </a:r>
          </a:p>
          <a:p>
            <a:pPr marL="534988" algn="l">
              <a:buClrTx/>
              <a:buFontTx/>
              <a:buNone/>
            </a:pPr>
            <a:r>
              <a:rPr lang="de-DE" sz="1200" smtClean="0">
                <a:solidFill>
                  <a:srgbClr val="000000"/>
                </a:solidFill>
              </a:rPr>
              <a:t>Globale Parameter müssen vor dem Verlassen des Bildschirms gespeichert werden.</a:t>
            </a:r>
            <a:endParaRPr lang="de-DE" sz="1200">
              <a:solidFill>
                <a:srgbClr val="000000"/>
              </a:solidFill>
            </a:endParaRPr>
          </a:p>
        </p:txBody>
      </p:sp>
      <p:sp>
        <p:nvSpPr>
          <p:cNvPr id="198669" name="Rectangle 1"/>
          <p:cNvSpPr>
            <a:spLocks noChangeArrowheads="1"/>
          </p:cNvSpPr>
          <p:nvPr/>
        </p:nvSpPr>
        <p:spPr bwMode="auto">
          <a:xfrm>
            <a:off x="142875" y="1355725"/>
            <a:ext cx="8847138"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sp>
        <p:nvSpPr>
          <p:cNvPr id="198670" name="Rectangle 72"/>
          <p:cNvSpPr>
            <a:spLocks noChangeArrowheads="1"/>
          </p:cNvSpPr>
          <p:nvPr/>
        </p:nvSpPr>
        <p:spPr bwMode="auto">
          <a:xfrm>
            <a:off x="696913" y="1338263"/>
            <a:ext cx="821372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Wenn Sie mit der Maus über die Beschriftung eines Parameters fahren, wird ein Hinweis mit einer Beschreibung des Parameters angezeigt.</a:t>
            </a:r>
            <a:endParaRPr lang="de-DE" sz="1200" dirty="0">
              <a:solidFill>
                <a:srgbClr val="333333"/>
              </a:solidFill>
              <a:cs typeface="Times New Roman" charset="0"/>
            </a:endParaRPr>
          </a:p>
        </p:txBody>
      </p:sp>
      <p:pic>
        <p:nvPicPr>
          <p:cNvPr id="198671" name="Picture 7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9550" y="14049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98672" name="Accolade fermante 11"/>
          <p:cNvSpPr>
            <a:spLocks/>
          </p:cNvSpPr>
          <p:nvPr/>
        </p:nvSpPr>
        <p:spPr bwMode="auto">
          <a:xfrm>
            <a:off x="4470400" y="5999163"/>
            <a:ext cx="185738" cy="730250"/>
          </a:xfrm>
          <a:prstGeom prst="rightBrace">
            <a:avLst>
              <a:gd name="adj1" fmla="val 8919"/>
              <a:gd name="adj2" fmla="val 50000"/>
            </a:avLst>
          </a:prstGeom>
          <a:solidFill>
            <a:schemeClr val="bg1"/>
          </a:solidFill>
          <a:ln w="9525">
            <a:solidFill>
              <a:srgbClr val="8D90CF"/>
            </a:solidFill>
            <a:round/>
            <a:headEnd/>
            <a:tailEnd/>
          </a:ln>
        </p:spPr>
        <p:txBody>
          <a:bodyPr/>
          <a:lstStyle/>
          <a:p>
            <a:endParaRPr lang="de-DE" sz="1100"/>
          </a:p>
        </p:txBody>
      </p:sp>
      <p:sp>
        <p:nvSpPr>
          <p:cNvPr id="198673" name="Rectangle 29"/>
          <p:cNvSpPr>
            <a:spLocks noChangeArrowheads="1"/>
          </p:cNvSpPr>
          <p:nvPr/>
        </p:nvSpPr>
        <p:spPr bwMode="auto">
          <a:xfrm>
            <a:off x="4618038" y="6176963"/>
            <a:ext cx="4525962" cy="402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Verhalten bei der Verwaltung von Verantwortlichen, einschließlich automatischer Initialisierung von Verantwortlichen</a:t>
            </a:r>
            <a:endParaRPr lang="de-DE" sz="1000" dirty="0">
              <a:solidFill>
                <a:srgbClr val="000000"/>
              </a:solidFill>
            </a:endParaRPr>
          </a:p>
        </p:txBody>
      </p:sp>
      <p:pic>
        <p:nvPicPr>
          <p:cNvPr id="198674" name="Picture 2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2875" y="5832475"/>
            <a:ext cx="4300538" cy="890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8675" name="Picture 2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0013" y="1839913"/>
            <a:ext cx="4332287" cy="11049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8676" name="Picture 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5575" y="2954338"/>
            <a:ext cx="4300538" cy="11049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8677" name="Picture 3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5100" y="4070350"/>
            <a:ext cx="4300538" cy="8794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8679" name="Picture 3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7163" y="5075238"/>
            <a:ext cx="4305300" cy="6778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98680" name="Picture 2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2875" y="5832475"/>
            <a:ext cx="4300538" cy="890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98681" name="Accolade fermante 11"/>
          <p:cNvSpPr>
            <a:spLocks/>
          </p:cNvSpPr>
          <p:nvPr/>
        </p:nvSpPr>
        <p:spPr bwMode="auto">
          <a:xfrm>
            <a:off x="4470400" y="5999163"/>
            <a:ext cx="185738" cy="730250"/>
          </a:xfrm>
          <a:prstGeom prst="rightBrace">
            <a:avLst>
              <a:gd name="adj1" fmla="val 8919"/>
              <a:gd name="adj2" fmla="val 50000"/>
            </a:avLst>
          </a:prstGeom>
          <a:solidFill>
            <a:schemeClr val="bg1"/>
          </a:solidFill>
          <a:ln w="9525">
            <a:solidFill>
              <a:srgbClr val="8D90CF"/>
            </a:solidFill>
            <a:round/>
            <a:headEnd/>
            <a:tailEnd/>
          </a:ln>
        </p:spPr>
        <p:txBody>
          <a:bodyPr/>
          <a:lstStyle/>
          <a:p>
            <a:endParaRPr lang="de-DE" sz="1100"/>
          </a:p>
        </p:txBody>
      </p:sp>
      <p:sp>
        <p:nvSpPr>
          <p:cNvPr id="198682" name="Accolade fermante 11"/>
          <p:cNvSpPr>
            <a:spLocks/>
          </p:cNvSpPr>
          <p:nvPr/>
        </p:nvSpPr>
        <p:spPr bwMode="auto">
          <a:xfrm>
            <a:off x="4506913" y="5280025"/>
            <a:ext cx="104775" cy="442913"/>
          </a:xfrm>
          <a:prstGeom prst="rightBrace">
            <a:avLst>
              <a:gd name="adj1" fmla="val 9590"/>
              <a:gd name="adj2" fmla="val 50000"/>
            </a:avLst>
          </a:prstGeom>
          <a:solidFill>
            <a:schemeClr val="bg1"/>
          </a:solidFill>
          <a:ln w="9525">
            <a:solidFill>
              <a:srgbClr val="8D90CF"/>
            </a:solidFill>
            <a:round/>
            <a:headEnd/>
            <a:tailEnd/>
          </a:ln>
        </p:spPr>
        <p:txBody>
          <a:bodyPr/>
          <a:lstStyle/>
          <a:p>
            <a:endParaRPr lang="de-DE" sz="1100"/>
          </a:p>
        </p:txBody>
      </p:sp>
      <p:sp>
        <p:nvSpPr>
          <p:cNvPr id="198683" name="Rectangle 29"/>
          <p:cNvSpPr>
            <a:spLocks noChangeArrowheads="1"/>
          </p:cNvSpPr>
          <p:nvPr/>
        </p:nvSpPr>
        <p:spPr bwMode="auto">
          <a:xfrm>
            <a:off x="4624388" y="5283200"/>
            <a:ext cx="4519612" cy="5561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Verhalten der tatsächlichen Arbeitsverteilungsanzeige, um die angezeigten Aufgaben zu definieren und den Status für die erste tatsächliche Arbeit zu setzen.</a:t>
            </a:r>
            <a:endParaRPr lang="de-DE" sz="1000" dirty="0">
              <a:solidFill>
                <a:srgbClr val="000000"/>
              </a:solidFill>
            </a:endParaRPr>
          </a:p>
        </p:txBody>
      </p:sp>
    </p:spTree>
    <p:extLst>
      <p:ext uri="{BB962C8B-B14F-4D97-AF65-F5344CB8AC3E}">
        <p14:creationId xmlns:p14="http://schemas.microsoft.com/office/powerpoint/2010/main" val="18047780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Globale Parameter (2/7)</a:t>
            </a:r>
            <a:endParaRPr lang="de-DE" sz="1800" b="1">
              <a:solidFill>
                <a:srgbClr val="000000"/>
              </a:solidFill>
            </a:endParaRPr>
          </a:p>
        </p:txBody>
      </p:sp>
      <p:sp>
        <p:nvSpPr>
          <p:cNvPr id="199683" name="Text Box 2"/>
          <p:cNvSpPr txBox="1">
            <a:spLocks noChangeArrowheads="1"/>
          </p:cNvSpPr>
          <p:nvPr/>
        </p:nvSpPr>
        <p:spPr bwMode="auto">
          <a:xfrm>
            <a:off x="457200" y="9144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199684" name="Picture 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700" y="1890713"/>
            <a:ext cx="4300538" cy="13541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99685" name="Accolade fermante 11"/>
          <p:cNvSpPr>
            <a:spLocks/>
          </p:cNvSpPr>
          <p:nvPr/>
        </p:nvSpPr>
        <p:spPr bwMode="auto">
          <a:xfrm>
            <a:off x="4468813" y="2095500"/>
            <a:ext cx="123825" cy="1128713"/>
          </a:xfrm>
          <a:prstGeom prst="rightBrace">
            <a:avLst>
              <a:gd name="adj1" fmla="val 20678"/>
              <a:gd name="adj2" fmla="val 50000"/>
            </a:avLst>
          </a:prstGeom>
          <a:solidFill>
            <a:schemeClr val="bg1"/>
          </a:solidFill>
          <a:ln w="9525">
            <a:solidFill>
              <a:srgbClr val="8D90CF"/>
            </a:solidFill>
            <a:round/>
            <a:headEnd/>
            <a:tailEnd/>
          </a:ln>
        </p:spPr>
        <p:txBody>
          <a:bodyPr/>
          <a:lstStyle/>
          <a:p>
            <a:endParaRPr lang="de-DE" sz="1100"/>
          </a:p>
        </p:txBody>
      </p:sp>
      <p:sp>
        <p:nvSpPr>
          <p:cNvPr id="199686" name="Rectangle 29"/>
          <p:cNvSpPr>
            <a:spLocks noChangeArrowheads="1"/>
          </p:cNvSpPr>
          <p:nvPr/>
        </p:nvSpPr>
        <p:spPr bwMode="auto">
          <a:xfrm>
            <a:off x="4638675" y="2549525"/>
            <a:ext cx="4362450" cy="2484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Sicherheitseinschränkungen für Benutzer und Passwörter.</a:t>
            </a:r>
            <a:endParaRPr lang="de-DE" sz="1000" dirty="0">
              <a:solidFill>
                <a:srgbClr val="000000"/>
              </a:solidFill>
            </a:endParaRPr>
          </a:p>
        </p:txBody>
      </p:sp>
      <p:pic>
        <p:nvPicPr>
          <p:cNvPr id="199693" name="Picture 4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1450" y="3240088"/>
            <a:ext cx="4300538" cy="247808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99694" name="Accolade fermante 1"/>
          <p:cNvSpPr>
            <a:spLocks/>
          </p:cNvSpPr>
          <p:nvPr/>
        </p:nvSpPr>
        <p:spPr bwMode="auto">
          <a:xfrm>
            <a:off x="4441825" y="3416300"/>
            <a:ext cx="233363" cy="2235200"/>
          </a:xfrm>
          <a:prstGeom prst="rightBrace">
            <a:avLst>
              <a:gd name="adj1" fmla="val 14899"/>
              <a:gd name="adj2" fmla="val 50000"/>
            </a:avLst>
          </a:prstGeom>
          <a:solidFill>
            <a:schemeClr val="bg1"/>
          </a:solidFill>
          <a:ln w="9525">
            <a:solidFill>
              <a:srgbClr val="8D90CF"/>
            </a:solidFill>
            <a:round/>
            <a:headEnd/>
            <a:tailEnd/>
          </a:ln>
        </p:spPr>
        <p:txBody>
          <a:bodyPr/>
          <a:lstStyle/>
          <a:p>
            <a:endParaRPr lang="de-DE"/>
          </a:p>
        </p:txBody>
      </p:sp>
      <p:sp>
        <p:nvSpPr>
          <p:cNvPr id="199695" name="Rectangle 29"/>
          <p:cNvSpPr>
            <a:spLocks noChangeArrowheads="1"/>
          </p:cNvSpPr>
          <p:nvPr/>
        </p:nvSpPr>
        <p:spPr bwMode="auto">
          <a:xfrm>
            <a:off x="4651375" y="4333875"/>
            <a:ext cx="4402138" cy="402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Informationen über die LDAP-Verbindung und das Verhalten beim Anlegen eines neuen Benutzers aus </a:t>
            </a:r>
            <a:r>
              <a:rPr lang="de-DE" sz="1000" dirty="0" smtClean="0">
                <a:solidFill>
                  <a:srgbClr val="000000"/>
                </a:solidFill>
              </a:rPr>
              <a:t>einer LDAP-</a:t>
            </a:r>
            <a:r>
              <a:rPr lang="de-DE" sz="1000" dirty="0">
                <a:solidFill>
                  <a:srgbClr val="000000"/>
                </a:solidFill>
              </a:rPr>
              <a:t>Verbindung.</a:t>
            </a:r>
            <a:endParaRPr lang="de-DE" sz="1000" dirty="0">
              <a:solidFill>
                <a:srgbClr val="000000"/>
              </a:solidFill>
            </a:endParaRPr>
          </a:p>
        </p:txBody>
      </p:sp>
      <p:sp>
        <p:nvSpPr>
          <p:cNvPr id="23" name="Rectangle 12"/>
          <p:cNvSpPr>
            <a:spLocks noChangeArrowheads="1"/>
          </p:cNvSpPr>
          <p:nvPr/>
        </p:nvSpPr>
        <p:spPr bwMode="auto">
          <a:xfrm>
            <a:off x="152400" y="820738"/>
            <a:ext cx="8856663" cy="4857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pic>
        <p:nvPicPr>
          <p:cNvPr id="24"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13" y="868363"/>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5" name="Rectangle 14"/>
          <p:cNvSpPr>
            <a:spLocks noChangeArrowheads="1"/>
          </p:cNvSpPr>
          <p:nvPr/>
        </p:nvSpPr>
        <p:spPr bwMode="auto">
          <a:xfrm>
            <a:off x="169863" y="822325"/>
            <a:ext cx="88074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534988" algn="l">
              <a:buClrTx/>
              <a:buFontTx/>
              <a:buNone/>
            </a:pPr>
            <a:r>
              <a:rPr lang="de-DE" sz="1200" smtClean="0">
                <a:solidFill>
                  <a:srgbClr val="000000"/>
                </a:solidFill>
              </a:rPr>
              <a:t>Der Zugriff auf die globalen Parameterdaten sollte auf Administratoren beschränkt sein.</a:t>
            </a:r>
          </a:p>
          <a:p>
            <a:pPr marL="534988" algn="l">
              <a:buClrTx/>
              <a:buFontTx/>
              <a:buNone/>
            </a:pPr>
            <a:r>
              <a:rPr lang="de-DE" sz="1200" smtClean="0">
                <a:solidFill>
                  <a:srgbClr val="000000"/>
                </a:solidFill>
              </a:rPr>
              <a:t>Globale Parameter müssen vor dem Verlassen des Bildschirms gespeichert werden.</a:t>
            </a:r>
            <a:endParaRPr lang="de-DE" sz="1200">
              <a:solidFill>
                <a:srgbClr val="000000"/>
              </a:solidFill>
            </a:endParaRPr>
          </a:p>
        </p:txBody>
      </p:sp>
      <p:sp>
        <p:nvSpPr>
          <p:cNvPr id="26" name="Rectangle 1"/>
          <p:cNvSpPr>
            <a:spLocks noChangeArrowheads="1"/>
          </p:cNvSpPr>
          <p:nvPr/>
        </p:nvSpPr>
        <p:spPr bwMode="auto">
          <a:xfrm>
            <a:off x="142875" y="1355725"/>
            <a:ext cx="8847138"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sp>
        <p:nvSpPr>
          <p:cNvPr id="27" name="Rectangle 72"/>
          <p:cNvSpPr>
            <a:spLocks noChangeArrowheads="1"/>
          </p:cNvSpPr>
          <p:nvPr/>
        </p:nvSpPr>
        <p:spPr bwMode="auto">
          <a:xfrm>
            <a:off x="696913" y="1338263"/>
            <a:ext cx="821372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a:solidFill>
                  <a:srgbClr val="333333"/>
                </a:solidFill>
                <a:cs typeface="Times New Roman" charset="0"/>
              </a:rPr>
              <a:t>Wenn Sie mit der Maus über die Beschriftung eines Parameters fahren, wird ein Hinweis mit einer Beschreibung des Parameters angezeigt.</a:t>
            </a:r>
            <a:endParaRPr lang="de-DE" sz="1200">
              <a:solidFill>
                <a:srgbClr val="333333"/>
              </a:solidFill>
              <a:cs typeface="Times New Roman" charset="0"/>
            </a:endParaRPr>
          </a:p>
        </p:txBody>
      </p:sp>
      <p:pic>
        <p:nvPicPr>
          <p:cNvPr id="28" name="Picture 7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9550" y="14049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040644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Globale Parameter (3/7)</a:t>
            </a:r>
            <a:endParaRPr lang="de-DE" sz="1800" b="1">
              <a:solidFill>
                <a:srgbClr val="000000"/>
              </a:solidFill>
            </a:endParaRPr>
          </a:p>
        </p:txBody>
      </p:sp>
      <p:sp>
        <p:nvSpPr>
          <p:cNvPr id="200707" name="Text Box 2"/>
          <p:cNvSpPr txBox="1">
            <a:spLocks noChangeArrowheads="1"/>
          </p:cNvSpPr>
          <p:nvPr/>
        </p:nvSpPr>
        <p:spPr bwMode="auto">
          <a:xfrm>
            <a:off x="457200" y="9144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00708" name="Accolade fermante 11"/>
          <p:cNvSpPr>
            <a:spLocks/>
          </p:cNvSpPr>
          <p:nvPr/>
        </p:nvSpPr>
        <p:spPr bwMode="auto">
          <a:xfrm>
            <a:off x="4362450" y="2084388"/>
            <a:ext cx="136525" cy="658812"/>
          </a:xfrm>
          <a:prstGeom prst="rightBrace">
            <a:avLst>
              <a:gd name="adj1" fmla="val 10947"/>
              <a:gd name="adj2" fmla="val 50000"/>
            </a:avLst>
          </a:prstGeom>
          <a:solidFill>
            <a:schemeClr val="bg1"/>
          </a:solidFill>
          <a:ln w="9525">
            <a:solidFill>
              <a:srgbClr val="8D90CF"/>
            </a:solidFill>
            <a:round/>
            <a:headEnd/>
            <a:tailEnd/>
          </a:ln>
        </p:spPr>
        <p:txBody>
          <a:bodyPr/>
          <a:lstStyle/>
          <a:p>
            <a:endParaRPr lang="de-DE" sz="1000"/>
          </a:p>
        </p:txBody>
      </p:sp>
      <p:sp>
        <p:nvSpPr>
          <p:cNvPr id="200709" name="Accolade fermante 11"/>
          <p:cNvSpPr>
            <a:spLocks/>
          </p:cNvSpPr>
          <p:nvPr/>
        </p:nvSpPr>
        <p:spPr bwMode="auto">
          <a:xfrm>
            <a:off x="4364038" y="4006850"/>
            <a:ext cx="133350" cy="860425"/>
          </a:xfrm>
          <a:prstGeom prst="rightBrace">
            <a:avLst>
              <a:gd name="adj1" fmla="val 9918"/>
              <a:gd name="adj2" fmla="val 50000"/>
            </a:avLst>
          </a:prstGeom>
          <a:solidFill>
            <a:schemeClr val="bg1"/>
          </a:solidFill>
          <a:ln w="9525">
            <a:solidFill>
              <a:srgbClr val="8D90CF"/>
            </a:solidFill>
            <a:round/>
            <a:headEnd/>
            <a:tailEnd/>
          </a:ln>
        </p:spPr>
        <p:txBody>
          <a:bodyPr/>
          <a:lstStyle/>
          <a:p>
            <a:endParaRPr lang="de-DE" sz="1100"/>
          </a:p>
        </p:txBody>
      </p:sp>
      <p:sp>
        <p:nvSpPr>
          <p:cNvPr id="200710" name="Rectangle 29"/>
          <p:cNvSpPr>
            <a:spLocks noChangeArrowheads="1"/>
          </p:cNvSpPr>
          <p:nvPr/>
        </p:nvSpPr>
        <p:spPr bwMode="auto">
          <a:xfrm>
            <a:off x="4495800" y="2046288"/>
            <a:ext cx="4648200" cy="7100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Globale Parameter für die Referenz-Formatierung:</a:t>
            </a:r>
          </a:p>
          <a:p>
            <a:pPr algn="l">
              <a:buClrTx/>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Präfix : kann {PROJ} für Projektcode, {TYPE} für Typenschlüssel, {YEAR} für aktuelles Jahr und {MONTH} für aktuellen Monat enthalten.</a:t>
            </a:r>
            <a:endParaRPr lang="de-DE" sz="1000" dirty="0">
              <a:solidFill>
                <a:srgbClr val="000000"/>
              </a:solidFill>
            </a:endParaRPr>
          </a:p>
        </p:txBody>
      </p:sp>
      <p:sp>
        <p:nvSpPr>
          <p:cNvPr id="200711" name="Rectangle 29"/>
          <p:cNvSpPr>
            <a:spLocks noChangeArrowheads="1"/>
          </p:cNvSpPr>
          <p:nvPr/>
        </p:nvSpPr>
        <p:spPr bwMode="auto">
          <a:xfrm>
            <a:off x="4439136" y="4311650"/>
            <a:ext cx="4704863" cy="247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Lokalisierung und Internationalisierung (i18n) Parameter</a:t>
            </a:r>
            <a:endParaRPr lang="de-DE" sz="1000" dirty="0">
              <a:solidFill>
                <a:srgbClr val="000000"/>
              </a:solidFill>
            </a:endParaRPr>
          </a:p>
        </p:txBody>
      </p:sp>
      <p:sp>
        <p:nvSpPr>
          <p:cNvPr id="200712" name="Accolade fermante 11"/>
          <p:cNvSpPr>
            <a:spLocks/>
          </p:cNvSpPr>
          <p:nvPr/>
        </p:nvSpPr>
        <p:spPr bwMode="auto">
          <a:xfrm>
            <a:off x="4352925" y="2801938"/>
            <a:ext cx="165100" cy="644525"/>
          </a:xfrm>
          <a:prstGeom prst="rightBrace">
            <a:avLst>
              <a:gd name="adj1" fmla="val 11748"/>
              <a:gd name="adj2" fmla="val 50000"/>
            </a:avLst>
          </a:prstGeom>
          <a:solidFill>
            <a:schemeClr val="bg1"/>
          </a:solidFill>
          <a:ln w="9525">
            <a:solidFill>
              <a:srgbClr val="8D90CF"/>
            </a:solidFill>
            <a:round/>
            <a:headEnd/>
            <a:tailEnd/>
          </a:ln>
        </p:spPr>
        <p:txBody>
          <a:bodyPr/>
          <a:lstStyle/>
          <a:p>
            <a:endParaRPr lang="de-DE" sz="1000"/>
          </a:p>
        </p:txBody>
      </p:sp>
      <p:sp>
        <p:nvSpPr>
          <p:cNvPr id="200713" name="Rectangle 29"/>
          <p:cNvSpPr>
            <a:spLocks noChangeArrowheads="1"/>
          </p:cNvSpPr>
          <p:nvPr/>
        </p:nvSpPr>
        <p:spPr bwMode="auto">
          <a:xfrm>
            <a:off x="4485921" y="2697163"/>
            <a:ext cx="4658079" cy="8639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Globale Parameter für die Formatierung von </a:t>
            </a:r>
            <a:r>
              <a:rPr lang="de-DE" sz="1000" dirty="0" smtClean="0">
                <a:solidFill>
                  <a:srgbClr val="000000"/>
                </a:solidFill>
              </a:rPr>
              <a:t>Dokumentenreferenzen:</a:t>
            </a:r>
            <a:endParaRPr lang="de-DE" sz="10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Format : kann {PROJ} für den Projektcode, {TYPE} für den Typenschlüssel</a:t>
            </a:r>
            <a:r>
              <a:rPr lang="de-DE" sz="1000" dirty="0" smtClean="0">
                <a:solidFill>
                  <a:srgbClr val="000000"/>
                </a:solidFill>
              </a:rPr>
              <a:t>, </a:t>
            </a:r>
            <a:r>
              <a:rPr lang="de-DE" sz="1000" dirty="0">
                <a:solidFill>
                  <a:srgbClr val="000000"/>
                </a:solidFill>
              </a:rPr>
              <a:t>{NUM} für die Nummer als Referenz und {NAME} für den Dokumentnamen enthalten.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Suffix : kann {VERS} für Versionsname enthalten</a:t>
            </a:r>
            <a:endParaRPr lang="de-DE" sz="1000" dirty="0">
              <a:solidFill>
                <a:srgbClr val="000000"/>
              </a:solidFill>
            </a:endParaRPr>
          </a:p>
        </p:txBody>
      </p:sp>
      <p:sp>
        <p:nvSpPr>
          <p:cNvPr id="200714" name="Rectangle 29"/>
          <p:cNvSpPr>
            <a:spLocks noChangeArrowheads="1"/>
          </p:cNvSpPr>
          <p:nvPr/>
        </p:nvSpPr>
        <p:spPr bwMode="auto">
          <a:xfrm>
            <a:off x="88900" y="3454400"/>
            <a:ext cx="4552950" cy="3407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800" dirty="0">
                <a:solidFill>
                  <a:srgbClr val="000000"/>
                </a:solidFill>
              </a:rPr>
              <a:t>Mit dieser Formatierungsdefinition sollte z.B. die erste Version der ARD eine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800" dirty="0">
                <a:solidFill>
                  <a:srgbClr val="000000"/>
                </a:solidFill>
              </a:rPr>
              <a:t>Referenz = "MyProj-Technical-0123-Architektur Dossier-V1.0.doc".</a:t>
            </a:r>
            <a:endParaRPr lang="de-DE" sz="800" dirty="0">
              <a:solidFill>
                <a:srgbClr val="000000"/>
              </a:solidFill>
            </a:endParaRPr>
          </a:p>
        </p:txBody>
      </p:sp>
      <p:pic>
        <p:nvPicPr>
          <p:cNvPr id="200715" name="Picture 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88" y="1892300"/>
            <a:ext cx="4300537" cy="15414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00722" name="Picture 2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913" y="3806825"/>
            <a:ext cx="4300537" cy="10842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00723" name="Picture 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213" y="4887913"/>
            <a:ext cx="4300537" cy="87788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00724" name="Accolade fermante 12"/>
          <p:cNvSpPr>
            <a:spLocks/>
          </p:cNvSpPr>
          <p:nvPr/>
        </p:nvSpPr>
        <p:spPr bwMode="auto">
          <a:xfrm>
            <a:off x="4359275" y="5103813"/>
            <a:ext cx="107950" cy="646112"/>
          </a:xfrm>
          <a:prstGeom prst="rightBrace">
            <a:avLst>
              <a:gd name="adj1" fmla="val 11721"/>
              <a:gd name="adj2" fmla="val 50000"/>
            </a:avLst>
          </a:prstGeom>
          <a:solidFill>
            <a:schemeClr val="bg1"/>
          </a:solidFill>
          <a:ln w="9525">
            <a:solidFill>
              <a:srgbClr val="8D90CF"/>
            </a:solidFill>
            <a:round/>
            <a:headEnd/>
            <a:tailEnd/>
          </a:ln>
        </p:spPr>
        <p:txBody>
          <a:bodyPr/>
          <a:lstStyle/>
          <a:p>
            <a:endParaRPr lang="de-DE" sz="1000"/>
          </a:p>
        </p:txBody>
      </p:sp>
      <p:sp>
        <p:nvSpPr>
          <p:cNvPr id="200725" name="Rectangle 29"/>
          <p:cNvSpPr>
            <a:spLocks noChangeArrowheads="1"/>
          </p:cNvSpPr>
          <p:nvPr/>
        </p:nvSpPr>
        <p:spPr bwMode="auto">
          <a:xfrm>
            <a:off x="4447952" y="4992688"/>
            <a:ext cx="4696048" cy="8639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Sonstige Parameter</a:t>
            </a:r>
            <a:r>
              <a:rPr lang="de-DE" sz="1000" dirty="0" smtClean="0">
                <a:solidFill>
                  <a:srgbClr val="000000"/>
                </a:solidFill>
              </a:rPr>
              <a:t>:</a:t>
            </a:r>
          </a:p>
          <a:p>
            <a:pPr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Auto-Check (oder nicht) für bestehende neue Version des Tools (</a:t>
            </a:r>
            <a:r>
              <a:rPr lang="de-DE" sz="1000" dirty="0">
                <a:solidFill>
                  <a:srgbClr val="000000"/>
                </a:solidFill>
              </a:rPr>
              <a:t>nur der Administrator wird informiert)</a:t>
            </a:r>
            <a:endParaRPr lang="de-DE" sz="1000" dirty="0" smtClean="0">
              <a:solidFill>
                <a:srgbClr val="000000"/>
              </a:solidFill>
            </a:endParaRPr>
          </a:p>
          <a:p>
            <a:pPr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 Trennzeichen für CSV-Dateien (beim Export und Export</a:t>
            </a:r>
            <a:r>
              <a:rPr lang="de-DE" sz="1000" dirty="0" smtClean="0">
                <a:solidFill>
                  <a:srgbClr val="000000"/>
                </a:solidFill>
              </a:rPr>
              <a:t>)</a:t>
            </a:r>
          </a:p>
          <a:p>
            <a:pPr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 </a:t>
            </a:r>
            <a:r>
              <a:rPr lang="de-DE" sz="1000" dirty="0" smtClean="0">
                <a:solidFill>
                  <a:srgbClr val="000000"/>
                </a:solidFill>
              </a:rPr>
              <a:t>Speicherlimit für die PDF-Erzeugung</a:t>
            </a:r>
            <a:endParaRPr lang="de-DE" sz="1000" dirty="0">
              <a:solidFill>
                <a:srgbClr val="000000"/>
              </a:solidFill>
            </a:endParaRPr>
          </a:p>
        </p:txBody>
      </p:sp>
      <p:sp>
        <p:nvSpPr>
          <p:cNvPr id="23" name="Rectangle 12"/>
          <p:cNvSpPr>
            <a:spLocks noChangeArrowheads="1"/>
          </p:cNvSpPr>
          <p:nvPr/>
        </p:nvSpPr>
        <p:spPr bwMode="auto">
          <a:xfrm>
            <a:off x="152400" y="820738"/>
            <a:ext cx="8856663" cy="4857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pic>
        <p:nvPicPr>
          <p:cNvPr id="24" name="Picture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4313" y="868363"/>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5" name="Rectangle 14"/>
          <p:cNvSpPr>
            <a:spLocks noChangeArrowheads="1"/>
          </p:cNvSpPr>
          <p:nvPr/>
        </p:nvSpPr>
        <p:spPr bwMode="auto">
          <a:xfrm>
            <a:off x="169863" y="822325"/>
            <a:ext cx="88074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534988" algn="l">
              <a:buClrTx/>
              <a:buFontTx/>
              <a:buNone/>
            </a:pPr>
            <a:r>
              <a:rPr lang="de-DE" sz="1200" smtClean="0">
                <a:solidFill>
                  <a:srgbClr val="000000"/>
                </a:solidFill>
              </a:rPr>
              <a:t>Der Zugriff auf die globalen Parameterdaten sollte auf Administratoren beschränkt sein.</a:t>
            </a:r>
          </a:p>
          <a:p>
            <a:pPr marL="534988" algn="l">
              <a:buClrTx/>
              <a:buFontTx/>
              <a:buNone/>
            </a:pPr>
            <a:r>
              <a:rPr lang="de-DE" sz="1200" smtClean="0">
                <a:solidFill>
                  <a:srgbClr val="000000"/>
                </a:solidFill>
              </a:rPr>
              <a:t>Globale Parameter müssen vor dem Verlassen des Bildschirms gespeichert werden.</a:t>
            </a:r>
            <a:endParaRPr lang="de-DE" sz="1200">
              <a:solidFill>
                <a:srgbClr val="000000"/>
              </a:solidFill>
            </a:endParaRPr>
          </a:p>
        </p:txBody>
      </p:sp>
      <p:sp>
        <p:nvSpPr>
          <p:cNvPr id="26" name="Rectangle 1"/>
          <p:cNvSpPr>
            <a:spLocks noChangeArrowheads="1"/>
          </p:cNvSpPr>
          <p:nvPr/>
        </p:nvSpPr>
        <p:spPr bwMode="auto">
          <a:xfrm>
            <a:off x="142875" y="1355725"/>
            <a:ext cx="8847138"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sp>
        <p:nvSpPr>
          <p:cNvPr id="27" name="Rectangle 72"/>
          <p:cNvSpPr>
            <a:spLocks noChangeArrowheads="1"/>
          </p:cNvSpPr>
          <p:nvPr/>
        </p:nvSpPr>
        <p:spPr bwMode="auto">
          <a:xfrm>
            <a:off x="696913" y="1338263"/>
            <a:ext cx="821372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a:solidFill>
                  <a:srgbClr val="333333"/>
                </a:solidFill>
                <a:cs typeface="Times New Roman" charset="0"/>
              </a:rPr>
              <a:t>Wenn Sie mit der Maus über die Beschriftung eines Parameters fahren, wird ein Hinweis mit einer Beschreibung des Parameters angezeigt.</a:t>
            </a:r>
            <a:endParaRPr lang="de-DE" sz="1200">
              <a:solidFill>
                <a:srgbClr val="333333"/>
              </a:solidFill>
              <a:cs typeface="Times New Roman" charset="0"/>
            </a:endParaRPr>
          </a:p>
        </p:txBody>
      </p:sp>
      <p:pic>
        <p:nvPicPr>
          <p:cNvPr id="28" name="Picture 7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9550" y="14049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24023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Globale Parameter (4/7)</a:t>
            </a:r>
            <a:endParaRPr lang="de-DE" sz="1800" b="1">
              <a:solidFill>
                <a:srgbClr val="000000"/>
              </a:solidFill>
            </a:endParaRPr>
          </a:p>
        </p:txBody>
      </p:sp>
      <p:sp>
        <p:nvSpPr>
          <p:cNvPr id="201731" name="Text Box 2"/>
          <p:cNvSpPr txBox="1">
            <a:spLocks noChangeArrowheads="1"/>
          </p:cNvSpPr>
          <p:nvPr/>
        </p:nvSpPr>
        <p:spPr bwMode="auto">
          <a:xfrm>
            <a:off x="457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01732" name="Rectangle 29"/>
          <p:cNvSpPr>
            <a:spLocks noChangeArrowheads="1"/>
          </p:cNvSpPr>
          <p:nvPr/>
        </p:nvSpPr>
        <p:spPr bwMode="auto">
          <a:xfrm>
            <a:off x="4654550" y="4556125"/>
            <a:ext cx="4489450" cy="402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Definition von Verzeichnissen und anderen Parametern für die Dokumentenverwaltung.</a:t>
            </a:r>
            <a:endParaRPr lang="de-DE" sz="1000" dirty="0">
              <a:solidFill>
                <a:srgbClr val="000000"/>
              </a:solidFill>
            </a:endParaRPr>
          </a:p>
        </p:txBody>
      </p:sp>
      <p:sp>
        <p:nvSpPr>
          <p:cNvPr id="201733" name="Accolade fermante 1"/>
          <p:cNvSpPr>
            <a:spLocks/>
          </p:cNvSpPr>
          <p:nvPr/>
        </p:nvSpPr>
        <p:spPr bwMode="auto">
          <a:xfrm>
            <a:off x="4535488" y="4529138"/>
            <a:ext cx="122237" cy="438150"/>
          </a:xfrm>
          <a:prstGeom prst="rightBrace">
            <a:avLst>
              <a:gd name="adj1" fmla="val 9227"/>
              <a:gd name="adj2" fmla="val 50000"/>
            </a:avLst>
          </a:prstGeom>
          <a:solidFill>
            <a:schemeClr val="bg1"/>
          </a:solidFill>
          <a:ln w="9525">
            <a:solidFill>
              <a:srgbClr val="8D90CF"/>
            </a:solidFill>
            <a:round/>
            <a:headEnd/>
            <a:tailEnd/>
          </a:ln>
        </p:spPr>
        <p:txBody>
          <a:bodyPr/>
          <a:lstStyle/>
          <a:p>
            <a:endParaRPr lang="de-DE" sz="1000"/>
          </a:p>
        </p:txBody>
      </p:sp>
      <p:sp>
        <p:nvSpPr>
          <p:cNvPr id="201734" name="Accolade fermante 6"/>
          <p:cNvSpPr>
            <a:spLocks/>
          </p:cNvSpPr>
          <p:nvPr/>
        </p:nvSpPr>
        <p:spPr bwMode="auto">
          <a:xfrm>
            <a:off x="4522788" y="2136775"/>
            <a:ext cx="146050" cy="1100138"/>
          </a:xfrm>
          <a:prstGeom prst="rightBrace">
            <a:avLst>
              <a:gd name="adj1" fmla="val 16774"/>
              <a:gd name="adj2" fmla="val 50000"/>
            </a:avLst>
          </a:prstGeom>
          <a:solidFill>
            <a:schemeClr val="bg1"/>
          </a:solidFill>
          <a:ln w="9525">
            <a:solidFill>
              <a:srgbClr val="8D90CF"/>
            </a:solidFill>
            <a:round/>
            <a:headEnd/>
            <a:tailEnd/>
          </a:ln>
        </p:spPr>
        <p:txBody>
          <a:bodyPr/>
          <a:lstStyle/>
          <a:p>
            <a:endParaRPr lang="de-DE" sz="1000"/>
          </a:p>
        </p:txBody>
      </p:sp>
      <p:sp>
        <p:nvSpPr>
          <p:cNvPr id="201735" name="Rectangle 29"/>
          <p:cNvSpPr>
            <a:spLocks noChangeArrowheads="1"/>
          </p:cNvSpPr>
          <p:nvPr/>
        </p:nvSpPr>
        <p:spPr bwMode="auto">
          <a:xfrm>
            <a:off x="4681538" y="2409825"/>
            <a:ext cx="4462462" cy="5561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Auswahl des grafischen Oberflächenverhaltens und generischer Anzeigeparameter für Benutzer</a:t>
            </a:r>
            <a:r>
              <a:rPr lang="de-DE" sz="1000" dirty="0" smtClean="0">
                <a:solidFill>
                  <a:srgbClr val="000000"/>
                </a:solidFill>
              </a:rPr>
              <a:t>. Die </a:t>
            </a:r>
            <a:r>
              <a:rPr lang="de-DE" sz="1000" dirty="0">
                <a:solidFill>
                  <a:srgbClr val="000000"/>
                </a:solidFill>
              </a:rPr>
              <a:t>Symbolgröße ist voreingestellt: </a:t>
            </a:r>
            <a:r>
              <a:rPr lang="de-DE" sz="1000" dirty="0" smtClean="0">
                <a:solidFill>
                  <a:srgbClr val="000000"/>
                </a:solidFill>
              </a:rPr>
              <a:t>Der Benutzer </a:t>
            </a:r>
            <a:r>
              <a:rPr lang="de-DE" sz="1000" dirty="0">
                <a:solidFill>
                  <a:srgbClr val="000000"/>
                </a:solidFill>
              </a:rPr>
              <a:t>kann diese Werte überschreiben</a:t>
            </a:r>
            <a:endParaRPr lang="de-DE" sz="1000" dirty="0">
              <a:solidFill>
                <a:srgbClr val="000000"/>
              </a:solidFill>
            </a:endParaRPr>
          </a:p>
        </p:txBody>
      </p:sp>
      <p:sp>
        <p:nvSpPr>
          <p:cNvPr id="201736" name="Accolade fermante 10"/>
          <p:cNvSpPr>
            <a:spLocks/>
          </p:cNvSpPr>
          <p:nvPr/>
        </p:nvSpPr>
        <p:spPr bwMode="auto">
          <a:xfrm>
            <a:off x="4487863" y="3657600"/>
            <a:ext cx="176212" cy="660400"/>
          </a:xfrm>
          <a:prstGeom prst="rightBrace">
            <a:avLst>
              <a:gd name="adj1" fmla="val 8346"/>
              <a:gd name="adj2" fmla="val 50000"/>
            </a:avLst>
          </a:prstGeom>
          <a:solidFill>
            <a:schemeClr val="bg1"/>
          </a:solidFill>
          <a:ln w="9525">
            <a:solidFill>
              <a:srgbClr val="8D90CF"/>
            </a:solidFill>
            <a:round/>
            <a:headEnd/>
            <a:tailEnd/>
          </a:ln>
        </p:spPr>
        <p:txBody>
          <a:bodyPr/>
          <a:lstStyle/>
          <a:p>
            <a:endParaRPr lang="de-DE" sz="1000">
              <a:solidFill>
                <a:srgbClr val="AAB6D6"/>
              </a:solidFill>
            </a:endParaRPr>
          </a:p>
        </p:txBody>
      </p:sp>
      <p:sp>
        <p:nvSpPr>
          <p:cNvPr id="201737" name="Rectangle 29"/>
          <p:cNvSpPr>
            <a:spLocks noChangeArrowheads="1"/>
          </p:cNvSpPr>
          <p:nvPr/>
        </p:nvSpPr>
        <p:spPr bwMode="auto">
          <a:xfrm>
            <a:off x="4637088" y="3800475"/>
            <a:ext cx="4506912" cy="402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Definition von Verzeichnissen und anderen Parametern für die Dateiverwaltung.</a:t>
            </a:r>
            <a:endParaRPr lang="de-DE" sz="1000" dirty="0">
              <a:solidFill>
                <a:srgbClr val="000000"/>
              </a:solidFill>
            </a:endParaRPr>
          </a:p>
        </p:txBody>
      </p:sp>
      <p:sp>
        <p:nvSpPr>
          <p:cNvPr id="201738" name="Accolade fermante 9"/>
          <p:cNvSpPr>
            <a:spLocks/>
          </p:cNvSpPr>
          <p:nvPr/>
        </p:nvSpPr>
        <p:spPr bwMode="auto">
          <a:xfrm>
            <a:off x="4519613" y="5173663"/>
            <a:ext cx="122237" cy="850900"/>
          </a:xfrm>
          <a:prstGeom prst="rightBrace">
            <a:avLst>
              <a:gd name="adj1" fmla="val 9507"/>
              <a:gd name="adj2" fmla="val 50000"/>
            </a:avLst>
          </a:prstGeom>
          <a:solidFill>
            <a:schemeClr val="bg1"/>
          </a:solidFill>
          <a:ln w="9525">
            <a:solidFill>
              <a:srgbClr val="8D90CF"/>
            </a:solidFill>
            <a:round/>
            <a:headEnd/>
            <a:tailEnd/>
          </a:ln>
        </p:spPr>
        <p:txBody>
          <a:bodyPr/>
          <a:lstStyle/>
          <a:p>
            <a:endParaRPr lang="de-DE" sz="1100"/>
          </a:p>
        </p:txBody>
      </p:sp>
      <p:sp>
        <p:nvSpPr>
          <p:cNvPr id="201739" name="Rectangle 29"/>
          <p:cNvSpPr>
            <a:spLocks noChangeArrowheads="1"/>
          </p:cNvSpPr>
          <p:nvPr/>
        </p:nvSpPr>
        <p:spPr bwMode="auto">
          <a:xfrm>
            <a:off x="4610100" y="5383213"/>
            <a:ext cx="4533900" cy="402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Abrechnungsparameter, die zur Formatierung der Rechnungsnummer verwendet werden.</a:t>
            </a:r>
            <a:endParaRPr lang="de-DE" sz="1000" dirty="0">
              <a:solidFill>
                <a:srgbClr val="000000"/>
              </a:solidFill>
            </a:endParaRPr>
          </a:p>
        </p:txBody>
      </p:sp>
      <p:pic>
        <p:nvPicPr>
          <p:cNvPr id="201746" name="Picture 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625" y="3487738"/>
            <a:ext cx="4300538" cy="8826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01747" name="Picture 2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4150" y="4359275"/>
            <a:ext cx="4300538" cy="6413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01748" name="Picture 3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7325" y="5000625"/>
            <a:ext cx="4300538" cy="10922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01750" name="Picture 3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4625" y="1863725"/>
            <a:ext cx="4305300" cy="16002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01751" name="Rectangle 12"/>
          <p:cNvSpPr>
            <a:spLocks noChangeArrowheads="1"/>
          </p:cNvSpPr>
          <p:nvPr/>
        </p:nvSpPr>
        <p:spPr bwMode="auto">
          <a:xfrm>
            <a:off x="287338" y="6192838"/>
            <a:ext cx="8691562" cy="560387"/>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pic>
        <p:nvPicPr>
          <p:cNvPr id="201752" name="Picture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9250" y="6242050"/>
            <a:ext cx="360363" cy="3603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1753" name="Rectangle 14"/>
          <p:cNvSpPr>
            <a:spLocks noChangeArrowheads="1"/>
          </p:cNvSpPr>
          <p:nvPr/>
        </p:nvSpPr>
        <p:spPr bwMode="auto">
          <a:xfrm>
            <a:off x="731838" y="6184900"/>
            <a:ext cx="8412162" cy="5561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534988" algn="l"/>
            <a:r>
              <a:rPr lang="de-DE" sz="1000" dirty="0" smtClean="0">
                <a:solidFill>
                  <a:srgbClr val="000000"/>
                </a:solidFill>
              </a:rPr>
              <a:t>„</a:t>
            </a:r>
            <a:r>
              <a:rPr lang="de-DE" sz="1000" b="1" dirty="0" smtClean="0">
                <a:solidFill>
                  <a:srgbClr val="000000"/>
                </a:solidFill>
              </a:rPr>
              <a:t>Anhänge Verzeichnis</a:t>
            </a:r>
            <a:r>
              <a:rPr lang="de-DE" sz="1000" dirty="0" smtClean="0">
                <a:solidFill>
                  <a:srgbClr val="000000"/>
                </a:solidFill>
              </a:rPr>
              <a:t>“ sollte </a:t>
            </a:r>
            <a:r>
              <a:rPr lang="de-DE" sz="1000" dirty="0">
                <a:solidFill>
                  <a:srgbClr val="000000"/>
                </a:solidFill>
              </a:rPr>
              <a:t>außerhalb der </a:t>
            </a:r>
            <a:r>
              <a:rPr lang="de-DE" sz="1000" b="1" dirty="0">
                <a:solidFill>
                  <a:srgbClr val="000000"/>
                </a:solidFill>
              </a:rPr>
              <a:t>Reichweite des Internets </a:t>
            </a:r>
            <a:r>
              <a:rPr lang="de-DE" sz="1000" dirty="0" smtClean="0">
                <a:solidFill>
                  <a:srgbClr val="000000"/>
                </a:solidFill>
              </a:rPr>
              <a:t>liegen.</a:t>
            </a:r>
            <a:endParaRPr lang="de-DE" sz="1000" dirty="0" smtClean="0">
              <a:solidFill>
                <a:srgbClr val="000000"/>
              </a:solidFill>
            </a:endParaRPr>
          </a:p>
          <a:p>
            <a:pPr marL="534988" algn="l"/>
            <a:r>
              <a:rPr lang="de-DE" sz="1000" dirty="0" smtClean="0">
                <a:solidFill>
                  <a:srgbClr val="000000"/>
                </a:solidFill>
              </a:rPr>
              <a:t>„</a:t>
            </a:r>
            <a:r>
              <a:rPr lang="de-DE" sz="1000" b="1" dirty="0" smtClean="0">
                <a:solidFill>
                  <a:srgbClr val="000000"/>
                </a:solidFill>
              </a:rPr>
              <a:t>Temporäres Verzeichnis für Berichte</a:t>
            </a:r>
            <a:r>
              <a:rPr lang="de-DE" sz="1000" dirty="0">
                <a:solidFill>
                  <a:srgbClr val="000000"/>
                </a:solidFill>
              </a:rPr>
              <a:t>" muss in </a:t>
            </a:r>
            <a:r>
              <a:rPr lang="de-DE" sz="1000" b="1" dirty="0">
                <a:solidFill>
                  <a:srgbClr val="000000"/>
                </a:solidFill>
              </a:rPr>
              <a:t>Web-Reichweite </a:t>
            </a:r>
            <a:r>
              <a:rPr lang="de-DE" sz="1000" dirty="0">
                <a:solidFill>
                  <a:srgbClr val="000000"/>
                </a:solidFill>
              </a:rPr>
              <a:t>gehalten </a:t>
            </a:r>
            <a:r>
              <a:rPr lang="de-DE" sz="1000" dirty="0" smtClean="0">
                <a:solidFill>
                  <a:srgbClr val="000000"/>
                </a:solidFill>
              </a:rPr>
              <a:t>werden. </a:t>
            </a:r>
            <a:endParaRPr lang="de-DE" sz="1000" dirty="0" smtClean="0">
              <a:solidFill>
                <a:srgbClr val="000000"/>
              </a:solidFill>
            </a:endParaRPr>
          </a:p>
          <a:p>
            <a:pPr marL="534988" algn="l"/>
            <a:r>
              <a:rPr lang="de-DE" sz="1000" dirty="0" smtClean="0">
                <a:solidFill>
                  <a:srgbClr val="000000"/>
                </a:solidFill>
              </a:rPr>
              <a:t>„</a:t>
            </a:r>
            <a:r>
              <a:rPr lang="de-DE" sz="1000" b="1" dirty="0" smtClean="0">
                <a:solidFill>
                  <a:srgbClr val="000000"/>
                </a:solidFill>
              </a:rPr>
              <a:t>Stammverzeichnis für Dokumente</a:t>
            </a:r>
            <a:r>
              <a:rPr lang="de-DE" sz="1000" dirty="0" smtClean="0">
                <a:solidFill>
                  <a:srgbClr val="000000"/>
                </a:solidFill>
              </a:rPr>
              <a:t>“ sollte </a:t>
            </a:r>
            <a:r>
              <a:rPr lang="de-DE" sz="1000" dirty="0">
                <a:solidFill>
                  <a:srgbClr val="000000"/>
                </a:solidFill>
              </a:rPr>
              <a:t>außerhalb der </a:t>
            </a:r>
            <a:r>
              <a:rPr lang="de-DE" sz="1000" b="1" dirty="0">
                <a:solidFill>
                  <a:srgbClr val="000000"/>
                </a:solidFill>
              </a:rPr>
              <a:t>Reichweite des Internets </a:t>
            </a:r>
            <a:r>
              <a:rPr lang="de-DE" sz="1000" dirty="0">
                <a:solidFill>
                  <a:srgbClr val="000000"/>
                </a:solidFill>
              </a:rPr>
              <a:t>liegen.</a:t>
            </a:r>
            <a:endParaRPr lang="de-DE" sz="1000" dirty="0">
              <a:solidFill>
                <a:srgbClr val="000000"/>
              </a:solidFill>
            </a:endParaRPr>
          </a:p>
        </p:txBody>
      </p:sp>
      <p:pic>
        <p:nvPicPr>
          <p:cNvPr id="201754" name="Picture 1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87813" y="3695700"/>
            <a:ext cx="204787" cy="20478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01755" name="Picture 1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17975" y="4125913"/>
            <a:ext cx="204788" cy="2047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8" name="Rectangle 12"/>
          <p:cNvSpPr>
            <a:spLocks noChangeArrowheads="1"/>
          </p:cNvSpPr>
          <p:nvPr/>
        </p:nvSpPr>
        <p:spPr bwMode="auto">
          <a:xfrm>
            <a:off x="152400" y="820738"/>
            <a:ext cx="8856663" cy="4857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pic>
        <p:nvPicPr>
          <p:cNvPr id="29" name="Picture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4313" y="868363"/>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0" name="Rectangle 14"/>
          <p:cNvSpPr>
            <a:spLocks noChangeArrowheads="1"/>
          </p:cNvSpPr>
          <p:nvPr/>
        </p:nvSpPr>
        <p:spPr bwMode="auto">
          <a:xfrm>
            <a:off x="169863" y="822325"/>
            <a:ext cx="88074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534988" algn="l">
              <a:buClrTx/>
              <a:buFontTx/>
              <a:buNone/>
            </a:pPr>
            <a:r>
              <a:rPr lang="de-DE" sz="1200" smtClean="0">
                <a:solidFill>
                  <a:srgbClr val="000000"/>
                </a:solidFill>
              </a:rPr>
              <a:t>Der Zugriff auf die globalen Parameterdaten sollte auf Administratoren beschränkt sein.</a:t>
            </a:r>
          </a:p>
          <a:p>
            <a:pPr marL="534988" algn="l">
              <a:buClrTx/>
              <a:buFontTx/>
              <a:buNone/>
            </a:pPr>
            <a:r>
              <a:rPr lang="de-DE" sz="1200" smtClean="0">
                <a:solidFill>
                  <a:srgbClr val="000000"/>
                </a:solidFill>
              </a:rPr>
              <a:t>Globale Parameter müssen vor dem Verlassen des Bildschirms gespeichert werden.</a:t>
            </a:r>
            <a:endParaRPr lang="de-DE" sz="1200">
              <a:solidFill>
                <a:srgbClr val="000000"/>
              </a:solidFill>
            </a:endParaRPr>
          </a:p>
        </p:txBody>
      </p:sp>
      <p:sp>
        <p:nvSpPr>
          <p:cNvPr id="31" name="Rectangle 1"/>
          <p:cNvSpPr>
            <a:spLocks noChangeArrowheads="1"/>
          </p:cNvSpPr>
          <p:nvPr/>
        </p:nvSpPr>
        <p:spPr bwMode="auto">
          <a:xfrm>
            <a:off x="142875" y="1355725"/>
            <a:ext cx="8847138"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sp>
        <p:nvSpPr>
          <p:cNvPr id="32" name="Rectangle 72"/>
          <p:cNvSpPr>
            <a:spLocks noChangeArrowheads="1"/>
          </p:cNvSpPr>
          <p:nvPr/>
        </p:nvSpPr>
        <p:spPr bwMode="auto">
          <a:xfrm>
            <a:off x="696913" y="1338263"/>
            <a:ext cx="821372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a:solidFill>
                  <a:srgbClr val="333333"/>
                </a:solidFill>
                <a:cs typeface="Times New Roman" charset="0"/>
              </a:rPr>
              <a:t>Wenn Sie mit der Maus über die Beschriftung eines Parameters fahren, wird ein Hinweis mit einer Beschreibung des Parameters angezeigt.</a:t>
            </a:r>
            <a:endParaRPr lang="de-DE" sz="1200">
              <a:solidFill>
                <a:srgbClr val="333333"/>
              </a:solidFill>
              <a:cs typeface="Times New Roman" charset="0"/>
            </a:endParaRPr>
          </a:p>
        </p:txBody>
      </p:sp>
      <p:pic>
        <p:nvPicPr>
          <p:cNvPr id="33" name="Picture 7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9550" y="14049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36451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Globale Parameter (5/7)</a:t>
            </a:r>
            <a:endParaRPr lang="de-DE" sz="1800" b="1">
              <a:solidFill>
                <a:srgbClr val="000000"/>
              </a:solidFill>
            </a:endParaRPr>
          </a:p>
        </p:txBody>
      </p:sp>
      <p:sp>
        <p:nvSpPr>
          <p:cNvPr id="202755" name="Accolade fermante 9"/>
          <p:cNvSpPr>
            <a:spLocks/>
          </p:cNvSpPr>
          <p:nvPr/>
        </p:nvSpPr>
        <p:spPr bwMode="auto">
          <a:xfrm>
            <a:off x="4471988" y="2097088"/>
            <a:ext cx="122237" cy="1817687"/>
          </a:xfrm>
          <a:prstGeom prst="rightBrace">
            <a:avLst>
              <a:gd name="adj1" fmla="val 20309"/>
              <a:gd name="adj2" fmla="val 50000"/>
            </a:avLst>
          </a:prstGeom>
          <a:solidFill>
            <a:schemeClr val="bg1"/>
          </a:solidFill>
          <a:ln w="9525">
            <a:solidFill>
              <a:srgbClr val="8D90CF"/>
            </a:solidFill>
            <a:round/>
            <a:headEnd/>
            <a:tailEnd/>
          </a:ln>
        </p:spPr>
        <p:txBody>
          <a:bodyPr/>
          <a:lstStyle/>
          <a:p>
            <a:endParaRPr lang="de-DE" sz="1100"/>
          </a:p>
        </p:txBody>
      </p:sp>
      <p:sp>
        <p:nvSpPr>
          <p:cNvPr id="202756" name="Rectangle 29"/>
          <p:cNvSpPr>
            <a:spLocks noChangeArrowheads="1"/>
          </p:cNvSpPr>
          <p:nvPr/>
        </p:nvSpPr>
        <p:spPr bwMode="auto">
          <a:xfrm>
            <a:off x="4691063" y="1803400"/>
            <a:ext cx="4452937" cy="13256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chemeClr val="tx1"/>
                </a:solidFill>
              </a:rPr>
              <a:t>Parameter für den „</a:t>
            </a:r>
            <a:r>
              <a:rPr lang="de-DE" sz="1000" dirty="0" err="1" smtClean="0">
                <a:solidFill>
                  <a:schemeClr val="tx1"/>
                </a:solidFill>
              </a:rPr>
              <a:t>Cron</a:t>
            </a:r>
            <a:r>
              <a:rPr lang="de-DE" sz="1000" dirty="0" smtClean="0">
                <a:solidFill>
                  <a:schemeClr val="tx1"/>
                </a:solidFill>
              </a:rPr>
              <a:t>“ -Prozess.</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chemeClr val="tx1"/>
                </a:solidFill>
              </a:rPr>
              <a:t>Definierte Frequenz für diese </a:t>
            </a:r>
            <a:r>
              <a:rPr lang="de-DE" sz="1000" dirty="0" smtClean="0">
                <a:solidFill>
                  <a:schemeClr val="tx1"/>
                </a:solidFill>
              </a:rPr>
              <a:t>Automatikfunktionen.</a:t>
            </a:r>
            <a:endParaRPr lang="de-DE" sz="1000" dirty="0" smtClean="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chemeClr val="tx1"/>
                </a:solidFill>
              </a:rPr>
              <a:t>Sie managt:</a:t>
            </a:r>
          </a:p>
          <a:p>
            <a:pPr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chemeClr val="tx1"/>
                </a:solidFill>
              </a:rPr>
              <a:t> Generierung von Warnungen: Häufigkeit der Neuberechnung von </a:t>
            </a:r>
            <a:r>
              <a:rPr lang="de-DE" sz="1000" dirty="0" smtClean="0">
                <a:solidFill>
                  <a:schemeClr val="tx1"/>
                </a:solidFill>
              </a:rPr>
              <a:t>Indikatorwerten</a:t>
            </a:r>
          </a:p>
          <a:p>
            <a:pPr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chemeClr val="tx1"/>
                </a:solidFill>
              </a:rPr>
              <a:t> </a:t>
            </a:r>
            <a:r>
              <a:rPr lang="de-DE" sz="1000" dirty="0">
                <a:solidFill>
                  <a:schemeClr val="tx1"/>
                </a:solidFill>
              </a:rPr>
              <a:t>Prüfalarm: Häufigkeit, mit der Mandanten-seitige Browser prüft, ob der Warnhinweis angezeigt werden </a:t>
            </a:r>
            <a:r>
              <a:rPr lang="de-DE" sz="1000" dirty="0" smtClean="0">
                <a:solidFill>
                  <a:schemeClr val="tx1"/>
                </a:solidFill>
              </a:rPr>
              <a:t>muss</a:t>
            </a:r>
            <a:endParaRPr lang="de-DE" sz="1000" dirty="0" smtClean="0">
              <a:solidFill>
                <a:schemeClr val="tx1"/>
              </a:solidFill>
            </a:endParaRPr>
          </a:p>
          <a:p>
            <a:pPr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chemeClr val="tx1"/>
                </a:solidFill>
              </a:rPr>
              <a:t> Import: automatische Import-Parameter</a:t>
            </a:r>
            <a:endParaRPr lang="de-DE" sz="1000" dirty="0">
              <a:solidFill>
                <a:schemeClr val="tx1"/>
              </a:solidFill>
            </a:endParaRPr>
          </a:p>
        </p:txBody>
      </p:sp>
      <p:sp>
        <p:nvSpPr>
          <p:cNvPr id="202757" name="Accolade fermante 9"/>
          <p:cNvSpPr>
            <a:spLocks/>
          </p:cNvSpPr>
          <p:nvPr/>
        </p:nvSpPr>
        <p:spPr bwMode="auto">
          <a:xfrm>
            <a:off x="4483100" y="3968750"/>
            <a:ext cx="112713" cy="820738"/>
          </a:xfrm>
          <a:prstGeom prst="rightBrace">
            <a:avLst>
              <a:gd name="adj1" fmla="val 9945"/>
              <a:gd name="adj2" fmla="val 50000"/>
            </a:avLst>
          </a:prstGeom>
          <a:solidFill>
            <a:schemeClr val="bg1"/>
          </a:solidFill>
          <a:ln w="9525">
            <a:solidFill>
              <a:srgbClr val="8D90CF"/>
            </a:solidFill>
            <a:round/>
            <a:headEnd/>
            <a:tailEnd/>
          </a:ln>
        </p:spPr>
        <p:txBody>
          <a:bodyPr/>
          <a:lstStyle/>
          <a:p>
            <a:endParaRPr lang="de-DE" sz="1100"/>
          </a:p>
        </p:txBody>
      </p:sp>
      <p:sp>
        <p:nvSpPr>
          <p:cNvPr id="202758" name="Rectangle 29"/>
          <p:cNvSpPr>
            <a:spLocks noChangeArrowheads="1"/>
          </p:cNvSpPr>
          <p:nvPr/>
        </p:nvSpPr>
        <p:spPr bwMode="auto">
          <a:xfrm>
            <a:off x="4548188" y="3810000"/>
            <a:ext cx="4452937" cy="13256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chemeClr val="tx1"/>
                </a:solidFill>
              </a:rPr>
              <a:t>Spezifische Parameter für den " Antwort-auf " Prozess.</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chemeClr val="tx1"/>
                </a:solidFill>
              </a:rPr>
              <a:t>Es verwaltet die Verbindung zur IMAP INBOX, um E-Mail-Antworten abzurufen.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chemeClr val="tx1"/>
                </a:solidFill>
              </a:rPr>
              <a:t>Der IMAP-Host muss ein IMAP-Verbindungsstring sein.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chemeClr val="tx1"/>
                </a:solidFill>
              </a:rPr>
              <a:t>Zum Beispiel, um eine Verbindung zum GMAIL-Eingabefeld herzustellen, muss der Host: </a:t>
            </a:r>
            <a:r>
              <a:rPr lang="de-DE" sz="1000" dirty="0" smtClean="0">
                <a:solidFill>
                  <a:schemeClr val="accent2"/>
                </a:solidFill>
              </a:rPr>
              <a:t>{imap.gmail.com:993/</a:t>
            </a:r>
            <a:r>
              <a:rPr lang="de-DE" sz="1000" dirty="0" err="1" smtClean="0">
                <a:solidFill>
                  <a:schemeClr val="accent2"/>
                </a:solidFill>
              </a:rPr>
              <a:t>imap</a:t>
            </a:r>
            <a:r>
              <a:rPr lang="de-DE" sz="1000" dirty="0" smtClean="0">
                <a:solidFill>
                  <a:schemeClr val="accent2"/>
                </a:solidFill>
              </a:rPr>
              <a:t>/</a:t>
            </a:r>
            <a:r>
              <a:rPr lang="de-DE" sz="1000" dirty="0" err="1" smtClean="0">
                <a:solidFill>
                  <a:schemeClr val="accent2"/>
                </a:solidFill>
              </a:rPr>
              <a:t>ssl</a:t>
            </a:r>
            <a:r>
              <a:rPr lang="de-DE" sz="1000" dirty="0" smtClean="0">
                <a:solidFill>
                  <a:schemeClr val="accent2"/>
                </a:solidFill>
              </a:rPr>
              <a:t>}INBOX</a:t>
            </a:r>
            <a:r>
              <a:rPr lang="de-DE" sz="1000" dirty="0" smtClean="0">
                <a:solidFill>
                  <a:schemeClr val="tx1"/>
                </a:solidFill>
              </a:rPr>
              <a:t> sein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chemeClr val="tx1"/>
                </a:solidFill>
              </a:rPr>
              <a:t>NB: Verzögerung von -1 deaktiviert diese Funktionalität.</a:t>
            </a:r>
            <a:endParaRPr lang="de-DE" sz="1000" dirty="0">
              <a:solidFill>
                <a:schemeClr val="tx1"/>
              </a:solidFill>
            </a:endParaRPr>
          </a:p>
        </p:txBody>
      </p:sp>
      <p:pic>
        <p:nvPicPr>
          <p:cNvPr id="202765" name="Picture 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513" y="1887538"/>
            <a:ext cx="4300537" cy="29289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02767" name="Rectangle 12"/>
          <p:cNvSpPr>
            <a:spLocks noChangeArrowheads="1"/>
          </p:cNvSpPr>
          <p:nvPr/>
        </p:nvSpPr>
        <p:spPr bwMode="auto">
          <a:xfrm>
            <a:off x="287338" y="6240463"/>
            <a:ext cx="8691562" cy="381000"/>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pic>
        <p:nvPicPr>
          <p:cNvPr id="202768"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9250" y="6242050"/>
            <a:ext cx="360363" cy="3603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2769" name="Rectangle 14"/>
          <p:cNvSpPr>
            <a:spLocks noChangeArrowheads="1"/>
          </p:cNvSpPr>
          <p:nvPr/>
        </p:nvSpPr>
        <p:spPr bwMode="auto">
          <a:xfrm>
            <a:off x="325438" y="6223000"/>
            <a:ext cx="8640762" cy="402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marL="534988" algn="l"/>
            <a:r>
              <a:rPr lang="de-DE" sz="1000" dirty="0">
                <a:solidFill>
                  <a:srgbClr val="000000"/>
                </a:solidFill>
              </a:rPr>
              <a:t>Das „</a:t>
            </a:r>
            <a:r>
              <a:rPr lang="de-DE" sz="1000" b="1" dirty="0" err="1" smtClean="0">
                <a:solidFill>
                  <a:srgbClr val="000000"/>
                </a:solidFill>
              </a:rPr>
              <a:t>Cron</a:t>
            </a:r>
            <a:r>
              <a:rPr lang="de-DE" sz="1000" b="1" dirty="0" smtClean="0">
                <a:solidFill>
                  <a:srgbClr val="000000"/>
                </a:solidFill>
              </a:rPr>
              <a:t> Arbeitsverzeichnis</a:t>
            </a:r>
            <a:r>
              <a:rPr lang="de-DE" sz="1000" dirty="0" smtClean="0">
                <a:solidFill>
                  <a:srgbClr val="000000"/>
                </a:solidFill>
              </a:rPr>
              <a:t>“ sollte </a:t>
            </a:r>
            <a:r>
              <a:rPr lang="de-DE" sz="1000" dirty="0">
                <a:solidFill>
                  <a:srgbClr val="000000"/>
                </a:solidFill>
              </a:rPr>
              <a:t>außerhalb der </a:t>
            </a:r>
            <a:r>
              <a:rPr lang="de-DE" sz="1000" b="1" dirty="0">
                <a:solidFill>
                  <a:srgbClr val="000000"/>
                </a:solidFill>
              </a:rPr>
              <a:t>Reichweite des Internets </a:t>
            </a:r>
            <a:r>
              <a:rPr lang="de-DE" sz="1000" dirty="0" smtClean="0">
                <a:solidFill>
                  <a:srgbClr val="000000"/>
                </a:solidFill>
              </a:rPr>
              <a:t>liegen.</a:t>
            </a:r>
            <a:endParaRPr lang="de-DE" sz="1000" b="1" dirty="0">
              <a:solidFill>
                <a:srgbClr val="000000"/>
              </a:solidFill>
            </a:endParaRPr>
          </a:p>
          <a:p>
            <a:pPr marL="534988" algn="l"/>
            <a:r>
              <a:rPr lang="de-DE" sz="1000" dirty="0" smtClean="0">
                <a:solidFill>
                  <a:srgbClr val="000000"/>
                </a:solidFill>
              </a:rPr>
              <a:t>Das </a:t>
            </a:r>
            <a:r>
              <a:rPr lang="de-DE" sz="1000" b="1" dirty="0">
                <a:solidFill>
                  <a:srgbClr val="000000"/>
                </a:solidFill>
              </a:rPr>
              <a:t>"Verzeichnis der automatisierten Integrationsdateien" </a:t>
            </a:r>
            <a:r>
              <a:rPr lang="de-DE" sz="1000" dirty="0">
                <a:solidFill>
                  <a:srgbClr val="000000"/>
                </a:solidFill>
              </a:rPr>
              <a:t>sollte außerhalb der </a:t>
            </a:r>
            <a:r>
              <a:rPr lang="de-DE" sz="1000" b="1" dirty="0">
                <a:solidFill>
                  <a:srgbClr val="000000"/>
                </a:solidFill>
              </a:rPr>
              <a:t>Reichweite des Internets </a:t>
            </a:r>
            <a:r>
              <a:rPr lang="de-DE" sz="1000" dirty="0">
                <a:solidFill>
                  <a:srgbClr val="000000"/>
                </a:solidFill>
              </a:rPr>
              <a:t>liegen</a:t>
            </a:r>
            <a:r>
              <a:rPr lang="de-DE" sz="1000" dirty="0" smtClean="0">
                <a:solidFill>
                  <a:srgbClr val="000000"/>
                </a:solidFill>
              </a:rPr>
              <a:t>.</a:t>
            </a:r>
            <a:endParaRPr lang="de-DE" sz="1000" dirty="0">
              <a:solidFill>
                <a:srgbClr val="000000"/>
              </a:solidFill>
            </a:endParaRPr>
          </a:p>
        </p:txBody>
      </p:sp>
      <p:pic>
        <p:nvPicPr>
          <p:cNvPr id="202770"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7975" y="2101850"/>
            <a:ext cx="204788" cy="20478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02771"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40200" y="3243263"/>
            <a:ext cx="204788" cy="2047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 name="Rectangle 12"/>
          <p:cNvSpPr>
            <a:spLocks noChangeArrowheads="1"/>
          </p:cNvSpPr>
          <p:nvPr/>
        </p:nvSpPr>
        <p:spPr bwMode="auto">
          <a:xfrm>
            <a:off x="152400" y="820738"/>
            <a:ext cx="8856663" cy="4857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pic>
        <p:nvPicPr>
          <p:cNvPr id="21"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313" y="868363"/>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2" name="Rectangle 14"/>
          <p:cNvSpPr>
            <a:spLocks noChangeArrowheads="1"/>
          </p:cNvSpPr>
          <p:nvPr/>
        </p:nvSpPr>
        <p:spPr bwMode="auto">
          <a:xfrm>
            <a:off x="169863" y="822325"/>
            <a:ext cx="88074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534988" algn="l">
              <a:buClrTx/>
              <a:buFontTx/>
              <a:buNone/>
            </a:pPr>
            <a:r>
              <a:rPr lang="de-DE" sz="1200" smtClean="0">
                <a:solidFill>
                  <a:srgbClr val="000000"/>
                </a:solidFill>
              </a:rPr>
              <a:t>Der Zugriff auf die globalen Parameterdaten sollte auf Administratoren beschränkt sein.</a:t>
            </a:r>
          </a:p>
          <a:p>
            <a:pPr marL="534988" algn="l">
              <a:buClrTx/>
              <a:buFontTx/>
              <a:buNone/>
            </a:pPr>
            <a:r>
              <a:rPr lang="de-DE" sz="1200" smtClean="0">
                <a:solidFill>
                  <a:srgbClr val="000000"/>
                </a:solidFill>
              </a:rPr>
              <a:t>Globale Parameter müssen vor dem Verlassen des Bildschirms gespeichert werden.</a:t>
            </a:r>
            <a:endParaRPr lang="de-DE" sz="1200">
              <a:solidFill>
                <a:srgbClr val="000000"/>
              </a:solidFill>
            </a:endParaRPr>
          </a:p>
        </p:txBody>
      </p:sp>
      <p:sp>
        <p:nvSpPr>
          <p:cNvPr id="23" name="Rectangle 1"/>
          <p:cNvSpPr>
            <a:spLocks noChangeArrowheads="1"/>
          </p:cNvSpPr>
          <p:nvPr/>
        </p:nvSpPr>
        <p:spPr bwMode="auto">
          <a:xfrm>
            <a:off x="142875" y="1355725"/>
            <a:ext cx="8847138"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sp>
        <p:nvSpPr>
          <p:cNvPr id="24" name="Rectangle 72"/>
          <p:cNvSpPr>
            <a:spLocks noChangeArrowheads="1"/>
          </p:cNvSpPr>
          <p:nvPr/>
        </p:nvSpPr>
        <p:spPr bwMode="auto">
          <a:xfrm>
            <a:off x="696913" y="1338263"/>
            <a:ext cx="821372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a:solidFill>
                  <a:srgbClr val="333333"/>
                </a:solidFill>
                <a:cs typeface="Times New Roman" charset="0"/>
              </a:rPr>
              <a:t>Wenn Sie mit der Maus über die Beschriftung eines Parameters fahren, wird ein Hinweis mit einer Beschreibung des Parameters angezeigt.</a:t>
            </a:r>
            <a:endParaRPr lang="de-DE" sz="1200">
              <a:solidFill>
                <a:srgbClr val="333333"/>
              </a:solidFill>
              <a:cs typeface="Times New Roman" charset="0"/>
            </a:endParaRPr>
          </a:p>
        </p:txBody>
      </p:sp>
      <p:pic>
        <p:nvPicPr>
          <p:cNvPr id="25" name="Picture 7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9550" y="14049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482796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Globale Parameter (6/7)</a:t>
            </a:r>
            <a:endParaRPr lang="de-DE" sz="1800" b="1">
              <a:solidFill>
                <a:srgbClr val="000000"/>
              </a:solidFill>
            </a:endParaRPr>
          </a:p>
        </p:txBody>
      </p:sp>
      <p:sp>
        <p:nvSpPr>
          <p:cNvPr id="203779" name="Accolade fermante 9"/>
          <p:cNvSpPr>
            <a:spLocks/>
          </p:cNvSpPr>
          <p:nvPr/>
        </p:nvSpPr>
        <p:spPr bwMode="auto">
          <a:xfrm>
            <a:off x="4465638" y="2100263"/>
            <a:ext cx="92075" cy="2241550"/>
          </a:xfrm>
          <a:prstGeom prst="rightBrace">
            <a:avLst>
              <a:gd name="adj1" fmla="val 33249"/>
              <a:gd name="adj2" fmla="val 51222"/>
            </a:avLst>
          </a:prstGeom>
          <a:solidFill>
            <a:schemeClr val="bg1"/>
          </a:solidFill>
          <a:ln w="9525">
            <a:solidFill>
              <a:srgbClr val="8D90CF"/>
            </a:solidFill>
            <a:round/>
            <a:headEnd/>
            <a:tailEnd/>
          </a:ln>
        </p:spPr>
        <p:txBody>
          <a:bodyPr/>
          <a:lstStyle/>
          <a:p>
            <a:endParaRPr lang="de-DE" sz="1100"/>
          </a:p>
        </p:txBody>
      </p:sp>
      <p:sp>
        <p:nvSpPr>
          <p:cNvPr id="203780" name="Rectangle 29"/>
          <p:cNvSpPr>
            <a:spLocks noChangeArrowheads="1"/>
          </p:cNvSpPr>
          <p:nvPr/>
        </p:nvSpPr>
        <p:spPr bwMode="auto">
          <a:xfrm>
            <a:off x="4668838" y="2128838"/>
            <a:ext cx="4475162" cy="27106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Parameter, die es der Anwendung erlauben, E-Mails zu versenden.</a:t>
            </a:r>
          </a:p>
          <a:p>
            <a:pPr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Smtp-Server können lokal (zum Beispiel "localhost") oder remote (zum Beispiel "ssl://smtp.gmail.com") sein.</a:t>
            </a:r>
          </a:p>
          <a:p>
            <a:pPr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Lokale smtp (z.B. sendMail) benötigen keine Authentifizierung.</a:t>
            </a:r>
          </a:p>
          <a:p>
            <a:pPr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Wenn Sie sich mit dem "ssl"-Smtp-Server verbinden (indem Sie "ssl://" vor dem Servernamen hinzufügen), müssen Sie einen Anmeldenamen und ein Anmeldekennwort angeben. Andernfalls lassen Sie diese Parameter leer, um anonymen Zugriff auf die</a:t>
            </a:r>
          </a:p>
          <a:p>
            <a:pPr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000" smtClean="0">
              <a:solidFill>
                <a:srgbClr val="000000"/>
              </a:solidFill>
            </a:endParaRPr>
          </a:p>
          <a:p>
            <a:pPr marL="1254125" indent="-1254125"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000" smtClean="0">
              <a:solidFill>
                <a:srgbClr val="000000"/>
              </a:solidFill>
            </a:endParaRPr>
          </a:p>
          <a:p>
            <a:pPr marL="1254125" indent="-1254125"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000" smtClean="0">
              <a:solidFill>
                <a:srgbClr val="000000"/>
              </a:solidFill>
            </a:endParaRPr>
          </a:p>
          <a:p>
            <a:pPr marL="1254125" indent="-1254125"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000" smtClean="0">
              <a:solidFill>
                <a:srgbClr val="000000"/>
              </a:solidFill>
            </a:endParaRPr>
          </a:p>
          <a:p>
            <a:pPr marL="1254125" indent="-1254125"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000" smtClean="0">
              <a:solidFill>
                <a:srgbClr val="000000"/>
              </a:solidFill>
            </a:endParaRPr>
          </a:p>
          <a:p>
            <a:pPr marL="1254125" indent="-1254125"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000" smtClean="0">
              <a:solidFill>
                <a:srgbClr val="000000"/>
              </a:solidFill>
            </a:endParaRPr>
          </a:p>
          <a:p>
            <a:pPr marL="1254125" indent="-1254125"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Standard-Anschlüsse: 	25 </a:t>
            </a:r>
            <a:r>
              <a:rPr lang="de-DE" sz="1000" smtClean="0">
                <a:solidFill>
                  <a:srgbClr val="000000"/>
                </a:solidFill>
              </a:rPr>
              <a:t>  </a:t>
            </a:r>
            <a:r>
              <a:rPr lang="de-DE" sz="1000" smtClean="0">
                <a:solidFill>
                  <a:srgbClr val="000000"/>
                </a:solidFill>
                <a:sym typeface="Wingdings" charset="0"/>
              </a:rPr>
              <a:t> TLS, ohne Authentisierung</a:t>
            </a:r>
          </a:p>
          <a:p>
            <a:pPr marL="1254125" indent="-1254125"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sym typeface="Wingdings" charset="0"/>
              </a:rPr>
              <a:t>		587  TLS, mit Authentifizierung</a:t>
            </a:r>
          </a:p>
          <a:p>
            <a:pPr marL="1254125" indent="-1254125" algn="l">
              <a:buClrTx/>
              <a:buFontTx/>
              <a:buNone/>
              <a:tabLst>
                <a:tab pos="1254125" algn="l"/>
                <a:tab pos="1612900" algn="l"/>
                <a:tab pos="1798638"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sym typeface="Wingdings" charset="0"/>
              </a:rPr>
              <a:t>		465  ssl, mit Authentifizierung</a:t>
            </a:r>
            <a:endParaRPr lang="de-DE" sz="1000">
              <a:solidFill>
                <a:srgbClr val="000000"/>
              </a:solidFill>
              <a:sym typeface="Wingdings" charset="0"/>
            </a:endParaRPr>
          </a:p>
        </p:txBody>
      </p:sp>
      <p:graphicFrame>
        <p:nvGraphicFramePr>
          <p:cNvPr id="185388" name="Group 44"/>
          <p:cNvGraphicFramePr>
            <a:graphicFrameLocks noGrp="1"/>
          </p:cNvGraphicFramePr>
          <p:nvPr>
            <p:extLst>
              <p:ext uri="{D42A27DB-BD31-4B8C-83A1-F6EECF244321}">
                <p14:modId xmlns:p14="http://schemas.microsoft.com/office/powerpoint/2010/main" val="3020051059"/>
              </p:ext>
            </p:extLst>
          </p:nvPr>
        </p:nvGraphicFramePr>
        <p:xfrm>
          <a:off x="4705350" y="3540125"/>
          <a:ext cx="4302125" cy="690562"/>
        </p:xfrm>
        <a:graphic>
          <a:graphicData uri="http://schemas.openxmlformats.org/drawingml/2006/table">
            <a:tbl>
              <a:tblPr/>
              <a:tblGrid>
                <a:gridCol w="782638"/>
                <a:gridCol w="1169987"/>
                <a:gridCol w="1473654"/>
                <a:gridCol w="875846"/>
              </a:tblGrid>
              <a:tr h="137223">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1" i="0" u="none" strike="noStrike" cap="none" normalizeH="0" baseline="0" dirty="0" smtClean="0">
                          <a:ln>
                            <a:noFill/>
                          </a:ln>
                          <a:solidFill>
                            <a:schemeClr val="accent6">
                              <a:lumMod val="75000"/>
                            </a:schemeClr>
                          </a:solidFill>
                          <a:effectLst/>
                          <a:latin typeface="Verdana" pitchFamily="34" charset="0"/>
                          <a:cs typeface="Arial" charset="0"/>
                        </a:rPr>
                        <a:t>exemples</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1" i="0" u="none" strike="noStrike" cap="none" normalizeH="0" baseline="0" dirty="0" smtClean="0">
                          <a:ln>
                            <a:noFill/>
                          </a:ln>
                          <a:solidFill>
                            <a:srgbClr val="000000"/>
                          </a:solidFill>
                          <a:effectLst/>
                          <a:latin typeface="Verdana" pitchFamily="34" charset="0"/>
                          <a:cs typeface="Arial" charset="0"/>
                        </a:rPr>
                        <a:t>Linux </a:t>
                      </a:r>
                      <a:r>
                        <a:rPr kumimoji="0" lang="fr-FR" sz="900" b="1" i="0" u="none" strike="noStrike" cap="none" normalizeH="0" baseline="0" dirty="0" err="1" smtClean="0">
                          <a:ln>
                            <a:noFill/>
                          </a:ln>
                          <a:solidFill>
                            <a:srgbClr val="000000"/>
                          </a:solidFill>
                          <a:effectLst/>
                          <a:latin typeface="Verdana" pitchFamily="34" charset="0"/>
                          <a:cs typeface="Arial" charset="0"/>
                        </a:rPr>
                        <a:t>sendmail</a:t>
                      </a:r>
                      <a:endParaRPr kumimoji="0" lang="fr-FR" sz="900" b="1" i="0" u="none" strike="noStrike" cap="none" normalizeH="0" baseline="0" dirty="0" smtClean="0">
                        <a:ln>
                          <a:noFill/>
                        </a:ln>
                        <a:solidFill>
                          <a:srgbClr val="000000"/>
                        </a:solidFill>
                        <a:effectLst/>
                        <a:latin typeface="Verdana" pitchFamily="34"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1" i="0" u="none" strike="noStrike" cap="none" normalizeH="0" baseline="0" smtClean="0">
                          <a:ln>
                            <a:noFill/>
                          </a:ln>
                          <a:solidFill>
                            <a:srgbClr val="000000"/>
                          </a:solidFill>
                          <a:effectLst/>
                          <a:latin typeface="Verdana" pitchFamily="34" charset="0"/>
                          <a:cs typeface="Arial" charset="0"/>
                        </a:rPr>
                        <a:t>Gmail</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1" i="0" u="none" strike="noStrike" cap="none" normalizeH="0" baseline="0" dirty="0" smtClean="0">
                          <a:ln>
                            <a:noFill/>
                          </a:ln>
                          <a:solidFill>
                            <a:srgbClr val="000000"/>
                          </a:solidFill>
                          <a:effectLst/>
                          <a:latin typeface="Verdana" pitchFamily="34" charset="0"/>
                          <a:cs typeface="Arial" charset="0"/>
                        </a:rPr>
                        <a:t>Free</a:t>
                      </a:r>
                      <a:endParaRPr kumimoji="0" lang="fr-FR" sz="900" b="1" i="0" u="none" strike="noStrike" cap="none" normalizeH="0" baseline="0" dirty="0" smtClean="0">
                        <a:ln>
                          <a:noFill/>
                        </a:ln>
                        <a:solidFill>
                          <a:srgbClr val="000000"/>
                        </a:solidFill>
                        <a:effectLst/>
                        <a:latin typeface="Verdana" pitchFamily="34"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hlink"/>
                    </a:solidFill>
                  </a:tcPr>
                </a:tc>
              </a:tr>
              <a:tr h="138176">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dirty="0" smtClean="0">
                          <a:ln>
                            <a:noFill/>
                          </a:ln>
                          <a:solidFill>
                            <a:srgbClr val="000000"/>
                          </a:solidFill>
                          <a:effectLst/>
                          <a:latin typeface="Verdana" pitchFamily="34" charset="0"/>
                          <a:cs typeface="Arial" charset="0"/>
                        </a:rPr>
                        <a:t>Server</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smtClean="0">
                          <a:ln>
                            <a:noFill/>
                          </a:ln>
                          <a:solidFill>
                            <a:srgbClr val="000000"/>
                          </a:solidFill>
                          <a:effectLst/>
                          <a:latin typeface="Verdana" pitchFamily="34" charset="0"/>
                          <a:cs typeface="Arial" charset="0"/>
                        </a:rPr>
                        <a:t>localhost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smtClean="0">
                          <a:ln>
                            <a:noFill/>
                          </a:ln>
                          <a:solidFill>
                            <a:srgbClr val="000000"/>
                          </a:solidFill>
                          <a:effectLst/>
                          <a:latin typeface="Verdana" pitchFamily="34" charset="0"/>
                          <a:cs typeface="Arial" charset="0"/>
                        </a:rPr>
                        <a:t>ssl: //smtp.gmail.com</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smtClean="0">
                          <a:ln>
                            <a:noFill/>
                          </a:ln>
                          <a:solidFill>
                            <a:srgbClr val="000000"/>
                          </a:solidFill>
                          <a:effectLst/>
                          <a:latin typeface="Verdana" pitchFamily="34" charset="0"/>
                          <a:cs typeface="Arial" charset="0"/>
                        </a:rPr>
                        <a:t>smtp.free.fr</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8176">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dirty="0" smtClean="0">
                          <a:ln>
                            <a:noFill/>
                          </a:ln>
                          <a:solidFill>
                            <a:srgbClr val="000000"/>
                          </a:solidFill>
                          <a:effectLst/>
                          <a:latin typeface="Verdana" pitchFamily="34" charset="0"/>
                          <a:cs typeface="Arial" charset="0"/>
                        </a:rPr>
                        <a:t>Port</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smtClean="0">
                          <a:ln>
                            <a:noFill/>
                          </a:ln>
                          <a:solidFill>
                            <a:srgbClr val="000000"/>
                          </a:solidFill>
                          <a:effectLst/>
                          <a:latin typeface="Verdana" pitchFamily="34" charset="0"/>
                          <a:cs typeface="Arial" charset="0"/>
                        </a:rPr>
                        <a:t>25</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smtClean="0">
                          <a:ln>
                            <a:noFill/>
                          </a:ln>
                          <a:solidFill>
                            <a:srgbClr val="000000"/>
                          </a:solidFill>
                          <a:effectLst/>
                          <a:latin typeface="Verdana" pitchFamily="34" charset="0"/>
                          <a:cs typeface="Arial" charset="0"/>
                        </a:rPr>
                        <a:t>465</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smtClean="0">
                          <a:ln>
                            <a:noFill/>
                          </a:ln>
                          <a:solidFill>
                            <a:srgbClr val="000000"/>
                          </a:solidFill>
                          <a:effectLst/>
                          <a:latin typeface="Verdana" pitchFamily="34" charset="0"/>
                          <a:cs typeface="Arial" charset="0"/>
                        </a:rPr>
                        <a:t>25</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9764">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dirty="0" smtClean="0">
                          <a:ln>
                            <a:noFill/>
                          </a:ln>
                          <a:solidFill>
                            <a:srgbClr val="000000"/>
                          </a:solidFill>
                          <a:effectLst/>
                          <a:latin typeface="Verdana" pitchFamily="34" charset="0"/>
                          <a:cs typeface="Arial" charset="0"/>
                        </a:rPr>
                        <a:t>Login</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endParaRPr kumimoji="0" lang="fr-FR" sz="900" b="0" i="0" u="none" strike="noStrike" cap="none" normalizeH="0" baseline="0" smtClean="0">
                        <a:ln>
                          <a:noFill/>
                        </a:ln>
                        <a:solidFill>
                          <a:srgbClr val="000000"/>
                        </a:solidFill>
                        <a:effectLst/>
                        <a:latin typeface="Verdana" pitchFamily="34"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smtClean="0">
                          <a:ln>
                            <a:noFill/>
                          </a:ln>
                          <a:solidFill>
                            <a:srgbClr val="000000"/>
                          </a:solidFill>
                          <a:effectLst/>
                          <a:latin typeface="Verdana" pitchFamily="34" charset="0"/>
                          <a:cs typeface="Arial" charset="0"/>
                        </a:rPr>
                        <a:t>yourname@gmail.com</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endParaRPr kumimoji="0" lang="fr-FR" sz="900" b="0" i="0" u="none" strike="noStrike" cap="none" normalizeH="0" baseline="0" smtClean="0">
                        <a:ln>
                          <a:noFill/>
                        </a:ln>
                        <a:solidFill>
                          <a:srgbClr val="000000"/>
                        </a:solidFill>
                        <a:effectLst/>
                        <a:latin typeface="Verdana" pitchFamily="34"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7223">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dirty="0" err="1" smtClean="0">
                          <a:ln>
                            <a:noFill/>
                          </a:ln>
                          <a:solidFill>
                            <a:srgbClr val="000000"/>
                          </a:solidFill>
                          <a:effectLst/>
                          <a:latin typeface="Verdana" pitchFamily="34" charset="0"/>
                          <a:cs typeface="Arial" charset="0"/>
                        </a:rPr>
                        <a:t>Password</a:t>
                      </a:r>
                      <a:endParaRPr kumimoji="0" lang="fr-FR" sz="900" b="0" i="0" u="none" strike="noStrike" cap="none" normalizeH="0" baseline="0" dirty="0" smtClean="0">
                        <a:ln>
                          <a:noFill/>
                        </a:ln>
                        <a:solidFill>
                          <a:srgbClr val="000000"/>
                        </a:solidFill>
                        <a:effectLst/>
                        <a:latin typeface="Verdana" pitchFamily="34" charset="0"/>
                        <a:cs typeface="Arial"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endParaRPr kumimoji="0" lang="fr-FR" sz="900" b="0" i="0" u="none" strike="noStrike" cap="none" normalizeH="0" baseline="0" dirty="0" smtClean="0">
                        <a:ln>
                          <a:noFill/>
                        </a:ln>
                        <a:solidFill>
                          <a:srgbClr val="000000"/>
                        </a:solidFill>
                        <a:effectLst/>
                        <a:latin typeface="Verdana" pitchFamily="34"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r>
                        <a:rPr kumimoji="0" lang="fr-FR" sz="900" b="0" i="0" u="none" strike="noStrike" cap="none" normalizeH="0" baseline="0" dirty="0" smtClean="0">
                          <a:ln>
                            <a:noFill/>
                          </a:ln>
                          <a:solidFill>
                            <a:srgbClr val="000000"/>
                          </a:solidFill>
                          <a:effectLst/>
                          <a:latin typeface="Verdana" pitchFamily="34"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pitchFamily="18" charset="0"/>
                        <a:buNone/>
                        <a:tabLst/>
                      </a:pPr>
                      <a:endParaRPr kumimoji="0" lang="fr-FR" sz="900" b="0" i="0" u="none" strike="noStrike" cap="none" normalizeH="0" baseline="0" dirty="0" smtClean="0">
                        <a:ln>
                          <a:noFill/>
                        </a:ln>
                        <a:solidFill>
                          <a:srgbClr val="000000"/>
                        </a:solidFill>
                        <a:effectLst/>
                        <a:latin typeface="Verdana" pitchFamily="34"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03813" name="Rectangle 29"/>
          <p:cNvSpPr>
            <a:spLocks noChangeArrowheads="1"/>
          </p:cNvSpPr>
          <p:nvPr/>
        </p:nvSpPr>
        <p:spPr bwMode="auto">
          <a:xfrm>
            <a:off x="174625" y="4927600"/>
            <a:ext cx="8655050" cy="16333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Bis V3.4.4 gibt es zwei Möglichkeiten, E-Mails zu versenden: </a:t>
            </a: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mit PHP Mail-Funktion: Diese Funktion erlaubt nur anonyme Verbindung</a:t>
            </a: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über eine </a:t>
            </a:r>
            <a:r>
              <a:rPr lang="de-DE" sz="1000" dirty="0" smtClean="0">
                <a:solidFill>
                  <a:srgbClr val="000000"/>
                </a:solidFill>
              </a:rPr>
              <a:t>spezielle Socket</a:t>
            </a:r>
            <a:r>
              <a:rPr lang="de-DE" sz="1000" dirty="0" smtClean="0">
                <a:solidFill>
                  <a:srgbClr val="000000"/>
                </a:solidFill>
              </a:rPr>
              <a:t>-Verbindung: Diese Methode ermöglicht authentifizierte Verbindungen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Seit </a:t>
            </a:r>
            <a:r>
              <a:rPr lang="de-DE" sz="1000" dirty="0">
                <a:solidFill>
                  <a:srgbClr val="000000"/>
                </a:solidFill>
              </a:rPr>
              <a:t>V4.0.0 wurde eine neue Methode </a:t>
            </a:r>
            <a:r>
              <a:rPr lang="de-DE" sz="1000" dirty="0" smtClean="0">
                <a:solidFill>
                  <a:srgbClr val="000000"/>
                </a:solidFill>
              </a:rPr>
              <a:t>eingeführt:</a:t>
            </a:r>
            <a:endParaRPr lang="de-DE" sz="1000" dirty="0" smtClean="0">
              <a:solidFill>
                <a:srgbClr val="000000"/>
              </a:solidFill>
            </a:endParaRP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mit </a:t>
            </a:r>
            <a:r>
              <a:rPr lang="de-DE" sz="1000" dirty="0" err="1" smtClean="0">
                <a:solidFill>
                  <a:srgbClr val="000000"/>
                </a:solidFill>
              </a:rPr>
              <a:t>PHPMailer</a:t>
            </a:r>
            <a:r>
              <a:rPr lang="de-DE" sz="1000" dirty="0" smtClean="0">
                <a:solidFill>
                  <a:srgbClr val="000000"/>
                </a:solidFill>
              </a:rPr>
              <a:t> Bibliothek</a:t>
            </a:r>
            <a:r>
              <a:rPr lang="de-DE" sz="1000" dirty="0">
                <a:solidFill>
                  <a:srgbClr val="000000"/>
                </a:solidFill>
              </a:rPr>
              <a:t>: Diese erweiterte Methode ermöglicht anonyme und authentifizierte Verbindungen.</a:t>
            </a:r>
            <a:endParaRPr lang="de-DE" sz="10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
            </a:r>
            <a:br>
              <a:rPr lang="de-DE" sz="1000" dirty="0">
                <a:solidFill>
                  <a:srgbClr val="000000"/>
                </a:solidFill>
              </a:rPr>
            </a:br>
            <a:r>
              <a:rPr lang="de-DE" sz="1000" dirty="0">
                <a:solidFill>
                  <a:srgbClr val="000000"/>
                </a:solidFill>
              </a:rPr>
              <a:t>Sie können die Methode auswählen, indem Sie einfach </a:t>
            </a:r>
            <a:r>
              <a:rPr lang="de-DE" sz="1000" dirty="0" smtClean="0">
                <a:solidFill>
                  <a:srgbClr val="000000"/>
                </a:solidFill>
              </a:rPr>
              <a:t>$ </a:t>
            </a:r>
            <a:r>
              <a:rPr lang="de-DE" sz="1000" dirty="0" err="1" smtClean="0">
                <a:solidFill>
                  <a:srgbClr val="000000"/>
                </a:solidFill>
              </a:rPr>
              <a:t>paramMailerType</a:t>
            </a:r>
            <a:r>
              <a:rPr lang="de-DE" sz="1000" dirty="0" smtClean="0">
                <a:solidFill>
                  <a:srgbClr val="000000"/>
                </a:solidFill>
              </a:rPr>
              <a:t> in Ihrer </a:t>
            </a:r>
            <a:r>
              <a:rPr lang="de-DE" sz="1000" dirty="0" err="1" smtClean="0">
                <a:solidFill>
                  <a:srgbClr val="000000"/>
                </a:solidFill>
              </a:rPr>
              <a:t>parameters.php</a:t>
            </a:r>
            <a:r>
              <a:rPr lang="de-DE" sz="1000" dirty="0" smtClean="0">
                <a:solidFill>
                  <a:srgbClr val="000000"/>
                </a:solidFill>
              </a:rPr>
              <a:t> Datei hinzufügen:</a:t>
            </a: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ParamMailerType</a:t>
            </a:r>
            <a:r>
              <a:rPr lang="de-DE" sz="1000" dirty="0" smtClean="0">
                <a:solidFill>
                  <a:srgbClr val="000000"/>
                </a:solidFill>
              </a:rPr>
              <a:t> = 'Mail' </a:t>
            </a:r>
            <a:r>
              <a:rPr lang="de-DE" sz="1000" dirty="0" smtClean="0">
                <a:solidFill>
                  <a:srgbClr val="000000"/>
                </a:solidFill>
                <a:sym typeface="Wingdings" charset="0"/>
              </a:rPr>
              <a:t></a:t>
            </a:r>
            <a:r>
              <a:rPr lang="de-DE" sz="1000" dirty="0" smtClean="0"/>
              <a:t> </a:t>
            </a:r>
            <a:r>
              <a:rPr lang="de-DE" sz="1000" dirty="0" smtClean="0">
                <a:solidFill>
                  <a:srgbClr val="000000"/>
                </a:solidFill>
              </a:rPr>
              <a:t>mit PHP Mail-Funktion</a:t>
            </a: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ParamMailerType</a:t>
            </a:r>
            <a:r>
              <a:rPr lang="de-DE" sz="1000" dirty="0" smtClean="0">
                <a:solidFill>
                  <a:srgbClr val="000000"/>
                </a:solidFill>
              </a:rPr>
              <a:t> = 'socket'</a:t>
            </a:r>
            <a:r>
              <a:rPr lang="de-DE" sz="1000" dirty="0" smtClean="0">
                <a:sym typeface="Wingdings" charset="0"/>
              </a:rPr>
              <a:t> </a:t>
            </a:r>
            <a:r>
              <a:rPr lang="de-DE" sz="1000" dirty="0" smtClean="0">
                <a:solidFill>
                  <a:srgbClr val="000000"/>
                </a:solidFill>
                <a:sym typeface="Wingdings" charset="0"/>
              </a:rPr>
              <a:t></a:t>
            </a:r>
            <a:r>
              <a:rPr lang="de-DE" sz="1000" dirty="0" smtClean="0"/>
              <a:t> </a:t>
            </a:r>
            <a:r>
              <a:rPr lang="de-DE" sz="1000" dirty="0">
                <a:solidFill>
                  <a:srgbClr val="000000"/>
                </a:solidFill>
              </a:rPr>
              <a:t>über </a:t>
            </a:r>
            <a:r>
              <a:rPr lang="de-DE" sz="1000" dirty="0" smtClean="0">
                <a:solidFill>
                  <a:srgbClr val="000000"/>
                </a:solidFill>
              </a:rPr>
              <a:t>spezielle Socket</a:t>
            </a:r>
            <a:r>
              <a:rPr lang="de-DE" sz="1000" dirty="0" smtClean="0">
                <a:solidFill>
                  <a:srgbClr val="000000"/>
                </a:solidFill>
              </a:rPr>
              <a:t>-Verbindung</a:t>
            </a: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 </a:t>
            </a:r>
            <a:r>
              <a:rPr lang="de-DE" sz="1000" dirty="0" err="1" smtClean="0">
                <a:solidFill>
                  <a:srgbClr val="000000"/>
                </a:solidFill>
              </a:rPr>
              <a:t>ParamMailerType</a:t>
            </a:r>
            <a:r>
              <a:rPr lang="de-DE" sz="1000" dirty="0" smtClean="0">
                <a:solidFill>
                  <a:srgbClr val="000000"/>
                </a:solidFill>
              </a:rPr>
              <a:t> = '</a:t>
            </a:r>
            <a:r>
              <a:rPr lang="de-DE" sz="1000" dirty="0" err="1" smtClean="0">
                <a:solidFill>
                  <a:srgbClr val="000000"/>
                </a:solidFill>
              </a:rPr>
              <a:t>phpmailer</a:t>
            </a:r>
            <a:r>
              <a:rPr lang="de-DE" sz="1000" dirty="0" smtClean="0">
                <a:solidFill>
                  <a:srgbClr val="000000"/>
                </a:solidFill>
              </a:rPr>
              <a:t>' </a:t>
            </a:r>
            <a:r>
              <a:rPr lang="de-DE" sz="1000" dirty="0" smtClean="0">
                <a:solidFill>
                  <a:srgbClr val="000000"/>
                </a:solidFill>
                <a:sym typeface="Wingdings" charset="0"/>
              </a:rPr>
              <a:t> </a:t>
            </a:r>
            <a:r>
              <a:rPr lang="de-DE" sz="1000" dirty="0">
                <a:solidFill>
                  <a:srgbClr val="000000"/>
                </a:solidFill>
              </a:rPr>
              <a:t>Verwendung der </a:t>
            </a:r>
            <a:r>
              <a:rPr lang="de-DE" sz="1000" dirty="0" err="1">
                <a:solidFill>
                  <a:srgbClr val="000000"/>
                </a:solidFill>
              </a:rPr>
              <a:t>PHPMailer</a:t>
            </a:r>
            <a:r>
              <a:rPr lang="de-DE" sz="1000" dirty="0">
                <a:solidFill>
                  <a:srgbClr val="000000"/>
                </a:solidFill>
              </a:rPr>
              <a:t>-Bibliothek</a:t>
            </a:r>
            <a:endParaRPr lang="de-DE" sz="1000" dirty="0">
              <a:solidFill>
                <a:srgbClr val="000000"/>
              </a:solidFill>
            </a:endParaRPr>
          </a:p>
        </p:txBody>
      </p:sp>
      <p:pic>
        <p:nvPicPr>
          <p:cNvPr id="203821" name="Picture 5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938" y="1881188"/>
            <a:ext cx="4289425" cy="24844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5" name="Rectangle 12"/>
          <p:cNvSpPr>
            <a:spLocks noChangeArrowheads="1"/>
          </p:cNvSpPr>
          <p:nvPr/>
        </p:nvSpPr>
        <p:spPr bwMode="auto">
          <a:xfrm>
            <a:off x="152400" y="820738"/>
            <a:ext cx="8856663" cy="4857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pic>
        <p:nvPicPr>
          <p:cNvPr id="16"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313" y="868363"/>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7" name="Rectangle 14"/>
          <p:cNvSpPr>
            <a:spLocks noChangeArrowheads="1"/>
          </p:cNvSpPr>
          <p:nvPr/>
        </p:nvSpPr>
        <p:spPr bwMode="auto">
          <a:xfrm>
            <a:off x="169863" y="822325"/>
            <a:ext cx="88074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534988" algn="l">
              <a:buClrTx/>
              <a:buFontTx/>
              <a:buNone/>
            </a:pPr>
            <a:r>
              <a:rPr lang="de-DE" sz="1200" smtClean="0">
                <a:solidFill>
                  <a:srgbClr val="000000"/>
                </a:solidFill>
              </a:rPr>
              <a:t>Der Zugriff auf die globalen Parameterdaten sollte auf Administratoren beschränkt sein.</a:t>
            </a:r>
          </a:p>
          <a:p>
            <a:pPr marL="534988" algn="l">
              <a:buClrTx/>
              <a:buFontTx/>
              <a:buNone/>
            </a:pPr>
            <a:r>
              <a:rPr lang="de-DE" sz="1200" smtClean="0">
                <a:solidFill>
                  <a:srgbClr val="000000"/>
                </a:solidFill>
              </a:rPr>
              <a:t>Globale Parameter müssen vor dem Verlassen des Bildschirms gespeichert werden.</a:t>
            </a:r>
            <a:endParaRPr lang="de-DE" sz="1200">
              <a:solidFill>
                <a:srgbClr val="000000"/>
              </a:solidFill>
            </a:endParaRPr>
          </a:p>
        </p:txBody>
      </p:sp>
      <p:sp>
        <p:nvSpPr>
          <p:cNvPr id="18" name="Rectangle 1"/>
          <p:cNvSpPr>
            <a:spLocks noChangeArrowheads="1"/>
          </p:cNvSpPr>
          <p:nvPr/>
        </p:nvSpPr>
        <p:spPr bwMode="auto">
          <a:xfrm>
            <a:off x="142875" y="1355725"/>
            <a:ext cx="8847138"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sp>
        <p:nvSpPr>
          <p:cNvPr id="19" name="Rectangle 72"/>
          <p:cNvSpPr>
            <a:spLocks noChangeArrowheads="1"/>
          </p:cNvSpPr>
          <p:nvPr/>
        </p:nvSpPr>
        <p:spPr bwMode="auto">
          <a:xfrm>
            <a:off x="696913" y="1338263"/>
            <a:ext cx="821372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a:solidFill>
                  <a:srgbClr val="333333"/>
                </a:solidFill>
                <a:cs typeface="Times New Roman" charset="0"/>
              </a:rPr>
              <a:t>Wenn Sie mit der Maus über die Beschriftung eines Parameters fahren, wird ein Hinweis mit einer Beschreibung des Parameters angezeigt.</a:t>
            </a:r>
            <a:endParaRPr lang="de-DE" sz="1200">
              <a:solidFill>
                <a:srgbClr val="333333"/>
              </a:solidFill>
              <a:cs typeface="Times New Roman" charset="0"/>
            </a:endParaRPr>
          </a:p>
        </p:txBody>
      </p:sp>
      <p:pic>
        <p:nvPicPr>
          <p:cNvPr id="20" name="Picture 7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9550" y="14049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11618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Globale Parameter (7/7)</a:t>
            </a:r>
            <a:endParaRPr lang="de-DE" sz="1800" b="1">
              <a:solidFill>
                <a:srgbClr val="000000"/>
              </a:solidFill>
            </a:endParaRPr>
          </a:p>
        </p:txBody>
      </p:sp>
      <p:sp>
        <p:nvSpPr>
          <p:cNvPr id="204803" name="Text Box 2"/>
          <p:cNvSpPr txBox="1">
            <a:spLocks noChangeArrowheads="1"/>
          </p:cNvSpPr>
          <p:nvPr/>
        </p:nvSpPr>
        <p:spPr bwMode="auto">
          <a:xfrm>
            <a:off x="457200" y="2332038"/>
            <a:ext cx="4038600" cy="4525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04804" name="Accolade fermante 9"/>
          <p:cNvSpPr>
            <a:spLocks/>
          </p:cNvSpPr>
          <p:nvPr/>
        </p:nvSpPr>
        <p:spPr bwMode="auto">
          <a:xfrm>
            <a:off x="6580188" y="1951038"/>
            <a:ext cx="122237" cy="2032000"/>
          </a:xfrm>
          <a:prstGeom prst="rightBrace">
            <a:avLst>
              <a:gd name="adj1" fmla="val 22703"/>
              <a:gd name="adj2" fmla="val 50000"/>
            </a:avLst>
          </a:prstGeom>
          <a:solidFill>
            <a:schemeClr val="bg1"/>
          </a:solidFill>
          <a:ln w="9525">
            <a:solidFill>
              <a:srgbClr val="8D90CF"/>
            </a:solidFill>
            <a:round/>
            <a:headEnd/>
            <a:tailEnd/>
          </a:ln>
        </p:spPr>
        <p:txBody>
          <a:bodyPr/>
          <a:lstStyle/>
          <a:p>
            <a:endParaRPr lang="de-DE" sz="1100"/>
          </a:p>
        </p:txBody>
      </p:sp>
      <p:sp>
        <p:nvSpPr>
          <p:cNvPr id="204805" name="Rectangle 29"/>
          <p:cNvSpPr>
            <a:spLocks noChangeArrowheads="1"/>
          </p:cNvSpPr>
          <p:nvPr/>
        </p:nvSpPr>
        <p:spPr bwMode="auto">
          <a:xfrm>
            <a:off x="147638" y="4799013"/>
            <a:ext cx="4630737" cy="20796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228600" indent="-228600" algn="l">
              <a:buClrTx/>
              <a:buFontTx/>
              <a:buAutoNum type="arabicParenBoth"/>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i="1" dirty="0" smtClean="0">
                <a:solidFill>
                  <a:srgbClr val="000000"/>
                </a:solidFill>
              </a:rPr>
              <a:t>Für </a:t>
            </a:r>
            <a:r>
              <a:rPr lang="de-DE" sz="1000" i="1" dirty="0">
                <a:solidFill>
                  <a:srgbClr val="000000"/>
                </a:solidFill>
              </a:rPr>
              <a:t>Parameter zur Definition des Titels können einige spezielle Felder auf dem zu ersetzenden Titel durch Positionswerte verwendet werden</a:t>
            </a:r>
            <a:r>
              <a:rPr lang="de-DE" sz="1000" i="1" dirty="0" smtClean="0">
                <a:solidFill>
                  <a:srgbClr val="000000"/>
                </a:solidFill>
              </a:rPr>
              <a:t>:</a:t>
            </a: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a:t>
            </a:r>
            <a:r>
              <a:rPr lang="de-DE" sz="900" i="1" dirty="0" err="1">
                <a:solidFill>
                  <a:srgbClr val="000000"/>
                </a:solidFill>
              </a:rPr>
              <a:t>dbName</a:t>
            </a:r>
            <a:r>
              <a:rPr lang="de-DE" sz="900" i="1" dirty="0" smtClean="0">
                <a:solidFill>
                  <a:srgbClr val="000000"/>
                </a:solidFill>
              </a:rPr>
              <a:t>}</a:t>
            </a:r>
            <a:r>
              <a:rPr lang="de-DE" sz="900" i="1" dirty="0">
                <a:solidFill>
                  <a:srgbClr val="000000"/>
                </a:solidFill>
              </a:rPr>
              <a:t>: der Anzeigename der </a:t>
            </a:r>
            <a:r>
              <a:rPr lang="de-DE" sz="900" i="1" dirty="0" smtClean="0">
                <a:solidFill>
                  <a:srgbClr val="000000"/>
                </a:solidFill>
              </a:rPr>
              <a:t>Instanz</a:t>
            </a: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de-DE" sz="900" i="1" dirty="0">
                <a:solidFill>
                  <a:srgbClr val="000000"/>
                </a:solidFill>
              </a:rPr>
              <a:t>${item</a:t>
            </a:r>
            <a:r>
              <a:rPr lang="de-DE" sz="900" i="1" dirty="0" smtClean="0">
                <a:solidFill>
                  <a:srgbClr val="000000"/>
                </a:solidFill>
              </a:rPr>
              <a:t>}</a:t>
            </a:r>
            <a:r>
              <a:rPr lang="de-DE" sz="900" i="1" dirty="0">
                <a:solidFill>
                  <a:srgbClr val="000000"/>
                </a:solidFill>
              </a:rPr>
              <a:t>: die Klasse des Eintrags (z.B. "</a:t>
            </a:r>
            <a:r>
              <a:rPr lang="de-DE" sz="900" i="1" dirty="0" smtClean="0">
                <a:solidFill>
                  <a:srgbClr val="000000"/>
                </a:solidFill>
              </a:rPr>
              <a:t>Ticket“) </a:t>
            </a:r>
            <a:endParaRPr lang="de-DE" sz="900" i="1" dirty="0">
              <a:solidFill>
                <a:srgbClr val="000000"/>
              </a:solidFill>
            </a:endParaRP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a:t>
            </a:r>
            <a:r>
              <a:rPr lang="de-DE" sz="900" i="1" dirty="0" err="1">
                <a:solidFill>
                  <a:srgbClr val="000000"/>
                </a:solidFill>
              </a:rPr>
              <a:t>id</a:t>
            </a:r>
            <a:r>
              <a:rPr lang="de-DE" sz="900" i="1" dirty="0" smtClean="0">
                <a:solidFill>
                  <a:srgbClr val="000000"/>
                </a:solidFill>
              </a:rPr>
              <a:t>}</a:t>
            </a:r>
            <a:r>
              <a:rPr lang="de-DE" sz="900" i="1" dirty="0">
                <a:solidFill>
                  <a:srgbClr val="000000"/>
                </a:solidFill>
              </a:rPr>
              <a:t>: ID des </a:t>
            </a:r>
            <a:r>
              <a:rPr lang="de-DE" sz="900" i="1" dirty="0" smtClean="0">
                <a:solidFill>
                  <a:srgbClr val="000000"/>
                </a:solidFill>
              </a:rPr>
              <a:t>Eintrags</a:t>
            </a:r>
            <a:endParaRPr lang="de-DE" sz="900" i="1" dirty="0">
              <a:solidFill>
                <a:srgbClr val="000000"/>
              </a:solidFill>
            </a:endParaRP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a:t>
            </a:r>
            <a:r>
              <a:rPr lang="de-DE" sz="900" i="1" dirty="0" err="1">
                <a:solidFill>
                  <a:srgbClr val="000000"/>
                </a:solidFill>
              </a:rPr>
              <a:t>name</a:t>
            </a:r>
            <a:r>
              <a:rPr lang="de-DE" sz="900" i="1" dirty="0" smtClean="0">
                <a:solidFill>
                  <a:srgbClr val="000000"/>
                </a:solidFill>
              </a:rPr>
              <a:t>}</a:t>
            </a:r>
            <a:r>
              <a:rPr lang="de-DE" sz="900" i="1" dirty="0">
                <a:solidFill>
                  <a:srgbClr val="000000"/>
                </a:solidFill>
              </a:rPr>
              <a:t>: Name des Eintrags</a:t>
            </a: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a:t>
            </a:r>
            <a:r>
              <a:rPr lang="de-DE" sz="900" i="1" dirty="0" err="1">
                <a:solidFill>
                  <a:srgbClr val="000000"/>
                </a:solidFill>
              </a:rPr>
              <a:t>status</a:t>
            </a:r>
            <a:r>
              <a:rPr lang="de-DE" sz="900" i="1" dirty="0" smtClean="0">
                <a:solidFill>
                  <a:srgbClr val="000000"/>
                </a:solidFill>
              </a:rPr>
              <a:t>}</a:t>
            </a:r>
            <a:r>
              <a:rPr lang="de-DE" sz="900" i="1" dirty="0">
                <a:solidFill>
                  <a:srgbClr val="000000"/>
                </a:solidFill>
              </a:rPr>
              <a:t>: der aktuelle Status des Eintrags</a:t>
            </a: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a:t>
            </a:r>
            <a:r>
              <a:rPr lang="de-DE" sz="900" i="1" dirty="0" err="1">
                <a:solidFill>
                  <a:srgbClr val="000000"/>
                </a:solidFill>
              </a:rPr>
              <a:t>project</a:t>
            </a:r>
            <a:r>
              <a:rPr lang="de-DE" sz="900" i="1" dirty="0" smtClean="0">
                <a:solidFill>
                  <a:srgbClr val="000000"/>
                </a:solidFill>
              </a:rPr>
              <a:t>}</a:t>
            </a:r>
            <a:r>
              <a:rPr lang="de-DE" sz="900" i="1" dirty="0">
                <a:solidFill>
                  <a:srgbClr val="000000"/>
                </a:solidFill>
              </a:rPr>
              <a:t>: der Name des Projekts des Eintrags</a:t>
            </a: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${type</a:t>
            </a:r>
            <a:r>
              <a:rPr lang="de-DE" sz="900" i="1" dirty="0" smtClean="0">
                <a:solidFill>
                  <a:srgbClr val="000000"/>
                </a:solidFill>
              </a:rPr>
              <a:t>}</a:t>
            </a:r>
            <a:r>
              <a:rPr lang="de-DE" sz="900" i="1" dirty="0">
                <a:solidFill>
                  <a:srgbClr val="000000"/>
                </a:solidFill>
              </a:rPr>
              <a:t>: der Typ des Eintrags</a:t>
            </a: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a:t>
            </a:r>
            <a:r>
              <a:rPr lang="de-DE" sz="900" i="1" dirty="0" err="1">
                <a:solidFill>
                  <a:srgbClr val="000000"/>
                </a:solidFill>
              </a:rPr>
              <a:t>reference</a:t>
            </a:r>
            <a:r>
              <a:rPr lang="de-DE" sz="900" i="1" dirty="0" smtClean="0">
                <a:solidFill>
                  <a:srgbClr val="000000"/>
                </a:solidFill>
              </a:rPr>
              <a:t>}</a:t>
            </a:r>
            <a:r>
              <a:rPr lang="de-DE" sz="900" i="1" dirty="0">
                <a:solidFill>
                  <a:srgbClr val="000000"/>
                </a:solidFill>
              </a:rPr>
              <a:t>: die Referenz des Eintrags</a:t>
            </a: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a:t>
            </a:r>
            <a:r>
              <a:rPr lang="de-DE" sz="900" i="1" dirty="0" err="1">
                <a:solidFill>
                  <a:srgbClr val="000000"/>
                </a:solidFill>
              </a:rPr>
              <a:t>externalReference</a:t>
            </a:r>
            <a:r>
              <a:rPr lang="de-DE" sz="900" i="1" dirty="0" smtClean="0">
                <a:solidFill>
                  <a:srgbClr val="000000"/>
                </a:solidFill>
              </a:rPr>
              <a:t>}</a:t>
            </a:r>
            <a:r>
              <a:rPr lang="de-DE" sz="900" i="1" dirty="0">
                <a:solidFill>
                  <a:srgbClr val="000000"/>
                </a:solidFill>
              </a:rPr>
              <a:t>: die externe Referenz des Eintrags</a:t>
            </a: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a:t>
            </a:r>
            <a:r>
              <a:rPr lang="de-DE" sz="900" i="1" dirty="0" err="1">
                <a:solidFill>
                  <a:srgbClr val="000000"/>
                </a:solidFill>
              </a:rPr>
              <a:t>issuer</a:t>
            </a:r>
            <a:r>
              <a:rPr lang="de-DE" sz="900" i="1" dirty="0" smtClean="0">
                <a:solidFill>
                  <a:srgbClr val="000000"/>
                </a:solidFill>
              </a:rPr>
              <a:t>}</a:t>
            </a:r>
            <a:r>
              <a:rPr lang="de-DE" sz="900" i="1" dirty="0">
                <a:solidFill>
                  <a:srgbClr val="000000"/>
                </a:solidFill>
              </a:rPr>
              <a:t>: der Name des Ausstellers des Eintrags</a:t>
            </a:r>
          </a:p>
          <a:p>
            <a:pPr marL="228600" indent="-22860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a:solidFill>
                  <a:srgbClr val="000000"/>
                </a:solidFill>
              </a:rPr>
              <a:t> ${</a:t>
            </a:r>
            <a:r>
              <a:rPr lang="de-DE" sz="900" i="1" dirty="0" err="1">
                <a:solidFill>
                  <a:srgbClr val="000000"/>
                </a:solidFill>
              </a:rPr>
              <a:t>responsible</a:t>
            </a:r>
            <a:r>
              <a:rPr lang="de-DE" sz="900" i="1" dirty="0">
                <a:solidFill>
                  <a:srgbClr val="000000"/>
                </a:solidFill>
              </a:rPr>
              <a:t>} : der Name des Verantwortlichen der Position</a:t>
            </a:r>
            <a:endParaRPr lang="de-DE" sz="900" i="1" dirty="0" smtClean="0">
              <a:solidFill>
                <a:srgbClr val="000000"/>
              </a:solidFill>
            </a:endParaRPr>
          </a:p>
        </p:txBody>
      </p:sp>
      <p:sp>
        <p:nvSpPr>
          <p:cNvPr id="204806" name="Rectangle 29"/>
          <p:cNvSpPr>
            <a:spLocks noChangeArrowheads="1"/>
          </p:cNvSpPr>
          <p:nvPr/>
        </p:nvSpPr>
        <p:spPr bwMode="auto">
          <a:xfrm>
            <a:off x="4789488" y="4789488"/>
            <a:ext cx="4354512" cy="19257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de-DE" sz="900" i="1" dirty="0" err="1" smtClean="0">
                <a:solidFill>
                  <a:srgbClr val="000000"/>
                </a:solidFill>
              </a:rPr>
              <a:t>sender</a:t>
            </a:r>
            <a:r>
              <a:rPr lang="de-DE" sz="900" i="1" dirty="0" smtClean="0">
                <a:solidFill>
                  <a:srgbClr val="000000"/>
                </a:solidFill>
              </a:rPr>
              <a:t>}</a:t>
            </a:r>
            <a:r>
              <a:rPr lang="de-DE" sz="900" i="1" dirty="0">
                <a:solidFill>
                  <a:srgbClr val="000000"/>
                </a:solidFill>
              </a:rPr>
              <a:t>: der Name des Benutzers, der die E-Mail versendet </a:t>
            </a:r>
            <a:r>
              <a:rPr lang="de-DE" sz="900" i="1" dirty="0" err="1">
                <a:solidFill>
                  <a:srgbClr val="000000"/>
                </a:solidFill>
              </a:rPr>
              <a:t>hatl</a:t>
            </a:r>
            <a:endParaRPr lang="de-DE" sz="900" i="1" dirty="0" smtClean="0">
              <a:solidFill>
                <a:srgbClr val="000000"/>
              </a:solidFill>
            </a:endParaRPr>
          </a:p>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{contex1} </a:t>
            </a:r>
            <a:r>
              <a:rPr lang="de-DE" sz="900" i="1" dirty="0" err="1" smtClean="0">
                <a:solidFill>
                  <a:srgbClr val="000000"/>
                </a:solidFill>
              </a:rPr>
              <a:t>to</a:t>
            </a:r>
            <a:r>
              <a:rPr lang="de-DE" sz="900" i="1" dirty="0" smtClean="0">
                <a:solidFill>
                  <a:srgbClr val="000000"/>
                </a:solidFill>
              </a:rPr>
              <a:t> $ {context3}: Kontextwerte (für Tickets)</a:t>
            </a:r>
          </a:p>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de-DE" sz="900" i="1" dirty="0" err="1" smtClean="0">
                <a:solidFill>
                  <a:srgbClr val="000000"/>
                </a:solidFill>
              </a:rPr>
              <a:t>sponsor</a:t>
            </a:r>
            <a:r>
              <a:rPr lang="de-DE" sz="900" i="1" dirty="0" smtClean="0">
                <a:solidFill>
                  <a:srgbClr val="000000"/>
                </a:solidFill>
              </a:rPr>
              <a:t>}: der Sponsor des Projekts</a:t>
            </a:r>
          </a:p>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de-DE" sz="900" i="1" dirty="0" err="1">
                <a:solidFill>
                  <a:srgbClr val="000000"/>
                </a:solidFill>
              </a:rPr>
              <a:t>p</a:t>
            </a:r>
            <a:r>
              <a:rPr lang="de-DE" sz="900" i="1" dirty="0" err="1" smtClean="0">
                <a:solidFill>
                  <a:srgbClr val="000000"/>
                </a:solidFill>
              </a:rPr>
              <a:t>rojectCode</a:t>
            </a:r>
            <a:r>
              <a:rPr lang="de-DE" sz="900" i="1" dirty="0" smtClean="0">
                <a:solidFill>
                  <a:srgbClr val="000000"/>
                </a:solidFill>
              </a:rPr>
              <a:t>}: der Code des Projekts</a:t>
            </a:r>
          </a:p>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de-DE" sz="900" i="1" dirty="0" err="1">
                <a:solidFill>
                  <a:srgbClr val="000000"/>
                </a:solidFill>
              </a:rPr>
              <a:t>c</a:t>
            </a:r>
            <a:r>
              <a:rPr lang="de-DE" sz="900" i="1" dirty="0" err="1" smtClean="0">
                <a:solidFill>
                  <a:srgbClr val="000000"/>
                </a:solidFill>
              </a:rPr>
              <a:t>ontractCode</a:t>
            </a:r>
            <a:r>
              <a:rPr lang="de-DE" sz="900" i="1" dirty="0" smtClean="0">
                <a:solidFill>
                  <a:srgbClr val="000000"/>
                </a:solidFill>
              </a:rPr>
              <a:t>}: der Vertragscode des Projekts</a:t>
            </a:r>
          </a:p>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en-US" sz="900" i="1" dirty="0">
                <a:solidFill>
                  <a:srgbClr val="000000"/>
                </a:solidFill>
              </a:rPr>
              <a:t>customer</a:t>
            </a:r>
            <a:r>
              <a:rPr lang="de-DE" sz="900" i="1" dirty="0" smtClean="0">
                <a:solidFill>
                  <a:srgbClr val="000000"/>
                </a:solidFill>
              </a:rPr>
              <a:t>}: der Name des Kunden des Projekts</a:t>
            </a:r>
          </a:p>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de-DE" sz="900" i="1" dirty="0" err="1">
                <a:solidFill>
                  <a:srgbClr val="000000"/>
                </a:solidFill>
              </a:rPr>
              <a:t>l</a:t>
            </a:r>
            <a:r>
              <a:rPr lang="de-DE" sz="900" i="1" dirty="0" err="1" smtClean="0">
                <a:solidFill>
                  <a:srgbClr val="000000"/>
                </a:solidFill>
              </a:rPr>
              <a:t>ogin</a:t>
            </a:r>
            <a:r>
              <a:rPr lang="de-DE" sz="900" i="1" dirty="0" smtClean="0">
                <a:solidFill>
                  <a:srgbClr val="000000"/>
                </a:solidFill>
              </a:rPr>
              <a:t>}: </a:t>
            </a:r>
            <a:r>
              <a:rPr lang="de-DE" sz="900" i="1" dirty="0">
                <a:solidFill>
                  <a:srgbClr val="000000"/>
                </a:solidFill>
              </a:rPr>
              <a:t>L</a:t>
            </a:r>
            <a:r>
              <a:rPr lang="de-DE" sz="900" i="1" dirty="0" smtClean="0">
                <a:solidFill>
                  <a:srgbClr val="000000"/>
                </a:solidFill>
              </a:rPr>
              <a:t>ogin (Name) des Benutzers (nur für E-Mail </a:t>
            </a:r>
            <a:r>
              <a:rPr lang="de-DE" sz="900" i="1" dirty="0">
                <a:solidFill>
                  <a:srgbClr val="000000"/>
                </a:solidFill>
              </a:rPr>
              <a:t>an Benutzer)</a:t>
            </a:r>
            <a:endParaRPr lang="de-DE" sz="900" i="1" dirty="0" smtClean="0">
              <a:solidFill>
                <a:srgbClr val="000000"/>
              </a:solidFill>
            </a:endParaRPr>
          </a:p>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de-DE" sz="900" i="1" dirty="0" err="1" smtClean="0">
                <a:solidFill>
                  <a:srgbClr val="000000"/>
                </a:solidFill>
              </a:rPr>
              <a:t>passwort</a:t>
            </a:r>
            <a:r>
              <a:rPr lang="de-DE" sz="900" i="1" dirty="0" smtClean="0">
                <a:solidFill>
                  <a:srgbClr val="000000"/>
                </a:solidFill>
              </a:rPr>
              <a:t>}</a:t>
            </a:r>
            <a:r>
              <a:rPr lang="de-DE" sz="900" i="1" dirty="0">
                <a:solidFill>
                  <a:srgbClr val="000000"/>
                </a:solidFill>
              </a:rPr>
              <a:t>: bei der Initialisierung definiertes </a:t>
            </a:r>
            <a:r>
              <a:rPr lang="de-DE" sz="900" i="1" dirty="0" smtClean="0">
                <a:solidFill>
                  <a:srgbClr val="000000"/>
                </a:solidFill>
              </a:rPr>
              <a:t>Standardpasswort</a:t>
            </a:r>
          </a:p>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de-DE" sz="900" i="1" dirty="0" smtClean="0">
                <a:solidFill>
                  <a:srgbClr val="000000"/>
                </a:solidFill>
              </a:rPr>
              <a:t>{</a:t>
            </a:r>
            <a:r>
              <a:rPr lang="de-DE" sz="900" i="1" dirty="0" err="1">
                <a:solidFill>
                  <a:srgbClr val="000000"/>
                </a:solidFill>
              </a:rPr>
              <a:t>a</a:t>
            </a:r>
            <a:r>
              <a:rPr lang="de-DE" sz="900" i="1" dirty="0" err="1" smtClean="0">
                <a:solidFill>
                  <a:srgbClr val="000000"/>
                </a:solidFill>
              </a:rPr>
              <a:t>dminMail</a:t>
            </a:r>
            <a:r>
              <a:rPr lang="de-DE" sz="900" i="1" dirty="0" smtClean="0">
                <a:solidFill>
                  <a:srgbClr val="000000"/>
                </a:solidFill>
              </a:rPr>
              <a:t>}: E-Mail des Administrators</a:t>
            </a:r>
          </a:p>
          <a:p>
            <a:pPr marL="85725" indent="-85725" algn="l">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900" i="1" dirty="0" smtClean="0">
                <a:solidFill>
                  <a:srgbClr val="000000"/>
                </a:solidFill>
              </a:rPr>
              <a:t>$ {</a:t>
            </a:r>
            <a:r>
              <a:rPr lang="de-DE" sz="900" i="1" dirty="0" err="1">
                <a:solidFill>
                  <a:srgbClr val="000000"/>
                </a:solidFill>
              </a:rPr>
              <a:t>u</a:t>
            </a:r>
            <a:r>
              <a:rPr lang="de-DE" sz="900" i="1" dirty="0" err="1" smtClean="0">
                <a:solidFill>
                  <a:srgbClr val="000000"/>
                </a:solidFill>
              </a:rPr>
              <a:t>rl</a:t>
            </a:r>
            <a:r>
              <a:rPr lang="de-DE" sz="900" i="1" dirty="0" smtClean="0">
                <a:solidFill>
                  <a:srgbClr val="000000"/>
                </a:solidFill>
              </a:rPr>
              <a:t>}</a:t>
            </a:r>
            <a:r>
              <a:rPr lang="de-DE" sz="900" i="1" dirty="0">
                <a:solidFill>
                  <a:srgbClr val="000000"/>
                </a:solidFill>
              </a:rPr>
              <a:t>: URL zum Eintrag oder zur Anwendung (für Mail an Benutzer</a:t>
            </a:r>
            <a:r>
              <a:rPr lang="de-DE" sz="900" i="1" dirty="0" smtClean="0">
                <a:solidFill>
                  <a:srgbClr val="000000"/>
                </a:solidFill>
              </a:rPr>
              <a:t>)</a:t>
            </a:r>
          </a:p>
          <a:p>
            <a:pPr algn="l">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900" i="1" dirty="0" smtClean="0">
              <a:solidFill>
                <a:srgbClr val="000000"/>
              </a:solidFill>
            </a:endParaRPr>
          </a:p>
          <a:p>
            <a:pPr marL="85725" indent="-85725" algn="l">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(2) Einige Felder haben keinen Sinn für einige Elemente, und die meisten haben keine für Mails an Benutzer.</a:t>
            </a:r>
            <a:endParaRPr lang="de-DE" sz="1000" dirty="0">
              <a:solidFill>
                <a:srgbClr val="000000"/>
              </a:solidFill>
            </a:endParaRPr>
          </a:p>
        </p:txBody>
      </p:sp>
      <p:sp>
        <p:nvSpPr>
          <p:cNvPr id="204807" name="Accolade fermante 9"/>
          <p:cNvSpPr>
            <a:spLocks/>
          </p:cNvSpPr>
          <p:nvPr/>
        </p:nvSpPr>
        <p:spPr bwMode="auto">
          <a:xfrm>
            <a:off x="6594475" y="4019550"/>
            <a:ext cx="69850" cy="392113"/>
          </a:xfrm>
          <a:prstGeom prst="rightBrace">
            <a:avLst>
              <a:gd name="adj1" fmla="val 7667"/>
              <a:gd name="adj2" fmla="val 50000"/>
            </a:avLst>
          </a:prstGeom>
          <a:solidFill>
            <a:schemeClr val="bg1"/>
          </a:solidFill>
          <a:ln w="9525">
            <a:solidFill>
              <a:srgbClr val="8D90CF"/>
            </a:solidFill>
            <a:round/>
            <a:headEnd/>
            <a:tailEnd/>
          </a:ln>
        </p:spPr>
        <p:txBody>
          <a:bodyPr/>
          <a:lstStyle/>
          <a:p>
            <a:endParaRPr lang="de-DE" sz="1100"/>
          </a:p>
        </p:txBody>
      </p:sp>
      <p:sp>
        <p:nvSpPr>
          <p:cNvPr id="204808" name="Rectangle 29"/>
          <p:cNvSpPr>
            <a:spLocks noChangeArrowheads="1"/>
          </p:cNvSpPr>
          <p:nvPr/>
        </p:nvSpPr>
        <p:spPr bwMode="auto">
          <a:xfrm>
            <a:off x="6718300" y="2697163"/>
            <a:ext cx="2425700" cy="5561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Parameter zur Definition des E-Mail-Titels in Abhängigkeit vom Ereignis (1).</a:t>
            </a:r>
            <a:endParaRPr lang="de-DE" sz="1000" dirty="0">
              <a:solidFill>
                <a:srgbClr val="000000"/>
              </a:solidFill>
            </a:endParaRPr>
          </a:p>
        </p:txBody>
      </p:sp>
      <p:sp>
        <p:nvSpPr>
          <p:cNvPr id="204809" name="Rectangle 29"/>
          <p:cNvSpPr>
            <a:spLocks noChangeArrowheads="1"/>
          </p:cNvSpPr>
          <p:nvPr/>
        </p:nvSpPr>
        <p:spPr bwMode="auto">
          <a:xfrm>
            <a:off x="6684962" y="3984625"/>
            <a:ext cx="2459037" cy="402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Parameter zum Senden von E-Mails an Benutzer (1) (2).</a:t>
            </a:r>
            <a:endParaRPr lang="de-DE" sz="1000" dirty="0">
              <a:solidFill>
                <a:srgbClr val="000000"/>
              </a:solidFill>
            </a:endParaRPr>
          </a:p>
        </p:txBody>
      </p:sp>
      <p:pic>
        <p:nvPicPr>
          <p:cNvPr id="204817" name="Picture 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250" y="1770063"/>
            <a:ext cx="6261100" cy="298608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04818" name="Accolade fermante 9"/>
          <p:cNvSpPr>
            <a:spLocks/>
          </p:cNvSpPr>
          <p:nvPr/>
        </p:nvSpPr>
        <p:spPr bwMode="auto">
          <a:xfrm>
            <a:off x="6583363" y="4448175"/>
            <a:ext cx="60325" cy="341313"/>
          </a:xfrm>
          <a:prstGeom prst="rightBrace">
            <a:avLst>
              <a:gd name="adj1" fmla="val 7727"/>
              <a:gd name="adj2" fmla="val 50000"/>
            </a:avLst>
          </a:prstGeom>
          <a:solidFill>
            <a:schemeClr val="bg1"/>
          </a:solidFill>
          <a:ln w="9525">
            <a:solidFill>
              <a:srgbClr val="8D90CF"/>
            </a:solidFill>
            <a:round/>
            <a:headEnd/>
            <a:tailEnd/>
          </a:ln>
        </p:spPr>
        <p:txBody>
          <a:bodyPr/>
          <a:lstStyle/>
          <a:p>
            <a:endParaRPr lang="de-DE" sz="1100"/>
          </a:p>
        </p:txBody>
      </p:sp>
      <p:sp>
        <p:nvSpPr>
          <p:cNvPr id="204819" name="Rectangle 29"/>
          <p:cNvSpPr>
            <a:spLocks noChangeArrowheads="1"/>
          </p:cNvSpPr>
          <p:nvPr/>
        </p:nvSpPr>
        <p:spPr bwMode="auto">
          <a:xfrm>
            <a:off x="6692900" y="4321175"/>
            <a:ext cx="2451100" cy="5561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Parameter zum Versenden von E-Mails an Genehmigende des Dokuments (1).</a:t>
            </a:r>
            <a:endParaRPr lang="de-DE" sz="1000" dirty="0">
              <a:solidFill>
                <a:srgbClr val="000000"/>
              </a:solidFill>
            </a:endParaRPr>
          </a:p>
        </p:txBody>
      </p:sp>
      <p:sp>
        <p:nvSpPr>
          <p:cNvPr id="26" name="Rectangle 12"/>
          <p:cNvSpPr>
            <a:spLocks noChangeArrowheads="1"/>
          </p:cNvSpPr>
          <p:nvPr/>
        </p:nvSpPr>
        <p:spPr bwMode="auto">
          <a:xfrm>
            <a:off x="152400" y="795338"/>
            <a:ext cx="8856663" cy="4857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pic>
        <p:nvPicPr>
          <p:cNvPr id="27"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313" y="842963"/>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8" name="Rectangle 14"/>
          <p:cNvSpPr>
            <a:spLocks noChangeArrowheads="1"/>
          </p:cNvSpPr>
          <p:nvPr/>
        </p:nvSpPr>
        <p:spPr bwMode="auto">
          <a:xfrm>
            <a:off x="169863" y="796925"/>
            <a:ext cx="88074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534988" algn="l">
              <a:buClrTx/>
              <a:buFontTx/>
              <a:buNone/>
            </a:pPr>
            <a:r>
              <a:rPr lang="de-DE" sz="1200" smtClean="0">
                <a:solidFill>
                  <a:srgbClr val="000000"/>
                </a:solidFill>
              </a:rPr>
              <a:t>Der Zugriff auf die globalen Parameterdaten sollte auf Administratoren beschränkt sein.</a:t>
            </a:r>
          </a:p>
          <a:p>
            <a:pPr marL="534988" algn="l">
              <a:buClrTx/>
              <a:buFontTx/>
              <a:buNone/>
            </a:pPr>
            <a:r>
              <a:rPr lang="de-DE" sz="1200" smtClean="0">
                <a:solidFill>
                  <a:srgbClr val="000000"/>
                </a:solidFill>
              </a:rPr>
              <a:t>Globale Parameter müssen vor dem Verlassen des Bildschirms gespeichert werden.</a:t>
            </a:r>
            <a:endParaRPr lang="de-DE" sz="1200">
              <a:solidFill>
                <a:srgbClr val="000000"/>
              </a:solidFill>
            </a:endParaRPr>
          </a:p>
        </p:txBody>
      </p:sp>
      <p:sp>
        <p:nvSpPr>
          <p:cNvPr id="29" name="Rectangle 1"/>
          <p:cNvSpPr>
            <a:spLocks noChangeArrowheads="1"/>
          </p:cNvSpPr>
          <p:nvPr/>
        </p:nvSpPr>
        <p:spPr bwMode="auto">
          <a:xfrm>
            <a:off x="142875" y="1304925"/>
            <a:ext cx="8847138"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200"/>
          </a:p>
        </p:txBody>
      </p:sp>
      <p:sp>
        <p:nvSpPr>
          <p:cNvPr id="30" name="Rectangle 72"/>
          <p:cNvSpPr>
            <a:spLocks noChangeArrowheads="1"/>
          </p:cNvSpPr>
          <p:nvPr/>
        </p:nvSpPr>
        <p:spPr bwMode="auto">
          <a:xfrm>
            <a:off x="696913" y="1287463"/>
            <a:ext cx="821372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a:solidFill>
                  <a:srgbClr val="333333"/>
                </a:solidFill>
                <a:cs typeface="Times New Roman" charset="0"/>
              </a:rPr>
              <a:t>Wenn Sie mit der Maus über die Beschriftung eines Parameters fahren, wird ein Hinweis mit einer Beschreibung des Parameters angezeigt.</a:t>
            </a:r>
            <a:endParaRPr lang="de-DE" sz="1200">
              <a:solidFill>
                <a:srgbClr val="333333"/>
              </a:solidFill>
              <a:cs typeface="Times New Roman" charset="0"/>
            </a:endParaRPr>
          </a:p>
        </p:txBody>
      </p:sp>
      <p:pic>
        <p:nvPicPr>
          <p:cNvPr id="31" name="Picture 7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9550" y="1354138"/>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63076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Funktionen (1/5)</a:t>
            </a:r>
            <a:endParaRPr lang="de-DE" sz="1800" b="1">
              <a:solidFill>
                <a:srgbClr val="000000"/>
              </a:solidFill>
            </a:endParaRPr>
          </a:p>
        </p:txBody>
      </p:sp>
      <p:sp>
        <p:nvSpPr>
          <p:cNvPr id="3075" name="Rectangle 2"/>
          <p:cNvSpPr>
            <a:spLocks noChangeArrowheads="1"/>
          </p:cNvSpPr>
          <p:nvPr/>
        </p:nvSpPr>
        <p:spPr bwMode="auto">
          <a:xfrm>
            <a:off x="0" y="847725"/>
            <a:ext cx="9143999" cy="5472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smtClean="0">
                <a:solidFill>
                  <a:srgbClr val="000000"/>
                </a:solidFill>
              </a:rPr>
              <a:t>Arbeit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Tickets: Für die Erfassung und Nachverfolgung kurzer Aktivitäten, wie Support oder Bugfixing.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Aktivitäten: Zur Planung und Nachverfolgung von Arbeitspaketen, im Projekt, Entwicklung.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Meilensteine: Zur Festlegung, Planung und Nachverfolgung von Meilensteinen.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Aktionen: Zur kompletten Beschreibung und Nachverfolgung von Aktionen, Status und Zuordnung der Verantwortung.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Hierarchisches Level-Management: Mittels Links von Aktivitäten, Tickets oder Meilensteinen zur Hauptaktivität.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Abhängigkeitsanagement: zwischen Aktivitäten, Meilensteine und Projekten für die Planung.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Zuweisung von Ressourcen zu Aktivitäten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Arbeitsaufwandsmanagement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Kosten Management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Definition der Arbeitsabläufe mit Statusanzeige</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Linkmanagement, zwischen fast jedem Element (Aktivitäten, Karten, Dokumente, ...)</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sz="100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smtClean="0">
                <a:solidFill>
                  <a:srgbClr val="000000"/>
                </a:solidFill>
              </a:rPr>
              <a:t>Nachverfolgung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Planungsfunktionalität auf einfache und verständliche Weise unter Berücksichtigung von Ressourcenkapazität, Ressourcenbeeinflussungsrate im Projekt und Ressourcenzuordnungsrate zur Aktivität.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Präsentation der Projektplanung, Aktivitäten, Meilensteine und deren Abhängigkeiten in der Gantt-Ansicht.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Ressourcen und Projektportfolio in der Gantt-Planungsansicht.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Arbeitsaufwand der Ressourcen.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mtClean="0">
                <a:solidFill>
                  <a:srgbClr val="000000"/>
                </a:solidFill>
              </a:rPr>
              <a:t>Druckbare Berichte mit Grafiken und die Möglichkeit diese als PDF-Dateien zu exportieren.</a:t>
            </a:r>
            <a:endParaRPr lang="de-DE">
              <a:solidFill>
                <a:srgbClr val="000000"/>
              </a:solidFill>
            </a:endParaRPr>
          </a:p>
        </p:txBody>
      </p:sp>
    </p:spTree>
    <p:extLst>
      <p:ext uri="{BB962C8B-B14F-4D97-AF65-F5344CB8AC3E}">
        <p14:creationId xmlns:p14="http://schemas.microsoft.com/office/powerpoint/2010/main" val="26763288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5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878" y="933450"/>
            <a:ext cx="2030412"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507" name="Picture 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628" y="2733675"/>
            <a:ext cx="2030412"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508" name="Picture 4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378" y="4829280"/>
            <a:ext cx="2030412"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509" name="Picture 4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9518" y="939800"/>
            <a:ext cx="2414587" cy="419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1511" name="Rectangle 9"/>
          <p:cNvSpPr>
            <a:spLocks noChangeArrowheads="1"/>
          </p:cNvSpPr>
          <p:nvPr/>
        </p:nvSpPr>
        <p:spPr bwMode="auto">
          <a:xfrm>
            <a:off x="66878" y="949325"/>
            <a:ext cx="427037" cy="58738"/>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12" name="AutoShape 10"/>
          <p:cNvSpPr>
            <a:spLocks/>
          </p:cNvSpPr>
          <p:nvPr/>
        </p:nvSpPr>
        <p:spPr bwMode="auto">
          <a:xfrm>
            <a:off x="2221115" y="950913"/>
            <a:ext cx="828675" cy="496887"/>
          </a:xfrm>
          <a:prstGeom prst="accentCallout2">
            <a:avLst>
              <a:gd name="adj1" fmla="val 23005"/>
              <a:gd name="adj2" fmla="val -9194"/>
              <a:gd name="adj3" fmla="val 23005"/>
              <a:gd name="adj4" fmla="val -52106"/>
              <a:gd name="adj5" fmla="val 4153"/>
              <a:gd name="adj6" fmla="val -208431"/>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13" name="Text Box 12"/>
          <p:cNvSpPr txBox="1">
            <a:spLocks noChangeArrowheads="1"/>
          </p:cNvSpPr>
          <p:nvPr/>
        </p:nvSpPr>
        <p:spPr bwMode="auto">
          <a:xfrm>
            <a:off x="4740275" y="849313"/>
            <a:ext cx="2243138"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smtClean="0">
                <a:solidFill>
                  <a:srgbClr val="000000"/>
                </a:solidFill>
              </a:rPr>
              <a:t>Ein Klick auf das </a:t>
            </a:r>
            <a:r>
              <a:rPr lang="de-DE" sz="1200" b="1" smtClean="0">
                <a:solidFill>
                  <a:srgbClr val="000000"/>
                </a:solidFill>
              </a:rPr>
              <a:t>Logo </a:t>
            </a:r>
            <a:r>
              <a:rPr lang="de-DE" sz="1200" smtClean="0">
                <a:solidFill>
                  <a:srgbClr val="000000"/>
                </a:solidFill>
              </a:rPr>
              <a:t>und</a:t>
            </a:r>
            <a:r>
              <a:rPr lang="de-DE" sz="1200" b="1" smtClean="0">
                <a:solidFill>
                  <a:srgbClr val="000000"/>
                </a:solidFill>
              </a:rPr>
              <a:t> </a:t>
            </a:r>
            <a:r>
              <a:rPr lang="de-DE" sz="1200" smtClean="0">
                <a:solidFill>
                  <a:srgbClr val="000000"/>
                </a:solidFill>
              </a:rPr>
              <a:t>das „Informations“ Pop-up wird angezeigt.</a:t>
            </a:r>
            <a:endParaRPr lang="de-DE" sz="1200">
              <a:solidFill>
                <a:srgbClr val="000000"/>
              </a:solidFill>
            </a:endParaRPr>
          </a:p>
        </p:txBody>
      </p:sp>
      <p:sp>
        <p:nvSpPr>
          <p:cNvPr id="21523" name="Rectangle 22"/>
          <p:cNvSpPr>
            <a:spLocks noChangeArrowheads="1"/>
          </p:cNvSpPr>
          <p:nvPr/>
        </p:nvSpPr>
        <p:spPr bwMode="auto">
          <a:xfrm>
            <a:off x="120853" y="5491268"/>
            <a:ext cx="427037" cy="481012"/>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24" name="AutoShape 23"/>
          <p:cNvSpPr>
            <a:spLocks/>
          </p:cNvSpPr>
          <p:nvPr/>
        </p:nvSpPr>
        <p:spPr bwMode="auto">
          <a:xfrm>
            <a:off x="2365578" y="4648305"/>
            <a:ext cx="909637" cy="1838325"/>
          </a:xfrm>
          <a:prstGeom prst="accentCallout2">
            <a:avLst>
              <a:gd name="adj1" fmla="val 5699"/>
              <a:gd name="adj2" fmla="val -9194"/>
              <a:gd name="adj3" fmla="val 5699"/>
              <a:gd name="adj4" fmla="val -55745"/>
              <a:gd name="adj5" fmla="val 45940"/>
              <a:gd name="adj6" fmla="val -224903"/>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25" name="Text Box 24"/>
          <p:cNvSpPr txBox="1">
            <a:spLocks noChangeArrowheads="1"/>
          </p:cNvSpPr>
          <p:nvPr/>
        </p:nvSpPr>
        <p:spPr bwMode="auto">
          <a:xfrm>
            <a:off x="4169070" y="4591155"/>
            <a:ext cx="4873120" cy="1941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b="1" smtClean="0">
                <a:solidFill>
                  <a:srgbClr val="000000"/>
                </a:solidFill>
              </a:rPr>
              <a:t>Nachrichtenbereich </a:t>
            </a:r>
            <a:r>
              <a:rPr lang="de-DE" sz="1200" smtClean="0">
                <a:solidFill>
                  <a:srgbClr val="000000"/>
                </a:solidFill>
              </a:rPr>
              <a:t>Im Nachrichtenbereich werden Informationen über die wichtigsten Aktionen angezeigt: Einfügen, Aktualisieren, Löschen. Der Zeitstempel zeigt an, wann die Aktion ausgeführt wurde. Dies ist nur ein temporärer Logging-Bereich. Die hier angezeigten Nachrichten werden nicht gespeichert.</a:t>
            </a:r>
          </a:p>
          <a:p>
            <a:pPr algn="l" eaLnBrk="1" hangingPunct="1">
              <a:buClrTx/>
              <a:buFontTx/>
              <a:buNone/>
            </a:pPr>
            <a:r>
              <a:rPr lang="de-DE" sz="1200" b="1" smtClean="0">
                <a:solidFill>
                  <a:srgbClr val="000000"/>
                </a:solidFill>
              </a:rPr>
              <a:t>Externe Verlinkungen </a:t>
            </a:r>
            <a:r>
              <a:rPr lang="de-DE" sz="1200" smtClean="0">
                <a:solidFill>
                  <a:srgbClr val="000000"/>
                </a:solidFill>
              </a:rPr>
              <a:t>Externe Verlinkungen zeigen Hyperlinks zu entfernten Webseiten an. Diese Links sind als Hyperlink-Anhänge in Projekten definiert. Diese Links beziehen sich auf die jeweiligen Projekte.</a:t>
            </a:r>
            <a:endParaRPr lang="de-DE" sz="1200">
              <a:solidFill>
                <a:srgbClr val="000000"/>
              </a:solidFill>
            </a:endParaRPr>
          </a:p>
        </p:txBody>
      </p:sp>
      <p:sp>
        <p:nvSpPr>
          <p:cNvPr id="21526" name="Text Box 26"/>
          <p:cNvSpPr txBox="1">
            <a:spLocks noChangeArrowheads="1"/>
          </p:cNvSpPr>
          <p:nvPr/>
        </p:nvSpPr>
        <p:spPr bwMode="auto">
          <a:xfrm>
            <a:off x="4697350" y="1550792"/>
            <a:ext cx="2467377"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smtClean="0">
                <a:solidFill>
                  <a:srgbClr val="000000"/>
                </a:solidFill>
              </a:rPr>
              <a:t>Klicken Sie auf den Rettungsring und das Online-Benutzerhandbuch wird angezeigt. </a:t>
            </a:r>
            <a:endParaRPr lang="de-DE" sz="1200">
              <a:solidFill>
                <a:srgbClr val="000000"/>
              </a:solidFill>
            </a:endParaRPr>
          </a:p>
        </p:txBody>
      </p:sp>
      <p:sp>
        <p:nvSpPr>
          <p:cNvPr id="21527" name="Rectangle 27"/>
          <p:cNvSpPr>
            <a:spLocks noChangeArrowheads="1"/>
          </p:cNvSpPr>
          <p:nvPr/>
        </p:nvSpPr>
        <p:spPr bwMode="auto">
          <a:xfrm>
            <a:off x="4441203" y="952500"/>
            <a:ext cx="279400" cy="269875"/>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28" name="AutoShape 28"/>
          <p:cNvSpPr>
            <a:spLocks/>
          </p:cNvSpPr>
          <p:nvPr/>
        </p:nvSpPr>
        <p:spPr bwMode="auto">
          <a:xfrm>
            <a:off x="3720756" y="1528763"/>
            <a:ext cx="828675" cy="889000"/>
          </a:xfrm>
          <a:prstGeom prst="accentCallout2">
            <a:avLst>
              <a:gd name="adj1" fmla="val 19435"/>
              <a:gd name="adj2" fmla="val 114192"/>
              <a:gd name="adj3" fmla="val 19435"/>
              <a:gd name="adj4" fmla="val 99198"/>
              <a:gd name="adj5" fmla="val -33905"/>
              <a:gd name="adj6" fmla="val 100047"/>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21529" name="Picture 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7728" y="3841750"/>
            <a:ext cx="223837" cy="317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1530" name="Rectangle 30"/>
          <p:cNvSpPr>
            <a:spLocks noChangeArrowheads="1"/>
          </p:cNvSpPr>
          <p:nvPr/>
        </p:nvSpPr>
        <p:spPr bwMode="auto">
          <a:xfrm>
            <a:off x="520903" y="3832225"/>
            <a:ext cx="277812" cy="42863"/>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31" name="AutoShape 31"/>
          <p:cNvSpPr>
            <a:spLocks/>
          </p:cNvSpPr>
          <p:nvPr/>
        </p:nvSpPr>
        <p:spPr bwMode="auto">
          <a:xfrm>
            <a:off x="2459240" y="4013200"/>
            <a:ext cx="828675" cy="246063"/>
          </a:xfrm>
          <a:prstGeom prst="accentCallout2">
            <a:avLst>
              <a:gd name="adj1" fmla="val 46454"/>
              <a:gd name="adj2" fmla="val -96380"/>
              <a:gd name="adj3" fmla="val 78569"/>
              <a:gd name="adj4" fmla="val -187356"/>
              <a:gd name="adj5" fmla="val -64306"/>
              <a:gd name="adj6" fmla="val -217153"/>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32" name="Text Box 32"/>
          <p:cNvSpPr txBox="1">
            <a:spLocks noChangeArrowheads="1"/>
          </p:cNvSpPr>
          <p:nvPr/>
        </p:nvSpPr>
        <p:spPr bwMode="auto">
          <a:xfrm>
            <a:off x="2253768" y="2788764"/>
            <a:ext cx="4814321"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smtClean="0">
                <a:solidFill>
                  <a:srgbClr val="000000"/>
                </a:solidFill>
              </a:rPr>
              <a:t>Diese Schaltfläche ermöglicht das Ein-/Ausblenden des Menüs (linker Teil) und den Umschaltmodus für Liste und Detail, sodass das ausgewählte Element im "Vollbildmodus" angezeigt wird. Dieser Bereich wird mit drei grünen Balken ein- und ausgeblendet.</a:t>
            </a:r>
            <a:endParaRPr lang="de-DE" sz="1200">
              <a:solidFill>
                <a:srgbClr val="000000"/>
              </a:solidFill>
            </a:endParaRPr>
          </a:p>
        </p:txBody>
      </p:sp>
      <p:sp>
        <p:nvSpPr>
          <p:cNvPr id="21533" name="Line 33"/>
          <p:cNvSpPr>
            <a:spLocks noChangeShapeType="1"/>
          </p:cNvSpPr>
          <p:nvPr/>
        </p:nvSpPr>
        <p:spPr bwMode="auto">
          <a:xfrm>
            <a:off x="6874826" y="1159682"/>
            <a:ext cx="322837" cy="7131"/>
          </a:xfrm>
          <a:prstGeom prst="line">
            <a:avLst/>
          </a:prstGeom>
          <a:noFill/>
          <a:ln w="19080">
            <a:solidFill>
              <a:srgbClr val="FF0000"/>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sp>
        <p:nvSpPr>
          <p:cNvPr id="21535" name="Text Box 26"/>
          <p:cNvSpPr txBox="1">
            <a:spLocks noChangeArrowheads="1"/>
          </p:cNvSpPr>
          <p:nvPr/>
        </p:nvSpPr>
        <p:spPr bwMode="auto">
          <a:xfrm>
            <a:off x="2045728" y="1390650"/>
            <a:ext cx="2496072"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b="1" smtClean="0">
                <a:solidFill>
                  <a:schemeClr val="tx1"/>
                </a:solidFill>
              </a:rPr>
              <a:t>Logo ersetzen</a:t>
            </a:r>
            <a:r>
              <a:rPr lang="de-DE" sz="1200" smtClean="0">
                <a:solidFill>
                  <a:schemeClr val="tx1"/>
                </a:solidFill>
              </a:rPr>
              <a:t>: Das Logo logo.gif im Stammverzeichnis mit Ihrem eigenen logo.gif im Stammverzeichnis ersetzen</a:t>
            </a:r>
            <a:endParaRPr lang="de-DE" sz="1200">
              <a:solidFill>
                <a:schemeClr val="tx1"/>
              </a:solidFill>
            </a:endParaRPr>
          </a:p>
        </p:txBody>
      </p:sp>
      <p:pic>
        <p:nvPicPr>
          <p:cNvPr id="21536" name="Picture 3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26238" y="919163"/>
            <a:ext cx="1751012" cy="11525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538" name="Picture 4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08353" y="4013200"/>
            <a:ext cx="2019300" cy="228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541" name="Picture 5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32240" y="4661005"/>
            <a:ext cx="1709738" cy="18113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38" name="Text Box 1"/>
          <p:cNvSpPr txBox="1">
            <a:spLocks noChangeArrowheads="1"/>
          </p:cNvSpPr>
          <p:nvPr/>
        </p:nvSpPr>
        <p:spPr bwMode="auto">
          <a:xfrm>
            <a:off x="2268538" y="123825"/>
            <a:ext cx="504387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Grafische Benutzeroberfläche (2/10)</a:t>
            </a:r>
            <a:endParaRPr lang="de-DE" sz="1800" b="1">
              <a:solidFill>
                <a:srgbClr val="000000"/>
              </a:solidFill>
            </a:endParaRPr>
          </a:p>
        </p:txBody>
      </p:sp>
    </p:spTree>
    <p:extLst>
      <p:ext uri="{BB962C8B-B14F-4D97-AF65-F5344CB8AC3E}">
        <p14:creationId xmlns:p14="http://schemas.microsoft.com/office/powerpoint/2010/main" val="37704694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Benutzerparameter</a:t>
            </a:r>
            <a:endParaRPr lang="de-DE" sz="1800" b="1">
              <a:solidFill>
                <a:srgbClr val="000000"/>
              </a:solidFill>
            </a:endParaRPr>
          </a:p>
        </p:txBody>
      </p:sp>
      <p:sp>
        <p:nvSpPr>
          <p:cNvPr id="205827" name="Accolade fermante 6"/>
          <p:cNvSpPr>
            <a:spLocks/>
          </p:cNvSpPr>
          <p:nvPr/>
        </p:nvSpPr>
        <p:spPr bwMode="auto">
          <a:xfrm>
            <a:off x="4489450" y="2100263"/>
            <a:ext cx="57150" cy="1057275"/>
          </a:xfrm>
          <a:prstGeom prst="rightBrace">
            <a:avLst>
              <a:gd name="adj1" fmla="val 41197"/>
              <a:gd name="adj2" fmla="val 50000"/>
            </a:avLst>
          </a:prstGeom>
          <a:solidFill>
            <a:schemeClr val="bg1"/>
          </a:solidFill>
          <a:ln w="9525">
            <a:solidFill>
              <a:srgbClr val="6C70C2"/>
            </a:solidFill>
            <a:round/>
            <a:headEnd/>
            <a:tailEnd/>
          </a:ln>
        </p:spPr>
        <p:txBody>
          <a:bodyPr/>
          <a:lstStyle/>
          <a:p>
            <a:endParaRPr lang="de-DE" sz="1000"/>
          </a:p>
        </p:txBody>
      </p:sp>
      <p:sp>
        <p:nvSpPr>
          <p:cNvPr id="205828" name="Rectangle 29"/>
          <p:cNvSpPr>
            <a:spLocks noChangeArrowheads="1"/>
          </p:cNvSpPr>
          <p:nvPr/>
        </p:nvSpPr>
        <p:spPr bwMode="auto">
          <a:xfrm>
            <a:off x="4584700" y="2397125"/>
            <a:ext cx="3981450" cy="2484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smtClean="0">
                <a:solidFill>
                  <a:srgbClr val="000000"/>
                </a:solidFill>
              </a:rPr>
              <a:t>Generisches Anzeige Parameter für den Benutzer.</a:t>
            </a:r>
            <a:endParaRPr lang="de-DE" sz="1000" dirty="0">
              <a:solidFill>
                <a:srgbClr val="000000"/>
              </a:solidFill>
            </a:endParaRPr>
          </a:p>
        </p:txBody>
      </p:sp>
      <p:sp>
        <p:nvSpPr>
          <p:cNvPr id="205829" name="Accolade fermante 9"/>
          <p:cNvSpPr>
            <a:spLocks/>
          </p:cNvSpPr>
          <p:nvPr/>
        </p:nvSpPr>
        <p:spPr bwMode="auto">
          <a:xfrm>
            <a:off x="4478338" y="3389313"/>
            <a:ext cx="53975" cy="1085850"/>
          </a:xfrm>
          <a:prstGeom prst="rightBrace">
            <a:avLst>
              <a:gd name="adj1" fmla="val 14343"/>
              <a:gd name="adj2" fmla="val 50000"/>
            </a:avLst>
          </a:prstGeom>
          <a:solidFill>
            <a:schemeClr val="bg1"/>
          </a:solidFill>
          <a:ln w="9525">
            <a:solidFill>
              <a:srgbClr val="6C70C2"/>
            </a:solidFill>
            <a:round/>
            <a:headEnd/>
            <a:tailEnd/>
          </a:ln>
        </p:spPr>
        <p:txBody>
          <a:bodyPr/>
          <a:lstStyle/>
          <a:p>
            <a:endParaRPr lang="de-DE" sz="1000"/>
          </a:p>
        </p:txBody>
      </p:sp>
      <p:sp>
        <p:nvSpPr>
          <p:cNvPr id="205830" name="Accolade fermante 10"/>
          <p:cNvSpPr>
            <a:spLocks/>
          </p:cNvSpPr>
          <p:nvPr/>
        </p:nvSpPr>
        <p:spPr bwMode="auto">
          <a:xfrm>
            <a:off x="4470400" y="4829175"/>
            <a:ext cx="125413" cy="630238"/>
          </a:xfrm>
          <a:prstGeom prst="rightBrace">
            <a:avLst>
              <a:gd name="adj1" fmla="val 11191"/>
              <a:gd name="adj2" fmla="val 50000"/>
            </a:avLst>
          </a:prstGeom>
          <a:solidFill>
            <a:schemeClr val="bg1"/>
          </a:solidFill>
          <a:ln w="9525">
            <a:solidFill>
              <a:srgbClr val="6C70C2"/>
            </a:solidFill>
            <a:round/>
            <a:headEnd/>
            <a:tailEnd/>
          </a:ln>
        </p:spPr>
        <p:txBody>
          <a:bodyPr/>
          <a:lstStyle/>
          <a:p>
            <a:endParaRPr lang="de-DE" sz="1000"/>
          </a:p>
        </p:txBody>
      </p:sp>
      <p:sp>
        <p:nvSpPr>
          <p:cNvPr id="205831" name="Accolade fermante 11"/>
          <p:cNvSpPr>
            <a:spLocks/>
          </p:cNvSpPr>
          <p:nvPr/>
        </p:nvSpPr>
        <p:spPr bwMode="auto">
          <a:xfrm>
            <a:off x="4470400" y="5957888"/>
            <a:ext cx="112713" cy="423862"/>
          </a:xfrm>
          <a:prstGeom prst="rightBrace">
            <a:avLst>
              <a:gd name="adj1" fmla="val 10916"/>
              <a:gd name="adj2" fmla="val 50000"/>
            </a:avLst>
          </a:prstGeom>
          <a:solidFill>
            <a:schemeClr val="bg1"/>
          </a:solidFill>
          <a:ln w="9525">
            <a:solidFill>
              <a:srgbClr val="6C70C2"/>
            </a:solidFill>
            <a:round/>
            <a:headEnd/>
            <a:tailEnd/>
          </a:ln>
        </p:spPr>
        <p:txBody>
          <a:bodyPr/>
          <a:lstStyle/>
          <a:p>
            <a:endParaRPr lang="de-DE" sz="1000"/>
          </a:p>
        </p:txBody>
      </p:sp>
      <p:sp>
        <p:nvSpPr>
          <p:cNvPr id="205832" name="Rectangle 29"/>
          <p:cNvSpPr>
            <a:spLocks noChangeArrowheads="1"/>
          </p:cNvSpPr>
          <p:nvPr/>
        </p:nvSpPr>
        <p:spPr bwMode="auto">
          <a:xfrm>
            <a:off x="4595813" y="3778250"/>
            <a:ext cx="3981450" cy="2484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Auswahl des Verhaltens der grafischen Benutzeroberfläche</a:t>
            </a:r>
            <a:endParaRPr lang="de-DE" sz="1000" dirty="0">
              <a:solidFill>
                <a:srgbClr val="000000"/>
              </a:solidFill>
            </a:endParaRPr>
          </a:p>
        </p:txBody>
      </p:sp>
      <p:sp>
        <p:nvSpPr>
          <p:cNvPr id="205833" name="Rectangle 29"/>
          <p:cNvSpPr>
            <a:spLocks noChangeArrowheads="1"/>
          </p:cNvSpPr>
          <p:nvPr/>
        </p:nvSpPr>
        <p:spPr bwMode="auto">
          <a:xfrm>
            <a:off x="4595813" y="4968875"/>
            <a:ext cx="4433887" cy="402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Auswahl der Druckhistorie für detaillierte Informationen und Ziel für den Druck und PDF-Export.</a:t>
            </a:r>
            <a:endParaRPr lang="de-DE" sz="1000" dirty="0">
              <a:solidFill>
                <a:srgbClr val="000000"/>
              </a:solidFill>
            </a:endParaRPr>
          </a:p>
        </p:txBody>
      </p:sp>
      <p:sp>
        <p:nvSpPr>
          <p:cNvPr id="205834" name="Rectangle 29"/>
          <p:cNvSpPr>
            <a:spLocks noChangeArrowheads="1"/>
          </p:cNvSpPr>
          <p:nvPr/>
        </p:nvSpPr>
        <p:spPr bwMode="auto">
          <a:xfrm>
            <a:off x="4578350" y="5851525"/>
            <a:ext cx="4432300" cy="7100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dirty="0">
                <a:solidFill>
                  <a:srgbClr val="000000"/>
                </a:solidFill>
              </a:rPr>
              <a:t>Standardmäßig ausgewähltes Projekt und Auswahl des Zeichens zum Einrücken von Projektlisten, zur Darstellung der PSP-Struktur von Projekten und Unterprojekten (kann kein "Leerzeichen" sein, kann "nichts" sein, um flache Listen zu erhalten).</a:t>
            </a:r>
            <a:endParaRPr lang="de-DE" sz="1000" dirty="0">
              <a:solidFill>
                <a:srgbClr val="000000"/>
              </a:solidFill>
            </a:endParaRPr>
          </a:p>
        </p:txBody>
      </p:sp>
      <p:sp>
        <p:nvSpPr>
          <p:cNvPr id="205835" name="Rectangle 12"/>
          <p:cNvSpPr>
            <a:spLocks noChangeArrowheads="1"/>
          </p:cNvSpPr>
          <p:nvPr/>
        </p:nvSpPr>
        <p:spPr bwMode="auto">
          <a:xfrm>
            <a:off x="152400" y="817563"/>
            <a:ext cx="8856663" cy="4857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sz="1100"/>
          </a:p>
        </p:txBody>
      </p:sp>
      <p:pic>
        <p:nvPicPr>
          <p:cNvPr id="205836"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13" y="865188"/>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05837" name="Rectangle 14"/>
          <p:cNvSpPr>
            <a:spLocks noChangeArrowheads="1"/>
          </p:cNvSpPr>
          <p:nvPr/>
        </p:nvSpPr>
        <p:spPr bwMode="auto">
          <a:xfrm>
            <a:off x="169863" y="933450"/>
            <a:ext cx="8807450" cy="2637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534988" algn="l"/>
            <a:r>
              <a:rPr lang="de-DE" sz="1100" smtClean="0">
                <a:solidFill>
                  <a:schemeClr val="tx1"/>
                </a:solidFill>
              </a:rPr>
              <a:t>Benutzerparameter Bildschirm sollte den Zugang zu allen Benutzern erlaubt werden. </a:t>
            </a:r>
            <a:endParaRPr lang="de-DE" sz="1100">
              <a:solidFill>
                <a:schemeClr val="tx1"/>
              </a:solidFill>
            </a:endParaRPr>
          </a:p>
        </p:txBody>
      </p:sp>
      <p:sp>
        <p:nvSpPr>
          <p:cNvPr id="205838" name="Rectangle 1"/>
          <p:cNvSpPr>
            <a:spLocks noChangeArrowheads="1"/>
          </p:cNvSpPr>
          <p:nvPr/>
        </p:nvSpPr>
        <p:spPr bwMode="auto">
          <a:xfrm>
            <a:off x="142875" y="1347788"/>
            <a:ext cx="8847138"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05839" name="Rectangle 72"/>
          <p:cNvSpPr>
            <a:spLocks noChangeArrowheads="1"/>
          </p:cNvSpPr>
          <p:nvPr/>
        </p:nvSpPr>
        <p:spPr bwMode="auto">
          <a:xfrm>
            <a:off x="696913" y="1368425"/>
            <a:ext cx="8213725" cy="4330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smtClean="0">
                <a:solidFill>
                  <a:schemeClr val="tx1"/>
                </a:solidFill>
              </a:rPr>
              <a:t>Benutzerparameter sind effizient, auch ohne zu speichern.</a:t>
            </a:r>
          </a:p>
          <a:p>
            <a:pPr algn="l">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smtClean="0">
                <a:solidFill>
                  <a:schemeClr val="tx1"/>
                </a:solidFill>
              </a:rPr>
              <a:t>Speichern von Parametern werden die ausgewählten Parameter auf jede Verbindung abrufen.</a:t>
            </a:r>
            <a:endParaRPr lang="de-DE" sz="1100">
              <a:solidFill>
                <a:schemeClr val="tx1"/>
              </a:solidFill>
            </a:endParaRPr>
          </a:p>
        </p:txBody>
      </p:sp>
      <p:pic>
        <p:nvPicPr>
          <p:cNvPr id="205840" name="Picture 7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9550" y="139700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05842" name="Picture 3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5575" y="5737225"/>
            <a:ext cx="4335463" cy="6556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05844" name="Picture 3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1288" y="4584700"/>
            <a:ext cx="4327525" cy="9223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05845" name="Picture 2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8588" y="3192463"/>
            <a:ext cx="4343400" cy="13335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05847" name="Picture 2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3988" y="1889125"/>
            <a:ext cx="4300537" cy="12652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8580084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Übersetzbar Namen</a:t>
            </a:r>
            <a:endParaRPr lang="de-DE" sz="1800" b="1">
              <a:solidFill>
                <a:srgbClr val="000000"/>
              </a:solidFill>
            </a:endParaRPr>
          </a:p>
        </p:txBody>
      </p:sp>
      <p:sp>
        <p:nvSpPr>
          <p:cNvPr id="206851" name="Rectangle 1"/>
          <p:cNvSpPr>
            <a:spLocks noChangeArrowheads="1"/>
          </p:cNvSpPr>
          <p:nvPr/>
        </p:nvSpPr>
        <p:spPr bwMode="auto">
          <a:xfrm>
            <a:off x="155575" y="958850"/>
            <a:ext cx="8731250" cy="45264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Einige Elemente haben einen übersetzbaren Namen, d.h. wenn Sie ein solches Element haben, wird nicht direkt sein Name angezeigt, sondern eine Übersetzung seines Namens: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Diese </a:t>
            </a:r>
            <a:r>
              <a:rPr lang="de-DE" sz="1200" dirty="0" smtClean="0">
                <a:solidFill>
                  <a:srgbClr val="333333"/>
                </a:solidFill>
                <a:cs typeface="Times New Roman" charset="0"/>
              </a:rPr>
              <a:t>Elemente sind leicht zu erkennen</a:t>
            </a:r>
            <a:r>
              <a:rPr lang="de-DE" sz="1200" dirty="0">
                <a:solidFill>
                  <a:srgbClr val="333333"/>
                </a:solidFill>
                <a:cs typeface="Times New Roman" charset="0"/>
              </a:rPr>
              <a:t>: sie haben die </a:t>
            </a:r>
            <a:r>
              <a:rPr lang="de-DE" sz="1200" dirty="0" smtClean="0">
                <a:solidFill>
                  <a:srgbClr val="333333"/>
                </a:solidFill>
                <a:cs typeface="Times New Roman" charset="0"/>
              </a:rPr>
              <a:t>Eigenschaft $ </a:t>
            </a:r>
            <a:r>
              <a:rPr lang="de-DE" sz="1200" dirty="0" smtClean="0">
                <a:solidFill>
                  <a:srgbClr val="333333"/>
                </a:solidFill>
                <a:cs typeface="Times New Roman" charset="0"/>
              </a:rPr>
              <a:t>_</a:t>
            </a:r>
            <a:r>
              <a:rPr lang="de-DE" sz="1200" dirty="0" err="1" smtClean="0">
                <a:solidFill>
                  <a:srgbClr val="333333"/>
                </a:solidFill>
                <a:cs typeface="Times New Roman" charset="0"/>
              </a:rPr>
              <a:t>isNameTranslatable</a:t>
            </a:r>
            <a:r>
              <a:rPr lang="de-DE" sz="1200" dirty="0" smtClean="0">
                <a:solidFill>
                  <a:srgbClr val="333333"/>
                </a:solidFill>
                <a:cs typeface="Times New Roman" charset="0"/>
              </a:rPr>
              <a:t> = </a:t>
            </a:r>
            <a:r>
              <a:rPr lang="de-DE" sz="1200" dirty="0" err="1" smtClean="0">
                <a:solidFill>
                  <a:srgbClr val="333333"/>
                </a:solidFill>
                <a:cs typeface="Times New Roman" charset="0"/>
              </a:rPr>
              <a:t>true</a:t>
            </a:r>
            <a:r>
              <a:rPr lang="de-DE" sz="1200" dirty="0" smtClean="0">
                <a:solidFill>
                  <a:srgbClr val="333333"/>
                </a:solidFill>
                <a:cs typeface="Times New Roman" charset="0"/>
              </a:rPr>
              <a:t>;</a:t>
            </a:r>
            <a:br>
              <a:rPr lang="de-DE" sz="1200" dirty="0" smtClean="0">
                <a:solidFill>
                  <a:srgbClr val="333333"/>
                </a:solidFill>
                <a:cs typeface="Times New Roman" charset="0"/>
              </a:rPr>
            </a:br>
            <a:r>
              <a:rPr lang="de-DE" sz="1200" dirty="0" smtClean="0">
                <a:solidFill>
                  <a:srgbClr val="333333"/>
                </a:solidFill>
                <a:cs typeface="Times New Roman" charset="0"/>
              </a:rPr>
              <a:t>Die meisten </a:t>
            </a:r>
            <a:r>
              <a:rPr lang="de-DE" sz="1200" dirty="0">
                <a:solidFill>
                  <a:srgbClr val="333333"/>
                </a:solidFill>
                <a:cs typeface="Times New Roman" charset="0"/>
              </a:rPr>
              <a:t>dieser Elemente sind interne Listen, die nicht über das Tool aktualisiert werden können.</a:t>
            </a:r>
            <a:br>
              <a:rPr lang="de-DE" sz="1200" dirty="0">
                <a:solidFill>
                  <a:srgbClr val="333333"/>
                </a:solidFill>
                <a:cs typeface="Times New Roman" charset="0"/>
              </a:rPr>
            </a:br>
            <a:r>
              <a:rPr lang="de-DE" sz="1200" dirty="0">
                <a:solidFill>
                  <a:srgbClr val="333333"/>
                </a:solidFill>
                <a:cs typeface="Times New Roman" charset="0"/>
              </a:rPr>
              <a:t>Aber zwei davon können modifiziert </a:t>
            </a:r>
            <a:r>
              <a:rPr lang="de-DE" sz="1200" dirty="0" smtClean="0">
                <a:solidFill>
                  <a:srgbClr val="333333"/>
                </a:solidFill>
                <a:cs typeface="Times New Roman" charset="0"/>
              </a:rPr>
              <a:t>werden: </a:t>
            </a:r>
            <a:r>
              <a:rPr lang="de-DE" sz="1200" dirty="0">
                <a:solidFill>
                  <a:srgbClr val="333333"/>
                </a:solidFill>
                <a:cs typeface="Times New Roman" charset="0"/>
              </a:rPr>
              <a:t>"</a:t>
            </a:r>
            <a:r>
              <a:rPr lang="de-DE" sz="1200" dirty="0" err="1">
                <a:solidFill>
                  <a:srgbClr val="333333"/>
                </a:solidFill>
                <a:cs typeface="Times New Roman" charset="0"/>
              </a:rPr>
              <a:t>profile</a:t>
            </a:r>
            <a:r>
              <a:rPr lang="de-DE" sz="1200" dirty="0">
                <a:solidFill>
                  <a:srgbClr val="333333"/>
                </a:solidFill>
                <a:cs typeface="Times New Roman" charset="0"/>
              </a:rPr>
              <a:t>" </a:t>
            </a:r>
            <a:r>
              <a:rPr lang="de-DE" sz="1200" dirty="0" err="1">
                <a:solidFill>
                  <a:srgbClr val="333333"/>
                </a:solidFill>
                <a:cs typeface="Times New Roman" charset="0"/>
              </a:rPr>
              <a:t>and</a:t>
            </a:r>
            <a:r>
              <a:rPr lang="de-DE" sz="1200" dirty="0">
                <a:solidFill>
                  <a:srgbClr val="333333"/>
                </a:solidFill>
                <a:cs typeface="Times New Roman" charset="0"/>
              </a:rPr>
              <a:t> "</a:t>
            </a:r>
            <a:r>
              <a:rPr lang="de-DE" sz="1200" dirty="0" err="1">
                <a:solidFill>
                  <a:srgbClr val="333333"/>
                </a:solidFill>
                <a:cs typeface="Times New Roman" charset="0"/>
              </a:rPr>
              <a:t>access</a:t>
            </a:r>
            <a:r>
              <a:rPr lang="de-DE" sz="1200" dirty="0">
                <a:solidFill>
                  <a:srgbClr val="333333"/>
                </a:solidFill>
                <a:cs typeface="Times New Roman" charset="0"/>
              </a:rPr>
              <a:t> </a:t>
            </a:r>
            <a:r>
              <a:rPr lang="de-DE" sz="1200" dirty="0" err="1" smtClean="0">
                <a:solidFill>
                  <a:srgbClr val="333333"/>
                </a:solidFill>
                <a:cs typeface="Times New Roman" charset="0"/>
              </a:rPr>
              <a:t>mode</a:t>
            </a:r>
            <a:r>
              <a:rPr lang="de-DE" sz="1200" dirty="0" smtClean="0">
                <a:solidFill>
                  <a:srgbClr val="333333"/>
                </a:solidFill>
                <a:cs typeface="Times New Roman" charset="0"/>
              </a:rPr>
              <a:t>“ Sie </a:t>
            </a:r>
            <a:r>
              <a:rPr lang="de-DE" sz="1200" dirty="0">
                <a:solidFill>
                  <a:srgbClr val="333333"/>
                </a:solidFill>
                <a:cs typeface="Times New Roman" charset="0"/>
              </a:rPr>
              <a:t>sind leicht zu identifizieren, da unter dem Namensfeld der übersetzte Name erscheint (nur Anzeige), d.h. Sie können einen neuen Eintrag hinzufügen, aber wie stellen Sie dann seinen Namen ein:</a:t>
            </a:r>
            <a:br>
              <a:rPr lang="de-DE" sz="1200" dirty="0">
                <a:solidFill>
                  <a:srgbClr val="333333"/>
                </a:solidFill>
                <a:cs typeface="Times New Roman" charset="0"/>
              </a:rPr>
            </a:br>
            <a:r>
              <a:rPr lang="de-DE" sz="1200" dirty="0">
                <a:solidFill>
                  <a:srgbClr val="333333"/>
                </a:solidFill>
                <a:cs typeface="Times New Roman" charset="0"/>
              </a:rPr>
              <a:t>Hier ist ein Beispiel, wie man ein neues Profil hinzufügt :Fügen Sie das neue Profil hinzu, und setzen Sie seinen Namen auf einen signifikanten Wert, ohne Leerzeichen oder Sonderzeichen, und idealerweise mit </a:t>
            </a:r>
            <a:r>
              <a:rPr lang="de-DE" sz="1200" dirty="0" smtClean="0">
                <a:solidFill>
                  <a:srgbClr val="333333"/>
                </a:solidFill>
                <a:cs typeface="Times New Roman" charset="0"/>
              </a:rPr>
              <a:t>„</a:t>
            </a:r>
            <a:r>
              <a:rPr lang="de-DE" sz="1200" dirty="0" err="1" smtClean="0">
                <a:solidFill>
                  <a:srgbClr val="333333"/>
                </a:solidFill>
                <a:cs typeface="Times New Roman" charset="0"/>
              </a:rPr>
              <a:t>profil</a:t>
            </a:r>
            <a:r>
              <a:rPr lang="de-DE" sz="1200" dirty="0" smtClean="0">
                <a:solidFill>
                  <a:srgbClr val="333333"/>
                </a:solidFill>
                <a:cs typeface="Times New Roman" charset="0"/>
              </a:rPr>
              <a:t>“ (</a:t>
            </a:r>
            <a:r>
              <a:rPr lang="de-DE" sz="1200" dirty="0">
                <a:solidFill>
                  <a:srgbClr val="333333"/>
                </a:solidFill>
                <a:cs typeface="Times New Roman" charset="0"/>
              </a:rPr>
              <a:t>in der Übersetzungstabelle leicht zu identifizieren). Nach dem Speichern können Sie sehen, dass der angezeigte Wert "[</a:t>
            </a:r>
            <a:r>
              <a:rPr lang="de-DE" sz="1200" dirty="0" err="1">
                <a:solidFill>
                  <a:srgbClr val="333333"/>
                </a:solidFill>
                <a:cs typeface="Times New Roman" charset="0"/>
              </a:rPr>
              <a:t>profileNewValue</a:t>
            </a:r>
            <a:r>
              <a:rPr lang="de-DE" sz="1200" dirty="0">
                <a:solidFill>
                  <a:srgbClr val="333333"/>
                </a:solidFill>
                <a:cs typeface="Times New Roman" charset="0"/>
              </a:rPr>
              <a:t>]" ist, was bedeutet, dass dieser Wert nicht in der Übersetzungstabelle gefunden wird und Sie müssen dann eine neue Zeile in der </a:t>
            </a:r>
            <a:r>
              <a:rPr lang="de-DE" sz="1200" dirty="0" smtClean="0">
                <a:solidFill>
                  <a:srgbClr val="333333"/>
                </a:solidFill>
                <a:cs typeface="Times New Roman" charset="0"/>
              </a:rPr>
              <a:t>Datei </a:t>
            </a:r>
            <a:r>
              <a:rPr lang="de-DE" sz="1200" dirty="0" err="1" smtClean="0">
                <a:solidFill>
                  <a:srgbClr val="333333"/>
                </a:solidFill>
                <a:cs typeface="Times New Roman" charset="0"/>
              </a:rPr>
              <a:t>lang.xls</a:t>
            </a:r>
            <a:r>
              <a:rPr lang="de-DE" sz="1200" dirty="0" smtClean="0">
                <a:solidFill>
                  <a:srgbClr val="333333"/>
                </a:solidFill>
                <a:cs typeface="Times New Roman" charset="0"/>
              </a:rPr>
              <a:t> hinzufügen</a:t>
            </a:r>
            <a:r>
              <a:rPr lang="de-DE" sz="1200" dirty="0">
                <a:solidFill>
                  <a:srgbClr val="333333"/>
                </a:solidFill>
                <a:cs typeface="Times New Roman" charset="0"/>
              </a:rPr>
              <a:t>. </a:t>
            </a: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Dann </a:t>
            </a:r>
            <a:r>
              <a:rPr lang="de-DE" sz="1200" dirty="0">
                <a:solidFill>
                  <a:srgbClr val="333333"/>
                </a:solidFill>
                <a:cs typeface="Times New Roman" charset="0"/>
              </a:rPr>
              <a:t>müssen Sie eine neue Zeile in </a:t>
            </a:r>
            <a:r>
              <a:rPr lang="de-DE" sz="1200" dirty="0" err="1">
                <a:solidFill>
                  <a:srgbClr val="333333"/>
                </a:solidFill>
                <a:cs typeface="Times New Roman" charset="0"/>
              </a:rPr>
              <a:t>lang.xls</a:t>
            </a:r>
            <a:r>
              <a:rPr lang="de-DE" sz="1200" dirty="0">
                <a:solidFill>
                  <a:srgbClr val="333333"/>
                </a:solidFill>
                <a:cs typeface="Times New Roman" charset="0"/>
              </a:rPr>
              <a:t> hinzufügen, mit </a:t>
            </a:r>
            <a:r>
              <a:rPr lang="de-DE" sz="1200" dirty="0" err="1">
                <a:solidFill>
                  <a:srgbClr val="333333"/>
                </a:solidFill>
                <a:cs typeface="Times New Roman" charset="0"/>
              </a:rPr>
              <a:t>string</a:t>
            </a:r>
            <a:r>
              <a:rPr lang="de-DE" sz="1200" dirty="0">
                <a:solidFill>
                  <a:srgbClr val="333333"/>
                </a:solidFill>
                <a:cs typeface="Times New Roman" charset="0"/>
              </a:rPr>
              <a:t>="</a:t>
            </a:r>
            <a:r>
              <a:rPr lang="de-DE" sz="1200" dirty="0" err="1">
                <a:solidFill>
                  <a:srgbClr val="333333"/>
                </a:solidFill>
                <a:cs typeface="Times New Roman" charset="0"/>
              </a:rPr>
              <a:t>profileNewValue</a:t>
            </a:r>
            <a:r>
              <a:rPr lang="de-DE" sz="1200" dirty="0">
                <a:solidFill>
                  <a:srgbClr val="333333"/>
                </a:solidFill>
                <a:cs typeface="Times New Roman" charset="0"/>
              </a:rPr>
              <a:t>" (Beispiel) und </a:t>
            </a:r>
            <a:r>
              <a:rPr lang="de-DE" sz="1200" dirty="0" err="1">
                <a:solidFill>
                  <a:srgbClr val="333333"/>
                </a:solidFill>
                <a:cs typeface="Times New Roman" charset="0"/>
              </a:rPr>
              <a:t>default</a:t>
            </a:r>
            <a:r>
              <a:rPr lang="de-DE" sz="1200" dirty="0">
                <a:solidFill>
                  <a:srgbClr val="333333"/>
                </a:solidFill>
                <a:cs typeface="Times New Roman" charset="0"/>
              </a:rPr>
              <a:t>, en, </a:t>
            </a:r>
            <a:r>
              <a:rPr lang="de-DE" sz="1200" dirty="0" err="1">
                <a:solidFill>
                  <a:srgbClr val="333333"/>
                </a:solidFill>
                <a:cs typeface="Times New Roman" charset="0"/>
              </a:rPr>
              <a:t>fr</a:t>
            </a:r>
            <a:r>
              <a:rPr lang="de-DE" sz="1200" dirty="0">
                <a:solidFill>
                  <a:srgbClr val="333333"/>
                </a:solidFill>
                <a:cs typeface="Times New Roman" charset="0"/>
              </a:rPr>
              <a:t> und de Spalten mit der Beschriftung, die Sie anzeigen möchten, dann "save </a:t>
            </a:r>
            <a:r>
              <a:rPr lang="de-DE" sz="1200" dirty="0" err="1">
                <a:solidFill>
                  <a:srgbClr val="333333"/>
                </a:solidFill>
                <a:cs typeface="Times New Roman" charset="0"/>
              </a:rPr>
              <a:t>as</a:t>
            </a:r>
            <a:r>
              <a:rPr lang="de-DE" sz="1200" dirty="0">
                <a:solidFill>
                  <a:srgbClr val="333333"/>
                </a:solidFill>
                <a:cs typeface="Times New Roman" charset="0"/>
              </a:rPr>
              <a:t>" (um das Standardverzeichnis in Excel zu positionieren, verwenden Sie nicht direkt "save") </a:t>
            </a:r>
            <a:r>
              <a:rPr lang="de-DE" sz="1200" dirty="0" smtClean="0">
                <a:solidFill>
                  <a:srgbClr val="333333"/>
                </a:solidFill>
                <a:cs typeface="Times New Roman" charset="0"/>
              </a:rPr>
              <a:t>sondern </a:t>
            </a:r>
            <a:r>
              <a:rPr lang="de-DE" sz="1200" dirty="0">
                <a:solidFill>
                  <a:srgbClr val="333333"/>
                </a:solidFill>
                <a:cs typeface="Times New Roman" charset="0"/>
              </a:rPr>
              <a:t>klicken Sie auf "</a:t>
            </a:r>
            <a:r>
              <a:rPr lang="de-DE" sz="1200" dirty="0" err="1">
                <a:solidFill>
                  <a:srgbClr val="333333"/>
                </a:solidFill>
                <a:cs typeface="Times New Roman" charset="0"/>
              </a:rPr>
              <a:t>Generate</a:t>
            </a:r>
            <a:r>
              <a:rPr lang="de-DE" sz="1200" dirty="0">
                <a:solidFill>
                  <a:srgbClr val="333333"/>
                </a:solidFill>
                <a:cs typeface="Times New Roman" charset="0"/>
              </a:rPr>
              <a:t>". Dies erzeugt eine </a:t>
            </a:r>
            <a:r>
              <a:rPr lang="de-DE" sz="1200" dirty="0" err="1">
                <a:solidFill>
                  <a:srgbClr val="333333"/>
                </a:solidFill>
                <a:cs typeface="Times New Roman" charset="0"/>
              </a:rPr>
              <a:t>lang.js</a:t>
            </a:r>
            <a:r>
              <a:rPr lang="de-DE" sz="1200" dirty="0">
                <a:solidFill>
                  <a:srgbClr val="333333"/>
                </a:solidFill>
                <a:cs typeface="Times New Roman" charset="0"/>
              </a:rPr>
              <a:t>-Datei im aktuellen Verzeichnis und in den Unterverzeichnissen en, </a:t>
            </a:r>
            <a:r>
              <a:rPr lang="de-DE" sz="1200" dirty="0" err="1">
                <a:solidFill>
                  <a:srgbClr val="333333"/>
                </a:solidFill>
                <a:cs typeface="Times New Roman" charset="0"/>
              </a:rPr>
              <a:t>fr</a:t>
            </a:r>
            <a:r>
              <a:rPr lang="de-DE" sz="1200" dirty="0">
                <a:solidFill>
                  <a:srgbClr val="333333"/>
                </a:solidFill>
                <a:cs typeface="Times New Roman" charset="0"/>
              </a:rPr>
              <a:t> und de. Dann können Sie diese Dateien kopieren, um vorhandene Dateien im Verzeichnis /</a:t>
            </a:r>
            <a:r>
              <a:rPr lang="de-DE" sz="1200" dirty="0" err="1">
                <a:solidFill>
                  <a:srgbClr val="333333"/>
                </a:solidFill>
                <a:cs typeface="Times New Roman" charset="0"/>
              </a:rPr>
              <a:t>tool</a:t>
            </a:r>
            <a:r>
              <a:rPr lang="de-DE" sz="1200" dirty="0">
                <a:solidFill>
                  <a:srgbClr val="333333"/>
                </a:solidFill>
                <a:cs typeface="Times New Roman" charset="0"/>
              </a:rPr>
              <a:t>/i18n/</a:t>
            </a:r>
            <a:r>
              <a:rPr lang="de-DE" sz="1200" dirty="0" err="1">
                <a:solidFill>
                  <a:srgbClr val="333333"/>
                </a:solidFill>
                <a:cs typeface="Times New Roman" charset="0"/>
              </a:rPr>
              <a:t>nls</a:t>
            </a:r>
            <a:r>
              <a:rPr lang="de-DE" sz="1200" dirty="0">
                <a:solidFill>
                  <a:srgbClr val="333333"/>
                </a:solidFill>
                <a:cs typeface="Times New Roman" charset="0"/>
              </a:rPr>
              <a:t> auf Ihrem Server zu ersetzen</a:t>
            </a:r>
            <a:r>
              <a:rPr lang="de-DE" sz="1200" dirty="0" smtClean="0">
                <a:solidFill>
                  <a:srgbClr val="333333"/>
                </a:solidFill>
                <a:cs typeface="Times New Roman" charset="0"/>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Einfach das Profil erneut anzeigen: Der Name ist nun übersetzt. NB: Vergessen Sie nicht, Ihre </a:t>
            </a:r>
            <a:r>
              <a:rPr lang="de-DE" sz="1200" dirty="0" err="1">
                <a:solidFill>
                  <a:srgbClr val="333333"/>
                </a:solidFill>
                <a:cs typeface="Times New Roman" charset="0"/>
              </a:rPr>
              <a:t>lang.xls</a:t>
            </a:r>
            <a:r>
              <a:rPr lang="de-DE" sz="1200" dirty="0">
                <a:solidFill>
                  <a:srgbClr val="333333"/>
                </a:solidFill>
                <a:cs typeface="Times New Roman" charset="0"/>
              </a:rPr>
              <a:t>-Datei zu speichern und Ihre Änderungen zu identifizieren (z.B. mit Hilfe der Vers-Spalte), da Sie sie nach jeder neuen Versionsbereitstellung erneut anwenden müssen.</a:t>
            </a:r>
          </a:p>
        </p:txBody>
      </p:sp>
    </p:spTree>
    <p:extLst>
      <p:ext uri="{BB962C8B-B14F-4D97-AF65-F5344CB8AC3E}">
        <p14:creationId xmlns:p14="http://schemas.microsoft.com/office/powerpoint/2010/main" val="21104343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Automatische E-Mailings</a:t>
            </a:r>
            <a:endParaRPr lang="de-DE" sz="1800" b="1">
              <a:solidFill>
                <a:srgbClr val="000000"/>
              </a:solidFill>
            </a:endParaRPr>
          </a:p>
        </p:txBody>
      </p:sp>
      <p:sp>
        <p:nvSpPr>
          <p:cNvPr id="207875" name="Rectangle 5"/>
          <p:cNvSpPr>
            <a:spLocks noChangeArrowheads="1"/>
          </p:cNvSpPr>
          <p:nvPr/>
        </p:nvSpPr>
        <p:spPr bwMode="auto">
          <a:xfrm>
            <a:off x="1" y="1404314"/>
            <a:ext cx="9144000" cy="1941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nchor="ctr">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Sie haben den Status eines Tickets geändert und das Tool antwortete: "Artikel aktualisiert - E-Mail gesendet". Aber was enthielt diese E-Mail</a:t>
            </a:r>
            <a:r>
              <a:rPr lang="de-DE" sz="1200" dirty="0" smtClean="0">
                <a:solidFill>
                  <a:srgbClr val="333333"/>
                </a:solidFill>
                <a:cs typeface="Times New Roman" charset="0"/>
              </a:rPr>
              <a:t>? </a:t>
            </a:r>
            <a:r>
              <a:rPr lang="de-DE" sz="1200" dirty="0">
                <a:solidFill>
                  <a:srgbClr val="333333"/>
                </a:solidFill>
                <a:cs typeface="Times New Roman" charset="0"/>
              </a:rPr>
              <a:t>Und warum haben Sie diese E-Mail nicht erhalten?</a:t>
            </a:r>
            <a:r>
              <a:rPr lang="de-DE" sz="1200" dirty="0" smtClean="0">
                <a:solidFill>
                  <a:srgbClr val="333333"/>
                </a:solidFill>
                <a:cs typeface="Times New Roman" charset="0"/>
              </a:rPr>
              <a:t/>
            </a:r>
            <a:br>
              <a:rPr lang="de-DE" sz="1200" dirty="0" smtClean="0">
                <a:solidFill>
                  <a:srgbClr val="333333"/>
                </a:solidFill>
                <a:cs typeface="Times New Roman" charset="0"/>
              </a:rPr>
            </a:b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Gehen Sie einfach zum Menü "</a:t>
            </a:r>
            <a:r>
              <a:rPr lang="de-DE" sz="1200" dirty="0" smtClean="0">
                <a:solidFill>
                  <a:srgbClr val="333333"/>
                </a:solidFill>
                <a:cs typeface="Times New Roman" charset="0"/>
              </a:rPr>
              <a:t>Extras“ </a:t>
            </a:r>
            <a:r>
              <a:rPr lang="de-DE" sz="1200" dirty="0" smtClean="0">
                <a:solidFill>
                  <a:srgbClr val="333333"/>
                </a:solidFill>
                <a:cs typeface="Times New Roman" charset="0"/>
                <a:sym typeface="Wingdings" charset="0"/>
              </a:rPr>
              <a:t></a:t>
            </a:r>
            <a:r>
              <a:rPr lang="de-DE" sz="1200" dirty="0" smtClean="0">
                <a:solidFill>
                  <a:srgbClr val="333333"/>
                </a:solidFill>
                <a:cs typeface="Times New Roman" charset="0"/>
              </a:rPr>
              <a:t> „Gesendete E-</a:t>
            </a:r>
            <a:r>
              <a:rPr lang="de-DE" sz="1200" dirty="0">
                <a:solidFill>
                  <a:srgbClr val="333333"/>
                </a:solidFill>
                <a:cs typeface="Times New Roman" charset="0"/>
              </a:rPr>
              <a:t>Mails</a:t>
            </a:r>
            <a:r>
              <a:rPr lang="de-DE" sz="1200" dirty="0" smtClean="0">
                <a:solidFill>
                  <a:srgbClr val="333333"/>
                </a:solidFill>
                <a:cs typeface="Times New Roman" charset="0"/>
              </a:rPr>
              <a:t>“, um </a:t>
            </a:r>
            <a:r>
              <a:rPr lang="de-DE" sz="1200" dirty="0">
                <a:solidFill>
                  <a:srgbClr val="333333"/>
                </a:solidFill>
                <a:cs typeface="Times New Roman" charset="0"/>
              </a:rPr>
              <a:t>den Inhalt der E-Mail zu sehen ! Sie werden sehen, wer der Empfänger der E-Mail war. Aber das ist eine andere Geschichte..</a:t>
            </a:r>
            <a:r>
              <a:rPr lang="de-DE" sz="1200" dirty="0" smtClean="0">
                <a:solidFill>
                  <a:srgbClr val="333333"/>
                </a:solidFill>
                <a:cs typeface="Times New Roman" charset="0"/>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Grundsätzlich sollten Sie zumindest die E-Mails sehen, die Sie gesendet haben, aber Sie können auch Sichtbarkeit auf alle E-Mails Ihres Projekts oder alle E-Mails haben</a:t>
            </a:r>
            <a:r>
              <a:rPr lang="de-DE" sz="1200" dirty="0" smtClean="0">
                <a:solidFill>
                  <a:srgbClr val="333333"/>
                </a:solidFill>
                <a:cs typeface="Times New Roman" charset="0"/>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Dies kann durch den Administrator erfolgen, der die Sichtbarkeit der gesendeten E-Mails einstellen kann. Sicherlich wird er sich die letzte Möglichkeit vorbehalten (siehe alle E-Mails).  </a:t>
            </a:r>
            <a:endParaRPr lang="de-DE" sz="1200" dirty="0">
              <a:solidFill>
                <a:srgbClr val="FFFFFF"/>
              </a:solidFill>
            </a:endParaRPr>
          </a:p>
        </p:txBody>
      </p:sp>
    </p:spTree>
    <p:extLst>
      <p:ext uri="{BB962C8B-B14F-4D97-AF65-F5344CB8AC3E}">
        <p14:creationId xmlns:p14="http://schemas.microsoft.com/office/powerpoint/2010/main" val="30968253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API (1)</a:t>
            </a:r>
            <a:endParaRPr lang="de-DE" sz="1800" b="1" dirty="0">
              <a:solidFill>
                <a:srgbClr val="000000"/>
              </a:solidFill>
            </a:endParaRPr>
          </a:p>
        </p:txBody>
      </p:sp>
      <p:sp>
        <p:nvSpPr>
          <p:cNvPr id="208899" name="Rectangle 5"/>
          <p:cNvSpPr>
            <a:spLocks noChangeArrowheads="1"/>
          </p:cNvSpPr>
          <p:nvPr/>
        </p:nvSpPr>
        <p:spPr bwMode="auto">
          <a:xfrm>
            <a:off x="0" y="869950"/>
            <a:ext cx="9143999" cy="59093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0" rIns="90000" bIns="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err="1" smtClean="0">
                <a:solidFill>
                  <a:schemeClr val="tx2"/>
                </a:solidFill>
                <a:cs typeface="Times New Roman" charset="0"/>
              </a:rPr>
              <a:t>ProjeQtOr</a:t>
            </a:r>
            <a:r>
              <a:rPr lang="de-DE" sz="1200" dirty="0" smtClean="0">
                <a:solidFill>
                  <a:schemeClr val="tx2"/>
                </a:solidFill>
                <a:cs typeface="Times New Roman" charset="0"/>
              </a:rPr>
              <a:t> bietet eine API zur Interaktion mit seinen Elementen. Es wird als REST Web Service zur Verfügung gestellt. Es können Elemente gelesen (Methode GET), angelegt (Methoden PUT, POST), aktualisiert (Methoden PUT, POST) und gelöscht (Methode DELETE)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2"/>
                </a:solidFill>
              </a:rPr>
              <a:t>Erstens muss die API aktiviert werden: Aus Sicherheitsgründen ist es nicht standardmäßig aktiviert.</a:t>
            </a:r>
          </a:p>
          <a:p>
            <a:pPr lvl="1"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2"/>
                </a:solidFill>
              </a:rPr>
              <a:t>Erzeugen Sie eine </a:t>
            </a:r>
            <a:r>
              <a:rPr lang="de-DE" sz="1200" b="1" dirty="0">
                <a:solidFill>
                  <a:schemeClr val="tx2"/>
                </a:solidFill>
              </a:rPr>
              <a:t>.</a:t>
            </a:r>
            <a:r>
              <a:rPr lang="de-DE" sz="1200" b="1" dirty="0" err="1" smtClean="0">
                <a:solidFill>
                  <a:schemeClr val="tx2"/>
                </a:solidFill>
              </a:rPr>
              <a:t>h</a:t>
            </a:r>
            <a:r>
              <a:rPr lang="de-DE" sz="1200" b="1" dirty="0" err="1" smtClean="0">
                <a:solidFill>
                  <a:schemeClr val="tx2"/>
                </a:solidFill>
              </a:rPr>
              <a:t>tpasswd</a:t>
            </a:r>
            <a:r>
              <a:rPr lang="de-DE" sz="1200" b="1" dirty="0" smtClean="0">
                <a:solidFill>
                  <a:schemeClr val="tx2"/>
                </a:solidFill>
              </a:rPr>
              <a:t> </a:t>
            </a:r>
            <a:r>
              <a:rPr lang="de-DE" sz="1200" dirty="0" smtClean="0">
                <a:solidFill>
                  <a:schemeClr val="tx2"/>
                </a:solidFill>
              </a:rPr>
              <a:t>Datei (siehe verwandte Themen auf dem Netz, wie dies zu tun)</a:t>
            </a:r>
            <a:br>
              <a:rPr lang="de-DE" sz="1200" dirty="0" smtClean="0">
                <a:solidFill>
                  <a:schemeClr val="tx2"/>
                </a:solidFill>
              </a:rPr>
            </a:br>
            <a:r>
              <a:rPr lang="de-DE" sz="1200" dirty="0" smtClean="0">
                <a:solidFill>
                  <a:schemeClr val="tx2"/>
                </a:solidFill>
              </a:rPr>
              <a:t>Eine Vorlage ist in /</a:t>
            </a:r>
            <a:r>
              <a:rPr lang="de-DE" sz="1200" dirty="0" err="1" smtClean="0">
                <a:solidFill>
                  <a:schemeClr val="tx2"/>
                </a:solidFill>
              </a:rPr>
              <a:t>api</a:t>
            </a:r>
            <a:r>
              <a:rPr lang="de-DE" sz="1200" dirty="0" smtClean="0">
                <a:solidFill>
                  <a:schemeClr val="tx2"/>
                </a:solidFill>
              </a:rPr>
              <a:t>/.</a:t>
            </a:r>
            <a:r>
              <a:rPr lang="de-DE" sz="1200" dirty="0" err="1" smtClean="0">
                <a:solidFill>
                  <a:schemeClr val="tx2"/>
                </a:solidFill>
              </a:rPr>
              <a:t>htpasswd</a:t>
            </a:r>
            <a:r>
              <a:rPr lang="de-DE" sz="1200" dirty="0">
                <a:solidFill>
                  <a:schemeClr val="tx2"/>
                </a:solidFill>
              </a:rPr>
              <a:t> enthalten, die sich auf den Benutzer </a:t>
            </a:r>
            <a:r>
              <a:rPr lang="de-DE" sz="1200" dirty="0" err="1">
                <a:solidFill>
                  <a:schemeClr val="tx2"/>
                </a:solidFill>
              </a:rPr>
              <a:t>projeqtor</a:t>
            </a:r>
            <a:r>
              <a:rPr lang="de-DE" sz="1200" dirty="0">
                <a:solidFill>
                  <a:schemeClr val="tx2"/>
                </a:solidFill>
              </a:rPr>
              <a:t>, </a:t>
            </a:r>
            <a:r>
              <a:rPr lang="de-DE" sz="1200" dirty="0" err="1">
                <a:solidFill>
                  <a:schemeClr val="tx2"/>
                </a:solidFill>
              </a:rPr>
              <a:t>password</a:t>
            </a:r>
            <a:r>
              <a:rPr lang="de-DE" sz="1200" dirty="0">
                <a:solidFill>
                  <a:schemeClr val="tx2"/>
                </a:solidFill>
              </a:rPr>
              <a:t> </a:t>
            </a:r>
            <a:r>
              <a:rPr lang="de-DE" sz="1200" dirty="0" err="1">
                <a:solidFill>
                  <a:schemeClr val="tx2"/>
                </a:solidFill>
              </a:rPr>
              <a:t>projeqtor</a:t>
            </a:r>
            <a:r>
              <a:rPr lang="de-DE" sz="1200" dirty="0">
                <a:solidFill>
                  <a:schemeClr val="tx2"/>
                </a:solidFill>
              </a:rPr>
              <a:t> bezieht</a:t>
            </a:r>
            <a:r>
              <a:rPr lang="de-DE" sz="1200" dirty="0" smtClean="0">
                <a:solidFill>
                  <a:schemeClr val="tx2"/>
                </a:solidFill>
              </a:rPr>
              <a:t>. </a:t>
            </a:r>
            <a:r>
              <a:rPr lang="de-DE" sz="1200" dirty="0">
                <a:solidFill>
                  <a:schemeClr val="tx2"/>
                </a:solidFill>
              </a:rPr>
              <a:t>Sie wird nur zu Testzwecken zur Verfügung gestellt. </a:t>
            </a:r>
            <a:endParaRPr lang="de-DE" sz="1200" dirty="0" smtClean="0">
              <a:solidFill>
                <a:schemeClr val="tx2"/>
              </a:solidFill>
            </a:endParaRPr>
          </a:p>
          <a:p>
            <a:pPr marL="741600" lvl="1"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chemeClr val="tx2"/>
                </a:solidFill>
              </a:rPr>
              <a:t>Verwenden </a:t>
            </a:r>
            <a:r>
              <a:rPr lang="de-DE" sz="1200" b="1" dirty="0">
                <a:solidFill>
                  <a:schemeClr val="tx2"/>
                </a:solidFill>
              </a:rPr>
              <a:t>Sie es nicht in einer Produktionsumgebung, da es alle Ihre Daten enthüllen würde</a:t>
            </a:r>
            <a:r>
              <a:rPr lang="de-DE" sz="1200" b="1" dirty="0" smtClean="0">
                <a:solidFill>
                  <a:schemeClr val="tx2"/>
                </a:solidFill>
              </a:rPr>
              <a:t>.</a:t>
            </a:r>
            <a:endParaRPr lang="de-DE" sz="1200" b="1" dirty="0">
              <a:solidFill>
                <a:schemeClr val="tx2"/>
              </a:solidFill>
            </a:endParaRPr>
          </a:p>
          <a:p>
            <a:pPr marL="74160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2"/>
                </a:solidFill>
              </a:rPr>
              <a:t>Aktualisieren Sie die .</a:t>
            </a:r>
            <a:r>
              <a:rPr lang="de-DE" sz="1200" dirty="0" err="1">
                <a:solidFill>
                  <a:schemeClr val="tx2"/>
                </a:solidFill>
              </a:rPr>
              <a:t>htaccess</a:t>
            </a:r>
            <a:r>
              <a:rPr lang="de-DE" sz="1200" dirty="0">
                <a:solidFill>
                  <a:schemeClr val="tx2"/>
                </a:solidFill>
              </a:rPr>
              <a:t>-Datei um den Speicherort Ihrer </a:t>
            </a:r>
            <a:r>
              <a:rPr lang="de-DE" sz="1200" dirty="0" err="1">
                <a:solidFill>
                  <a:schemeClr val="tx2"/>
                </a:solidFill>
              </a:rPr>
              <a:t>Htpasswd</a:t>
            </a:r>
            <a:r>
              <a:rPr lang="de-DE" sz="1200" dirty="0">
                <a:solidFill>
                  <a:schemeClr val="tx2"/>
                </a:solidFill>
              </a:rPr>
              <a:t>-Datei </a:t>
            </a:r>
            <a:r>
              <a:rPr lang="de-DE" sz="1200" dirty="0" smtClean="0">
                <a:solidFill>
                  <a:schemeClr val="tx2"/>
                </a:solidFill>
              </a:rPr>
              <a:t>anzugeben</a:t>
            </a:r>
            <a:r>
              <a:rPr lang="de-DE" sz="1200" dirty="0">
                <a:solidFill>
                  <a:schemeClr val="tx2"/>
                </a:solidFill>
              </a:rPr>
              <a:t>:</a:t>
            </a:r>
          </a:p>
          <a:p>
            <a:pPr lvl="1"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2"/>
                </a:solidFill>
              </a:rPr>
              <a:t>	</a:t>
            </a:r>
            <a:r>
              <a:rPr lang="de-DE" sz="1200" dirty="0" err="1" smtClean="0">
                <a:solidFill>
                  <a:schemeClr val="tx2"/>
                </a:solidFill>
              </a:rPr>
              <a:t>AuthUserFile</a:t>
            </a:r>
            <a:r>
              <a:rPr lang="de-DE" sz="1200" dirty="0" smtClean="0">
                <a:solidFill>
                  <a:schemeClr val="tx2"/>
                </a:solidFill>
              </a:rPr>
              <a:t> „/</a:t>
            </a:r>
            <a:r>
              <a:rPr lang="de-DE" sz="1200" dirty="0" err="1" smtClean="0">
                <a:solidFill>
                  <a:schemeClr val="tx2"/>
                </a:solidFill>
              </a:rPr>
              <a:t>pathToFile</a:t>
            </a:r>
            <a:r>
              <a:rPr lang="de-DE" sz="1200" dirty="0" smtClean="0">
                <a:solidFill>
                  <a:schemeClr val="tx2"/>
                </a:solidFill>
              </a:rPr>
              <a:t>/.</a:t>
            </a:r>
            <a:r>
              <a:rPr lang="de-DE" sz="1200" dirty="0" err="1" smtClean="0">
                <a:solidFill>
                  <a:schemeClr val="tx2"/>
                </a:solidFill>
              </a:rPr>
              <a:t>htpasswd</a:t>
            </a:r>
            <a:r>
              <a:rPr lang="de-DE" sz="1200" dirty="0" smtClean="0">
                <a:solidFill>
                  <a:schemeClr val="tx2"/>
                </a:solidFill>
              </a:rPr>
              <a:t>„</a:t>
            </a:r>
            <a:r>
              <a:rPr lang="de-DE" sz="1200" dirty="0">
                <a:solidFill>
                  <a:schemeClr val="tx2"/>
                </a:solidFill>
              </a:rPr>
              <a:t/>
            </a:r>
            <a:br>
              <a:rPr lang="de-DE" sz="1200" dirty="0">
                <a:solidFill>
                  <a:schemeClr val="tx2"/>
                </a:solidFill>
              </a:rPr>
            </a:br>
            <a:r>
              <a:rPr lang="de-DE" sz="1200" dirty="0" smtClean="0">
                <a:solidFill>
                  <a:schemeClr val="tx2"/>
                </a:solidFill>
              </a:rPr>
              <a:t>Der Standardspeicherort </a:t>
            </a:r>
            <a:r>
              <a:rPr lang="de-DE" sz="1200" dirty="0">
                <a:solidFill>
                  <a:schemeClr val="tx2"/>
                </a:solidFill>
              </a:rPr>
              <a:t>ist das Apache-Verzeichnis</a:t>
            </a:r>
            <a:r>
              <a:rPr lang="de-DE" sz="1200" dirty="0" smtClean="0">
                <a:solidFill>
                  <a:schemeClr val="tx2"/>
                </a:solidFill>
              </a:rPr>
              <a:t>.</a:t>
            </a:r>
          </a:p>
          <a:p>
            <a:pPr lvl="1"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2"/>
                </a:solidFill>
              </a:rPr>
              <a:t>Verwenden von API: </a:t>
            </a:r>
          </a:p>
          <a:p>
            <a:pPr lvl="1" algn="l">
              <a:buClrTx/>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2"/>
                </a:solidFill>
              </a:rPr>
              <a:t>Seit </a:t>
            </a:r>
            <a:r>
              <a:rPr lang="de-DE" sz="1200" dirty="0">
                <a:solidFill>
                  <a:schemeClr val="tx2"/>
                </a:solidFill>
              </a:rPr>
              <a:t>V4.4  muss der verwendete Benutzer </a:t>
            </a:r>
            <a:r>
              <a:rPr lang="de-DE" sz="1200" dirty="0" smtClean="0">
                <a:solidFill>
                  <a:schemeClr val="tx2"/>
                </a:solidFill>
              </a:rPr>
              <a:t>(definiert in </a:t>
            </a:r>
            <a:r>
              <a:rPr lang="de-DE" sz="1200" dirty="0">
                <a:solidFill>
                  <a:schemeClr val="tx2"/>
                </a:solidFill>
              </a:rPr>
              <a:t>.</a:t>
            </a:r>
            <a:r>
              <a:rPr lang="de-DE" sz="1200" dirty="0" err="1">
                <a:solidFill>
                  <a:schemeClr val="tx2"/>
                </a:solidFill>
              </a:rPr>
              <a:t>htpasswd</a:t>
            </a:r>
            <a:r>
              <a:rPr lang="de-DE" sz="1200" dirty="0">
                <a:solidFill>
                  <a:schemeClr val="tx2"/>
                </a:solidFill>
              </a:rPr>
              <a:t>) als Benutzer in der Datenbank vorhanden sein und Zugriffsrechte (lesen, erstellen, aktualisieren, löschen) auf den für diesen Benutzer definierten Zugriff haben</a:t>
            </a:r>
            <a:r>
              <a:rPr lang="de-DE" sz="1200" dirty="0" smtClean="0">
                <a:solidFill>
                  <a:schemeClr val="tx2"/>
                </a:solidFill>
              </a:rPr>
              <a:t>. </a:t>
            </a:r>
            <a:r>
              <a:rPr lang="de-DE" sz="1200" dirty="0">
                <a:solidFill>
                  <a:schemeClr val="tx2"/>
                </a:solidFill>
              </a:rPr>
              <a:t>So können Sie externen Benutzern Zugriff gewähren und die Sichtbarkeit Ihrer Daten </a:t>
            </a:r>
            <a:r>
              <a:rPr lang="de-DE" sz="1200" dirty="0" smtClean="0">
                <a:solidFill>
                  <a:schemeClr val="tx2"/>
                </a:solidFill>
              </a:rPr>
              <a:t>kontrollieren.</a:t>
            </a:r>
          </a:p>
          <a:p>
            <a:pPr lvl="1" algn="l">
              <a:buClrTx/>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2"/>
                </a:solidFill>
              </a:rPr>
              <a:t>Verfügbare Methoden sind </a:t>
            </a:r>
            <a:r>
              <a:rPr lang="de-DE" sz="1200" dirty="0" smtClean="0">
                <a:solidFill>
                  <a:schemeClr val="tx2"/>
                </a:solidFill>
              </a:rPr>
              <a:t>GET (</a:t>
            </a:r>
            <a:r>
              <a:rPr lang="de-DE" sz="1200" dirty="0" smtClean="0">
                <a:solidFill>
                  <a:schemeClr val="tx2"/>
                </a:solidFill>
              </a:rPr>
              <a:t>lesen), PUT (erstellen, aktualisieren), POST (erstellen, aktualisieren) und DELETE (löschen)</a:t>
            </a:r>
          </a:p>
          <a:p>
            <a:pPr lvl="1" algn="l">
              <a:buClrTx/>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2"/>
                </a:solidFill>
              </a:rPr>
              <a:t>Bei </a:t>
            </a:r>
            <a:r>
              <a:rPr lang="de-DE" sz="1200" dirty="0" smtClean="0">
                <a:solidFill>
                  <a:schemeClr val="tx2"/>
                </a:solidFill>
              </a:rPr>
              <a:t>PUT, PUSH- </a:t>
            </a:r>
            <a:r>
              <a:rPr lang="de-DE" sz="1200" dirty="0">
                <a:solidFill>
                  <a:schemeClr val="tx2"/>
                </a:solidFill>
              </a:rPr>
              <a:t>und </a:t>
            </a:r>
            <a:r>
              <a:rPr lang="de-DE" sz="1200" dirty="0" smtClean="0">
                <a:solidFill>
                  <a:schemeClr val="tx2"/>
                </a:solidFill>
              </a:rPr>
              <a:t>DELETE-Methode  </a:t>
            </a:r>
            <a:r>
              <a:rPr lang="de-DE" sz="1200" dirty="0">
                <a:solidFill>
                  <a:schemeClr val="tx2"/>
                </a:solidFill>
              </a:rPr>
              <a:t>müssen die Daten mit dem AES-256-Algorithmus verschlüsselt werden, wobei der Schlüssel als API-Schlüssel für den Benutzer definiert </a:t>
            </a:r>
            <a:r>
              <a:rPr lang="de-DE" sz="1200" dirty="0" smtClean="0">
                <a:solidFill>
                  <a:schemeClr val="tx2"/>
                </a:solidFill>
              </a:rPr>
              <a:t>ist.</a:t>
            </a:r>
            <a:r>
              <a:rPr lang="de-DE" sz="1200" dirty="0">
                <a:solidFill>
                  <a:schemeClr val="tx2"/>
                </a:solidFill>
              </a:rPr>
              <a:t> </a:t>
            </a:r>
            <a:r>
              <a:rPr lang="de-DE" sz="1200" dirty="0" smtClean="0">
                <a:solidFill>
                  <a:schemeClr val="tx2"/>
                </a:solidFill>
              </a:rPr>
              <a:t>Der Admin </a:t>
            </a:r>
            <a:r>
              <a:rPr lang="de-DE" sz="1200" dirty="0">
                <a:solidFill>
                  <a:schemeClr val="tx2"/>
                </a:solidFill>
              </a:rPr>
              <a:t>muss diesen API-Schlüssel dem API-Konsumenten zur Verfügung stellen. Für die Verschlüsselung können Sie die AESCRT-Bibliothek im Verzeichnis /</a:t>
            </a:r>
            <a:r>
              <a:rPr lang="de-DE" sz="1200" dirty="0" err="1">
                <a:solidFill>
                  <a:schemeClr val="tx2"/>
                </a:solidFill>
              </a:rPr>
              <a:t>external</a:t>
            </a:r>
            <a:r>
              <a:rPr lang="de-DE" sz="1200" dirty="0">
                <a:solidFill>
                  <a:schemeClr val="tx2"/>
                </a:solidFill>
              </a:rPr>
              <a:t> verwenden</a:t>
            </a:r>
            <a:r>
              <a:rPr lang="de-DE" sz="1200" dirty="0" smtClean="0">
                <a:solidFill>
                  <a:schemeClr val="tx2"/>
                </a:solidFill>
              </a:rPr>
              <a:t>.</a:t>
            </a:r>
          </a:p>
          <a:p>
            <a:pPr lvl="1" algn="l">
              <a:buClrTx/>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2"/>
                </a:solidFill>
              </a:rPr>
              <a:t>PUT- und PUSH-Methoden sind ähnlich und können beide verwendet werden, um Elemente zu erstellen oder zu aktualisieren. Der Unterschied besteht nur in der Art und Weise, wie Daten gesendet werden: als Post-Array für POST, als Datei für PUT</a:t>
            </a:r>
            <a:r>
              <a:rPr lang="de-DE" sz="1200" dirty="0" smtClean="0">
                <a:solidFill>
                  <a:schemeClr val="tx2"/>
                </a:solidFill>
              </a:rPr>
              <a:t>.</a:t>
            </a:r>
          </a:p>
          <a:p>
            <a:pPr lvl="1" algn="l">
              <a:buClrTx/>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2"/>
                </a:solidFill>
              </a:rPr>
              <a:t>Die DELETE-Methode benötigt Daten, die wie bei einem PUT formatiert sind, jedoch nur </a:t>
            </a:r>
            <a:r>
              <a:rPr lang="de-DE" sz="1200" dirty="0" smtClean="0">
                <a:solidFill>
                  <a:schemeClr val="tx2"/>
                </a:solidFill>
              </a:rPr>
              <a:t>die "</a:t>
            </a:r>
            <a:r>
              <a:rPr lang="de-DE" sz="1200" dirty="0" err="1">
                <a:solidFill>
                  <a:schemeClr val="tx2"/>
                </a:solidFill>
              </a:rPr>
              <a:t>id</a:t>
            </a:r>
            <a:r>
              <a:rPr lang="de-DE" sz="1200" dirty="0">
                <a:solidFill>
                  <a:schemeClr val="tx2"/>
                </a:solidFill>
              </a:rPr>
              <a:t>".</a:t>
            </a:r>
            <a:endParaRPr lang="de-DE" sz="1200" dirty="0" smtClean="0">
              <a:solidFill>
                <a:schemeClr val="tx2"/>
              </a:solidFill>
            </a:endParaRPr>
          </a:p>
          <a:p>
            <a:pPr lvl="1" algn="l">
              <a:buClrTx/>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2"/>
                </a:solidFill>
              </a:rPr>
              <a:t>Für PUT, POST und DELETE, können Sie zur Verfügung stellen:</a:t>
            </a:r>
          </a:p>
          <a:p>
            <a:pPr lvl="2" algn="l">
              <a:buClrTx/>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2"/>
                </a:solidFill>
              </a:rPr>
              <a:t>ein einzelnes Element: </a:t>
            </a:r>
            <a:r>
              <a:rPr lang="de-DE" sz="900" dirty="0" smtClean="0">
                <a:solidFill>
                  <a:schemeClr val="tx2"/>
                </a:solidFill>
                <a:latin typeface="Courier New" charset="0"/>
              </a:rPr>
              <a:t>{ „</a:t>
            </a:r>
            <a:r>
              <a:rPr lang="de-DE" sz="900" dirty="0" err="1" smtClean="0">
                <a:solidFill>
                  <a:schemeClr val="tx2"/>
                </a:solidFill>
                <a:latin typeface="Courier New" charset="0"/>
              </a:rPr>
              <a:t>Id</a:t>
            </a:r>
            <a:r>
              <a:rPr lang="de-DE" sz="900" dirty="0" smtClean="0">
                <a:solidFill>
                  <a:schemeClr val="tx2"/>
                </a:solidFill>
                <a:latin typeface="Courier New" charset="0"/>
              </a:rPr>
              <a:t>“ an: „1“, ...}</a:t>
            </a:r>
          </a:p>
          <a:p>
            <a:pPr lvl="2" algn="l">
              <a:buClrTx/>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2"/>
                </a:solidFill>
              </a:rPr>
              <a:t>eine Liste </a:t>
            </a:r>
            <a:r>
              <a:rPr lang="de-DE" sz="1200" dirty="0" err="1" smtClean="0">
                <a:solidFill>
                  <a:schemeClr val="tx2"/>
                </a:solidFill>
              </a:rPr>
              <a:t>dvon</a:t>
            </a:r>
            <a:r>
              <a:rPr lang="de-DE" sz="1200" dirty="0" smtClean="0">
                <a:solidFill>
                  <a:schemeClr val="tx2"/>
                </a:solidFill>
              </a:rPr>
              <a:t> Elementen: </a:t>
            </a:r>
            <a:r>
              <a:rPr lang="de-DE" sz="900" dirty="0" smtClean="0">
                <a:solidFill>
                  <a:schemeClr val="tx2"/>
                </a:solidFill>
                <a:latin typeface="Courier New" charset="0"/>
              </a:rPr>
              <a:t>{ „Identifiziert“: „</a:t>
            </a:r>
            <a:r>
              <a:rPr lang="de-DE" sz="900" dirty="0" err="1" smtClean="0">
                <a:solidFill>
                  <a:schemeClr val="tx2"/>
                </a:solidFill>
                <a:latin typeface="Courier New" charset="0"/>
              </a:rPr>
              <a:t>id</a:t>
            </a:r>
            <a:r>
              <a:rPr lang="de-DE" sz="900" dirty="0" smtClean="0">
                <a:solidFill>
                  <a:schemeClr val="tx2"/>
                </a:solidFill>
                <a:latin typeface="Courier New" charset="0"/>
              </a:rPr>
              <a:t>“, „Elemente“: [{ „</a:t>
            </a:r>
            <a:r>
              <a:rPr lang="de-DE" sz="900" dirty="0" err="1" smtClean="0">
                <a:solidFill>
                  <a:schemeClr val="tx2"/>
                </a:solidFill>
                <a:latin typeface="Courier New" charset="0"/>
              </a:rPr>
              <a:t>id</a:t>
            </a:r>
            <a:r>
              <a:rPr lang="de-DE" sz="900" dirty="0" smtClean="0">
                <a:solidFill>
                  <a:schemeClr val="tx2"/>
                </a:solidFill>
                <a:latin typeface="Courier New" charset="0"/>
              </a:rPr>
              <a:t>“ „; 1“, ...}, { „ID“: „2“, ...}]}</a:t>
            </a:r>
          </a:p>
          <a:p>
            <a:pPr lvl="1" algn="l">
              <a:buClrTx/>
              <a:buFont typeface="Times New Roman"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2"/>
                </a:solidFill>
              </a:rPr>
              <a:t>Das mit GET abgerufene </a:t>
            </a:r>
            <a:r>
              <a:rPr lang="de-DE" sz="1200" dirty="0" err="1">
                <a:solidFill>
                  <a:schemeClr val="tx2"/>
                </a:solidFill>
              </a:rPr>
              <a:t>Json</a:t>
            </a:r>
            <a:r>
              <a:rPr lang="de-DE" sz="1200" dirty="0">
                <a:solidFill>
                  <a:schemeClr val="tx2"/>
                </a:solidFill>
              </a:rPr>
              <a:t>-Format kann für PUT, POST und DELETE verwendet </a:t>
            </a:r>
            <a:r>
              <a:rPr lang="de-DE" sz="1200" dirty="0" smtClean="0">
                <a:solidFill>
                  <a:schemeClr val="tx2"/>
                </a:solidFill>
              </a:rPr>
              <a:t>werden.</a:t>
            </a:r>
            <a:endParaRPr lang="de-DE" sz="1200" dirty="0">
              <a:solidFill>
                <a:schemeClr val="tx2"/>
              </a:solidFill>
            </a:endParaRPr>
          </a:p>
        </p:txBody>
      </p:sp>
    </p:spTree>
    <p:extLst>
      <p:ext uri="{BB962C8B-B14F-4D97-AF65-F5344CB8AC3E}">
        <p14:creationId xmlns:p14="http://schemas.microsoft.com/office/powerpoint/2010/main" val="42544938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dirty="0" smtClean="0">
                <a:solidFill>
                  <a:srgbClr val="000000"/>
                </a:solidFill>
              </a:rPr>
              <a:t>API (2)</a:t>
            </a:r>
            <a:endParaRPr lang="en-US" sz="1800" b="1" dirty="0">
              <a:solidFill>
                <a:srgbClr val="000000"/>
              </a:solidFill>
            </a:endParaRPr>
          </a:p>
        </p:txBody>
      </p:sp>
      <p:graphicFrame>
        <p:nvGraphicFramePr>
          <p:cNvPr id="436322" name="Group 98"/>
          <p:cNvGraphicFramePr>
            <a:graphicFrameLocks noGrp="1"/>
          </p:cNvGraphicFramePr>
          <p:nvPr>
            <p:extLst>
              <p:ext uri="{D42A27DB-BD31-4B8C-83A1-F6EECF244321}">
                <p14:modId xmlns:p14="http://schemas.microsoft.com/office/powerpoint/2010/main" val="3298865875"/>
              </p:ext>
            </p:extLst>
          </p:nvPr>
        </p:nvGraphicFramePr>
        <p:xfrm>
          <a:off x="0" y="852488"/>
          <a:ext cx="9144000" cy="5923744"/>
        </p:xfrm>
        <a:graphic>
          <a:graphicData uri="http://schemas.openxmlformats.org/drawingml/2006/table">
            <a:tbl>
              <a:tblPr/>
              <a:tblGrid>
                <a:gridCol w="962960"/>
                <a:gridCol w="3977340"/>
                <a:gridCol w="4203700"/>
              </a:tblGrid>
              <a:tr h="3111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charset="0"/>
                          <a:ea typeface="ＭＳ Ｐゴシック" charset="0"/>
                          <a:cs typeface="Arial" charset="0"/>
                        </a:rPr>
                        <a:t>Method</a:t>
                      </a:r>
                      <a:endParaRPr kumimoji="0" lang="de-DE" sz="1400" b="1"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charset="0"/>
                          <a:ea typeface="ＭＳ Ｐゴシック" charset="0"/>
                          <a:cs typeface="Arial" charset="0"/>
                        </a:rPr>
                        <a:t>URL</a:t>
                      </a:r>
                      <a:endParaRPr kumimoji="0" lang="de-DE" sz="1400" b="1"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dirty="0" smtClean="0">
                          <a:ln>
                            <a:noFill/>
                          </a:ln>
                          <a:solidFill>
                            <a:srgbClr val="000000"/>
                          </a:solidFill>
                          <a:effectLst/>
                          <a:latin typeface="Verdana" charset="0"/>
                          <a:ea typeface="ＭＳ Ｐゴシック" charset="0"/>
                          <a:cs typeface="Arial" charset="0"/>
                        </a:rPr>
                        <a:t>Ergebnis</a:t>
                      </a:r>
                      <a:endParaRPr kumimoji="0" lang="de-DE" sz="14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442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GET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http://myserver/api/{object class}/{object id}</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Ex : </a:t>
                      </a:r>
                      <a:r>
                        <a:rPr kumimoji="0" lang="de-DE" sz="1000" b="0" i="1" u="none" strike="noStrike" cap="none" normalizeH="0" baseline="0" noProof="0" smtClean="0">
                          <a:ln>
                            <a:noFill/>
                          </a:ln>
                          <a:solidFill>
                            <a:srgbClr val="000000"/>
                          </a:solidFill>
                          <a:effectLst/>
                          <a:latin typeface="Verdana" charset="0"/>
                          <a:ea typeface="ＭＳ Ｐゴシック" charset="0"/>
                          <a:cs typeface="Arial" charset="0"/>
                        </a:rPr>
                        <a:t>http://myserver/api/Project/1</a:t>
                      </a:r>
                      <a:endParaRPr kumimoji="0" lang="de-DE" sz="1000" b="0" i="1"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Die vollständige Beschreibung, im Json-Format, des Objekts der angegebenen Klasse mit der angegebenen ID</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38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GET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http://myserver/api/{object class}/all</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Ex : </a:t>
                      </a:r>
                      <a:r>
                        <a:rPr kumimoji="0" lang="de-DE" sz="1000" b="0" i="1" u="none" strike="noStrike" cap="none" normalizeH="0" baseline="0" noProof="0" smtClean="0">
                          <a:ln>
                            <a:noFill/>
                          </a:ln>
                          <a:solidFill>
                            <a:srgbClr val="000000"/>
                          </a:solidFill>
                          <a:effectLst/>
                          <a:latin typeface="Verdana" charset="0"/>
                          <a:ea typeface="ＭＳ Ｐゴシック" charset="0"/>
                          <a:cs typeface="Arial" charset="0"/>
                        </a:rPr>
                        <a:t>http://myserver/api/Project/all</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vollständige Beschreibung aller Objekte der angegebenen Klasse im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Json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-Format.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9461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GET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http://myserver/api/{object class}/filter/{filter id}</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Ex : </a:t>
                      </a:r>
                      <a:r>
                        <a:rPr kumimoji="0" lang="de-DE" sz="1000" b="0" i="1" u="none" strike="noStrike" cap="none" normalizeH="0" baseline="0" noProof="0" smtClean="0">
                          <a:ln>
                            <a:noFill/>
                          </a:ln>
                          <a:solidFill>
                            <a:srgbClr val="000000"/>
                          </a:solidFill>
                          <a:effectLst/>
                          <a:latin typeface="Verdana" charset="0"/>
                          <a:ea typeface="ＭＳ Ｐゴシック" charset="0"/>
                          <a:cs typeface="Arial" charset="0"/>
                        </a:rPr>
                        <a:t>http://myserver/api/Project/filter/1</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vollständige Beschreibung, im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Json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-Format, aller Objekte der angegebenen Klasse, die dem angegebenen gespeicherten Filter entsprechen:</a:t>
                      </a:r>
                    </a:p>
                    <a:p>
                      <a:pPr marL="0" marR="0" lvl="0" indent="0" algn="l" defTabSz="457200" rtl="0" eaLnBrk="1" fontAlgn="base" latinLnBrk="0" hangingPunct="1">
                        <a:lnSpc>
                          <a:spcPct val="102000"/>
                        </a:lnSpc>
                        <a:spcBef>
                          <a:spcPts val="250"/>
                        </a:spcBef>
                        <a:spcAft>
                          <a:spcPct val="0"/>
                        </a:spcAft>
                        <a:buClrTx/>
                        <a:buSzPct val="100000"/>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des Filters kann beim Speichern des Filters abgefragt werden</a:t>
                      </a:r>
                    </a:p>
                    <a:p>
                      <a:pPr marL="0" marR="0" lvl="0" indent="0" algn="l" defTabSz="457200" rtl="0" eaLnBrk="1" fontAlgn="base" latinLnBrk="0" hangingPunct="1">
                        <a:lnSpc>
                          <a:spcPct val="102000"/>
                        </a:lnSpc>
                        <a:spcBef>
                          <a:spcPts val="250"/>
                        </a:spcBef>
                        <a:spcAft>
                          <a:spcPct val="0"/>
                        </a:spcAft>
                        <a:buClrTx/>
                        <a:buSzPct val="100000"/>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Die Verwendung eines Filters einer anderen Klasse kann zu unerwarteten Ergebnissen führen.</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65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GET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http://myserver/api/{object class}/search/{crit1}/{critN}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Ex : </a:t>
                      </a:r>
                      <a:r>
                        <a:rPr kumimoji="0" lang="de-DE" sz="1000" b="0" i="1" u="none" strike="noStrike" cap="none" normalizeH="0" baseline="0" noProof="0" smtClean="0">
                          <a:ln>
                            <a:noFill/>
                          </a:ln>
                          <a:solidFill>
                            <a:srgbClr val="000000"/>
                          </a:solidFill>
                          <a:effectLst/>
                          <a:latin typeface="Verdana" charset="0"/>
                          <a:ea typeface="ＭＳ Ｐゴシック" charset="0"/>
                          <a:cs typeface="Arial" charset="0"/>
                        </a:rPr>
                        <a:t>http://myserver/api/Activity/search/idProject=1/name like ‘%error%’</a:t>
                      </a:r>
                      <a:endParaRPr kumimoji="0" lang="de-DE" sz="1000" b="0" i="1"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8890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vollständige Beschreibung, im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Json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-Format, aller Objekte der angegebenen Klasse, die den angegebenen Kriterien entsprechen:</a:t>
                      </a:r>
                    </a:p>
                    <a:p>
                      <a:pPr marL="0" marR="0" lvl="0" indent="0" algn="l" defTabSz="457200" rtl="0" eaLnBrk="1" fontAlgn="base" latinLnBrk="0" hangingPunct="1">
                        <a:lnSpc>
                          <a:spcPct val="102000"/>
                        </a:lnSpc>
                        <a:spcBef>
                          <a:spcPts val="250"/>
                        </a:spcBef>
                        <a:spcAft>
                          <a:spcPct val="0"/>
                        </a:spcAft>
                        <a:buClrTx/>
                        <a:buSzPct val="100000"/>
                        <a:buFont typeface="Arial" charset="0"/>
                        <a:buChar char="•"/>
                        <a:tabLst>
                          <a:tab pos="8890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Sie können so viele Kriterien angeben, wie Sie möchten, sie werden in die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Where</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-Klausel mit dem Operator AND aufgenommen.</a:t>
                      </a:r>
                    </a:p>
                    <a:p>
                      <a:pPr marL="0" marR="0" lvl="0" indent="0" algn="l" defTabSz="457200" rtl="0" eaLnBrk="1" fontAlgn="base" latinLnBrk="0" hangingPunct="1">
                        <a:lnSpc>
                          <a:spcPct val="102000"/>
                        </a:lnSpc>
                        <a:spcBef>
                          <a:spcPts val="250"/>
                        </a:spcBef>
                        <a:spcAft>
                          <a:spcPct val="0"/>
                        </a:spcAft>
                        <a:buClrTx/>
                        <a:buSzPct val="100000"/>
                        <a:buFont typeface="Arial" charset="0"/>
                        <a:buChar char="•"/>
                        <a:tabLst>
                          <a:tab pos="8890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im Gegensatz zum Beispiel müssen die Kriterien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url</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-codiert" sein &lt;verwenden Sie z.B. die Funktion PHP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urlencode</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()&gt;.</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334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GET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http://myserver/api/{object class}/updated/{start date}/{end date}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Ex : </a:t>
                      </a:r>
                      <a:r>
                        <a:rPr kumimoji="0" lang="de-DE" sz="1000" b="0" i="1" u="none" strike="noStrike" cap="none" normalizeH="0" baseline="0" noProof="0" smtClean="0">
                          <a:ln>
                            <a:noFill/>
                          </a:ln>
                          <a:solidFill>
                            <a:srgbClr val="000000"/>
                          </a:solidFill>
                          <a:effectLst/>
                          <a:latin typeface="Verdana" charset="0"/>
                          <a:ea typeface="ＭＳ Ｐゴシック" charset="0"/>
                          <a:cs typeface="Arial" charset="0"/>
                        </a:rPr>
                        <a:t>http://myserver/api/Project/updated/</a:t>
                      </a:r>
                      <a:br>
                        <a:rPr kumimoji="0" lang="de-DE" sz="1000" b="0" i="1" u="none" strike="noStrike" cap="none" normalizeH="0" baseline="0" noProof="0" smtClean="0">
                          <a:ln>
                            <a:noFill/>
                          </a:ln>
                          <a:solidFill>
                            <a:srgbClr val="000000"/>
                          </a:solidFill>
                          <a:effectLst/>
                          <a:latin typeface="Verdana" charset="0"/>
                          <a:ea typeface="ＭＳ Ｐゴシック" charset="0"/>
                          <a:cs typeface="Arial" charset="0"/>
                        </a:rPr>
                      </a:br>
                      <a:r>
                        <a:rPr kumimoji="0" lang="de-DE" sz="1000" b="0" i="1" u="none" strike="noStrike" cap="none" normalizeH="0" baseline="0" noProof="0" smtClean="0">
                          <a:ln>
                            <a:noFill/>
                          </a:ln>
                          <a:solidFill>
                            <a:srgbClr val="000000"/>
                          </a:solidFill>
                          <a:effectLst/>
                          <a:latin typeface="Verdana" charset="0"/>
                          <a:ea typeface="ＭＳ Ｐゴシック" charset="0"/>
                          <a:cs typeface="Arial" charset="0"/>
                        </a:rPr>
                        <a:t>20130101000000/20131231235959</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vollständige Beschreibung im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Json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-Format aller Objekte, die zwischen Start- und Enddatum aktualisiert wurden:</a:t>
                      </a:r>
                    </a:p>
                    <a:p>
                      <a:pPr marL="0" marR="0" lvl="0" indent="0" algn="l" defTabSz="457200" rtl="0" eaLnBrk="1" fontAlgn="base" latinLnBrk="0" hangingPunct="1">
                        <a:lnSpc>
                          <a:spcPct val="102000"/>
                        </a:lnSpc>
                        <a:spcBef>
                          <a:spcPts val="250"/>
                        </a:spcBef>
                        <a:spcAft>
                          <a:spcPct val="0"/>
                        </a:spcAft>
                        <a:buClrTx/>
                        <a:buSzPct val="100000"/>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Datumsformat ist YYYYMMDDHHMNSS</a:t>
                      </a:r>
                    </a:p>
                    <a:p>
                      <a:pPr marL="0" marR="0" lvl="0" indent="0" algn="l" defTabSz="457200" rtl="0" eaLnBrk="1" fontAlgn="base" latinLnBrk="0" hangingPunct="1">
                        <a:lnSpc>
                          <a:spcPct val="102000"/>
                        </a:lnSpc>
                        <a:spcBef>
                          <a:spcPts val="250"/>
                        </a:spcBef>
                        <a:spcAft>
                          <a:spcPct val="0"/>
                        </a:spcAft>
                        <a:buClrTx/>
                        <a:buSzPct val="100000"/>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Datum&gt; = „Startdatum“ und Datum &lt; „Enddatum“</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793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POST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http://myserver/api/{object class}</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data provided in json format as POST value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3">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Die vollständige Beschreibung, im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Json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-Format, von aktualisierten oder erstellten Objekten, mit 2 zusätzlichen Feldern :</a:t>
                      </a:r>
                    </a:p>
                    <a:p>
                      <a:pPr marL="457200" marR="0" lvl="1" indent="0" algn="l" defTabSz="457200" rtl="0" eaLnBrk="1" fontAlgn="base" latinLnBrk="0" hangingPunct="1">
                        <a:lnSpc>
                          <a:spcPct val="102000"/>
                        </a:lnSpc>
                        <a:spcBef>
                          <a:spcPts val="250"/>
                        </a:spcBef>
                        <a:spcAft>
                          <a:spcPct val="0"/>
                        </a:spcAft>
                        <a:buClrTx/>
                        <a:buSzPct val="100000"/>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1000" b="0" i="0" u="none" strike="noStrike" cap="none" normalizeH="0" baseline="0" noProof="0" dirty="0" err="1" smtClean="0">
                          <a:ln>
                            <a:noFill/>
                          </a:ln>
                          <a:solidFill>
                            <a:srgbClr val="000000"/>
                          </a:solidFill>
                          <a:effectLst/>
                          <a:latin typeface="Verdana" charset="0"/>
                          <a:ea typeface="Arial" charset="0"/>
                          <a:cs typeface="Arial" charset="0"/>
                        </a:rPr>
                        <a:t>apiResult</a:t>
                      </a:r>
                      <a:r>
                        <a:rPr kumimoji="0" lang="de-DE" sz="1000" b="0" i="0" u="none" strike="noStrike" cap="none" normalizeH="0" baseline="0" noProof="0" dirty="0" smtClean="0">
                          <a:ln>
                            <a:noFill/>
                          </a:ln>
                          <a:solidFill>
                            <a:srgbClr val="000000"/>
                          </a:solidFill>
                          <a:effectLst/>
                          <a:latin typeface="Verdana" charset="0"/>
                          <a:ea typeface="Arial" charset="0"/>
                          <a:cs typeface="Arial" charset="0"/>
                        </a:rPr>
                        <a:t>: </a:t>
                      </a:r>
                      <a:r>
                        <a:rPr kumimoji="0" lang="en-US" sz="1000" b="0" i="0" u="none" strike="noStrike" cap="none" normalizeH="0" baseline="0" dirty="0" smtClean="0">
                          <a:ln>
                            <a:noFill/>
                          </a:ln>
                          <a:solidFill>
                            <a:srgbClr val="000000"/>
                          </a:solidFill>
                          <a:effectLst/>
                          <a:latin typeface="Verdana" charset="0"/>
                          <a:ea typeface="Arial" charset="0"/>
                          <a:cs typeface="Arial" charset="0"/>
                        </a:rPr>
                        <a:t>status of update</a:t>
                      </a:r>
                      <a:endParaRPr kumimoji="0" lang="de-DE" sz="1000" b="0" i="0" u="none" strike="noStrike" cap="none" normalizeH="0" baseline="0" noProof="0" dirty="0" smtClean="0">
                        <a:ln>
                          <a:noFill/>
                        </a:ln>
                        <a:solidFill>
                          <a:srgbClr val="000000"/>
                        </a:solidFill>
                        <a:effectLst/>
                        <a:latin typeface="Verdana" charset="0"/>
                        <a:ea typeface="Arial" charset="0"/>
                        <a:cs typeface="Arial" charset="0"/>
                      </a:endParaRPr>
                    </a:p>
                    <a:p>
                      <a:pPr marL="457200" marR="0" lvl="1" indent="0" algn="l" defTabSz="457200" rtl="0" eaLnBrk="1" fontAlgn="base" latinLnBrk="0" hangingPunct="1">
                        <a:lnSpc>
                          <a:spcPct val="102000"/>
                        </a:lnSpc>
                        <a:spcBef>
                          <a:spcPts val="250"/>
                        </a:spcBef>
                        <a:spcAft>
                          <a:spcPct val="0"/>
                        </a:spcAft>
                        <a:buClrTx/>
                        <a:buSzPct val="100000"/>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err="1" smtClean="0">
                          <a:ln>
                            <a:noFill/>
                          </a:ln>
                          <a:solidFill>
                            <a:srgbClr val="000000"/>
                          </a:solidFill>
                          <a:effectLst/>
                          <a:latin typeface="Verdana" charset="0"/>
                          <a:ea typeface="Arial" charset="0"/>
                          <a:cs typeface="Arial" charset="0"/>
                        </a:rPr>
                        <a:t>apiResultMessage</a:t>
                      </a:r>
                      <a:r>
                        <a:rPr kumimoji="0" lang="de-DE" sz="1000" b="0" i="0" u="none" strike="noStrike" cap="none" normalizeH="0" baseline="0" noProof="0" dirty="0" smtClean="0">
                          <a:ln>
                            <a:noFill/>
                          </a:ln>
                          <a:solidFill>
                            <a:srgbClr val="000000"/>
                          </a:solidFill>
                          <a:effectLst/>
                          <a:latin typeface="Verdana" charset="0"/>
                          <a:ea typeface="Arial" charset="0"/>
                          <a:cs typeface="Arial" charset="0"/>
                        </a:rPr>
                        <a:t>: </a:t>
                      </a:r>
                      <a:r>
                        <a:rPr kumimoji="0" lang="en-US" sz="1000" b="0" i="0" u="none" strike="noStrike" cap="none" normalizeH="0" baseline="0" dirty="0" smtClean="0">
                          <a:ln>
                            <a:noFill/>
                          </a:ln>
                          <a:solidFill>
                            <a:srgbClr val="000000"/>
                          </a:solidFill>
                          <a:effectLst/>
                          <a:latin typeface="Verdana" charset="0"/>
                          <a:ea typeface="Arial" charset="0"/>
                          <a:cs typeface="Arial" charset="0"/>
                        </a:rPr>
                        <a:t>detailed message</a:t>
                      </a:r>
                      <a:endParaRPr kumimoji="0" lang="de-DE" sz="1000" b="0" i="0" u="none" strike="noStrike" cap="none" normalizeH="0" baseline="0" noProof="0" dirty="0">
                        <a:ln>
                          <a:noFill/>
                        </a:ln>
                        <a:solidFill>
                          <a:srgbClr val="000000"/>
                        </a:solidFill>
                        <a:effectLst/>
                        <a:latin typeface="Verdana" charset="0"/>
                        <a:ea typeface="Arial"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PUT</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http://myserver/api/{object class}</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data provided in json format as a file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smtClean="0">
                          <a:ln>
                            <a:noFill/>
                          </a:ln>
                          <a:solidFill>
                            <a:srgbClr val="000000"/>
                          </a:solidFill>
                          <a:effectLst/>
                          <a:latin typeface="Verdana" charset="0"/>
                          <a:ea typeface="ＭＳ Ｐゴシック" charset="0"/>
                          <a:cs typeface="Arial" charset="0"/>
                        </a:rPr>
                        <a:t>DELETE</a:t>
                      </a:r>
                      <a:endParaRPr kumimoji="0" lang="de-DE" sz="1000" b="0" i="0" u="none" strike="noStrike" cap="none" normalizeH="0" baseline="0" noProof="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http://</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myserver</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api</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object</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class</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data</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provided</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in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json</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format</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as</a:t>
                      </a:r>
                      <a:r>
                        <a:rPr kumimoji="0" lang="de-DE" sz="1000" b="0" i="0" u="none" strike="noStrike" cap="none" normalizeH="0" baseline="0" noProof="0" dirty="0" smtClean="0">
                          <a:ln>
                            <a:noFill/>
                          </a:ln>
                          <a:solidFill>
                            <a:srgbClr val="000000"/>
                          </a:solidFill>
                          <a:effectLst/>
                          <a:latin typeface="Verdana" charset="0"/>
                          <a:ea typeface="ＭＳ Ｐゴシック" charset="0"/>
                          <a:cs typeface="Arial" charset="0"/>
                        </a:rPr>
                        <a:t> a </a:t>
                      </a:r>
                      <a:r>
                        <a:rPr kumimoji="0" lang="de-DE" sz="1000" b="0" i="0" u="none" strike="noStrike" cap="none" normalizeH="0" baseline="0" noProof="0" dirty="0" err="1" smtClean="0">
                          <a:ln>
                            <a:noFill/>
                          </a:ln>
                          <a:solidFill>
                            <a:srgbClr val="000000"/>
                          </a:solidFill>
                          <a:effectLst/>
                          <a:latin typeface="Verdana" charset="0"/>
                          <a:ea typeface="ＭＳ Ｐゴシック" charset="0"/>
                          <a:cs typeface="Arial" charset="0"/>
                        </a:rPr>
                        <a:t>file</a:t>
                      </a:r>
                      <a:endParaRPr kumimoji="0" lang="de-DE" sz="10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89995" marR="89995" marT="46788" marB="4678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r>
            </a:tbl>
          </a:graphicData>
        </a:graphic>
      </p:graphicFrame>
    </p:spTree>
    <p:extLst>
      <p:ext uri="{BB962C8B-B14F-4D97-AF65-F5344CB8AC3E}">
        <p14:creationId xmlns:p14="http://schemas.microsoft.com/office/powerpoint/2010/main" val="11203390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API (3)</a:t>
            </a:r>
            <a:endParaRPr lang="de-DE" sz="1800" b="1">
              <a:solidFill>
                <a:srgbClr val="000000"/>
              </a:solidFill>
            </a:endParaRPr>
          </a:p>
        </p:txBody>
      </p:sp>
      <p:sp>
        <p:nvSpPr>
          <p:cNvPr id="210947" name="Rectangle 5"/>
          <p:cNvSpPr>
            <a:spLocks noChangeArrowheads="1"/>
          </p:cNvSpPr>
          <p:nvPr/>
        </p:nvSpPr>
        <p:spPr bwMode="auto">
          <a:xfrm>
            <a:off x="341313" y="1031875"/>
            <a:ext cx="7069961" cy="23105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chemeClr val="tx2"/>
                </a:solidFill>
                <a:cs typeface="Times New Roman" charset="0"/>
              </a:rPr>
              <a:t>Hier ist ein Beispiel für den PHP-Code, der die API für die </a:t>
            </a:r>
            <a:r>
              <a:rPr lang="de-DE" sz="1200" b="1" smtClean="0">
                <a:solidFill>
                  <a:schemeClr val="tx2"/>
                </a:solidFill>
                <a:cs typeface="Times New Roman" charset="0"/>
              </a:rPr>
              <a:t>GET</a:t>
            </a:r>
            <a:r>
              <a:rPr lang="de-DE" sz="1200" smtClean="0">
                <a:solidFill>
                  <a:schemeClr val="tx2"/>
                </a:solidFill>
                <a:cs typeface="Times New Roman" charset="0"/>
              </a:rPr>
              <a:t>-Anfragen aufruft (lesen) :</a:t>
            </a: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i="1" smtClean="0">
                <a:solidFill>
                  <a:schemeClr val="tx2"/>
                </a:solidFill>
              </a:rPr>
              <a:t>Diese Anfrage listet alle Tickets</a:t>
            </a:r>
            <a:endParaRPr lang="de-DE" sz="1200" i="1">
              <a:solidFill>
                <a:schemeClr val="tx2"/>
              </a:solidFill>
            </a:endParaRPr>
          </a:p>
        </p:txBody>
      </p:sp>
      <p:sp>
        <p:nvSpPr>
          <p:cNvPr id="195588" name="Rectangle 1"/>
          <p:cNvSpPr>
            <a:spLocks noChangeArrowheads="1"/>
          </p:cNvSpPr>
          <p:nvPr/>
        </p:nvSpPr>
        <p:spPr bwMode="auto">
          <a:xfrm>
            <a:off x="787400" y="1300163"/>
            <a:ext cx="7600950" cy="1744662"/>
          </a:xfrm>
          <a:prstGeom prst="rect">
            <a:avLst/>
          </a:prstGeom>
          <a:solidFill>
            <a:schemeClr val="bg1">
              <a:lumMod val="95000"/>
            </a:schemeClr>
          </a:solidFill>
          <a:ln>
            <a:solidFill>
              <a:schemeClr val="bg1">
                <a:lumMod val="85000"/>
              </a:schemeClr>
            </a:solidFill>
          </a:ln>
        </p:spPr>
        <p:txBody>
          <a:bodyPr>
            <a:spAutoFit/>
          </a:bodyPr>
          <a:lstStyle/>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Fullurl = "http: // myserver / api / Ticket / list / all"; </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Curl = curl_init ($ fullurl);</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CURLOPT_HTTPAUTH, CURLAUTH_BASIC);</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CURLOPT_USERPWD "projeqtor: projeqtor");</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CURLOPT_RETURNTRANSFER, true);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CURLOPT_SSL_VERIFYPEER, false);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Curl_response = curl_exec ($ curl);</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echo $ curl_response;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curl_close ($ curl);</a:t>
            </a:r>
            <a:endParaRPr lang="de-DE" sz="1200">
              <a:solidFill>
                <a:schemeClr val="tx2"/>
              </a:solidFill>
              <a:latin typeface="Courier New" pitchFamily="49" charset="0"/>
              <a:ea typeface="+mn-ea"/>
              <a:cs typeface="Courier New" pitchFamily="49" charset="0"/>
            </a:endParaRPr>
          </a:p>
        </p:txBody>
      </p:sp>
      <p:sp>
        <p:nvSpPr>
          <p:cNvPr id="210949" name="Rectangle 5"/>
          <p:cNvSpPr>
            <a:spLocks noChangeArrowheads="1"/>
          </p:cNvSpPr>
          <p:nvPr/>
        </p:nvSpPr>
        <p:spPr bwMode="auto">
          <a:xfrm>
            <a:off x="323850" y="3408363"/>
            <a:ext cx="7690023" cy="32338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2"/>
                </a:solidFill>
                <a:cs typeface="Times New Roman" charset="0"/>
              </a:rPr>
              <a:t>Hier ist ein Beispiel für den Aufruf der API für die </a:t>
            </a:r>
            <a:r>
              <a:rPr lang="de-DE" sz="1200" b="1" dirty="0" smtClean="0">
                <a:solidFill>
                  <a:schemeClr val="tx2"/>
                </a:solidFill>
                <a:cs typeface="Times New Roman" charset="0"/>
              </a:rPr>
              <a:t>DELETE</a:t>
            </a:r>
            <a:r>
              <a:rPr lang="de-DE" sz="1200" dirty="0" smtClean="0">
                <a:solidFill>
                  <a:schemeClr val="tx2"/>
                </a:solidFill>
                <a:cs typeface="Times New Roman" charset="0"/>
              </a:rPr>
              <a:t>-Anforderung (erstellen, aktualisieren):</a:t>
            </a: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i="1" dirty="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i="1" dirty="0" smtClean="0">
                <a:solidFill>
                  <a:schemeClr val="tx2"/>
                </a:solidFill>
              </a:rPr>
              <a:t>Diese Anforderung löscht Ticket #1</a:t>
            </a:r>
            <a:endParaRPr lang="de-DE" sz="1200" i="1" dirty="0">
              <a:solidFill>
                <a:schemeClr val="tx2"/>
              </a:solidFill>
            </a:endParaRPr>
          </a:p>
        </p:txBody>
      </p:sp>
      <p:sp>
        <p:nvSpPr>
          <p:cNvPr id="2" name="Rectangle 1"/>
          <p:cNvSpPr>
            <a:spLocks noChangeArrowheads="1"/>
          </p:cNvSpPr>
          <p:nvPr/>
        </p:nvSpPr>
        <p:spPr bwMode="auto">
          <a:xfrm>
            <a:off x="755650" y="3700463"/>
            <a:ext cx="7600950" cy="2657475"/>
          </a:xfrm>
          <a:prstGeom prst="rect">
            <a:avLst/>
          </a:prstGeom>
          <a:solidFill>
            <a:schemeClr val="bg1">
              <a:lumMod val="95000"/>
            </a:schemeClr>
          </a:solidFill>
          <a:ln>
            <a:solidFill>
              <a:schemeClr val="bg1">
                <a:lumMod val="85000"/>
              </a:schemeClr>
            </a:solidFill>
          </a:ln>
        </p:spPr>
        <p:txBody>
          <a:bodyPr>
            <a:spAutoFit/>
          </a:bodyPr>
          <a:lstStyle/>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Fullurl = "http: // myserver / api / Ticket";</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data = '{ "id": "1"}';</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Data = AesCtr :: encrypt ($ data, 'ApiKeyForUserProjeqtor', 256);</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Curl = curl_init ($ fullurl);</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CURLOPT_HTTPAUTH, CURLAUTH_BASIC);</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CURLOPT_USERPWD "projeqtor: projeqtor");</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CURLOPT_RETURNTRANSFER, true);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CURLOPT_SSL_VERIFYPEER, false);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Locke, CURLOPT_CUSTOMREQUEST "</a:t>
            </a:r>
            <a:r>
              <a:rPr lang="de-DE" sz="1200" b="1" smtClean="0">
                <a:solidFill>
                  <a:schemeClr val="tx2"/>
                </a:solidFill>
                <a:latin typeface="Courier New" pitchFamily="49" charset="0"/>
                <a:ea typeface="+mn-ea"/>
                <a:cs typeface="Courier New" pitchFamily="49" charset="0"/>
              </a:rPr>
              <a:t>LÖSCHEN</a:t>
            </a:r>
            <a:r>
              <a:rPr lang="de-DE" sz="1200" smtClean="0">
                <a:solidFill>
                  <a:schemeClr val="tx2"/>
                </a:solidFill>
                <a:latin typeface="Courier New" pitchFamily="49" charset="0"/>
                <a:ea typeface="+mn-ea"/>
                <a:cs typeface="Courier New" pitchFamily="49" charset="0"/>
              </a:rPr>
              <a:t>„);</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CURLOPT_POST, true);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CURLOPT_POSTFIELDS, $ data);</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Curl_response = curl_exec ($ curl);</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echo $ curl_response;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curl_close ($ curl);</a:t>
            </a:r>
            <a:endParaRPr lang="de-DE" sz="1200">
              <a:solidFill>
                <a:schemeClr val="tx2"/>
              </a:solidFill>
              <a:latin typeface="Courier New" pitchFamily="49" charset="0"/>
              <a:ea typeface="+mn-ea"/>
              <a:cs typeface="Courier New" pitchFamily="49" charset="0"/>
            </a:endParaRPr>
          </a:p>
        </p:txBody>
      </p:sp>
    </p:spTree>
    <p:extLst>
      <p:ext uri="{BB962C8B-B14F-4D97-AF65-F5344CB8AC3E}">
        <p14:creationId xmlns:p14="http://schemas.microsoft.com/office/powerpoint/2010/main" val="34440660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API (4)</a:t>
            </a:r>
            <a:endParaRPr lang="de-DE" sz="1800" b="1">
              <a:solidFill>
                <a:srgbClr val="000000"/>
              </a:solidFill>
            </a:endParaRPr>
          </a:p>
        </p:txBody>
      </p:sp>
      <p:sp>
        <p:nvSpPr>
          <p:cNvPr id="211971" name="Rectangle 5"/>
          <p:cNvSpPr>
            <a:spLocks noChangeArrowheads="1"/>
          </p:cNvSpPr>
          <p:nvPr/>
        </p:nvSpPr>
        <p:spPr bwMode="auto">
          <a:xfrm>
            <a:off x="323850" y="774700"/>
            <a:ext cx="8092802" cy="28645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chemeClr val="tx2"/>
                </a:solidFill>
                <a:cs typeface="Times New Roman" charset="0"/>
              </a:rPr>
              <a:t>Hier ist ein Beispiel für den Aufruf der API für die </a:t>
            </a:r>
            <a:r>
              <a:rPr lang="de-DE" sz="1200" b="1" smtClean="0">
                <a:solidFill>
                  <a:schemeClr val="tx2"/>
                </a:solidFill>
                <a:cs typeface="Times New Roman" charset="0"/>
              </a:rPr>
              <a:t>PUT</a:t>
            </a:r>
            <a:r>
              <a:rPr lang="de-DE" sz="1200" smtClean="0">
                <a:solidFill>
                  <a:schemeClr val="tx2"/>
                </a:solidFill>
                <a:cs typeface="Times New Roman" charset="0"/>
              </a:rPr>
              <a:t>- und </a:t>
            </a:r>
            <a:r>
              <a:rPr lang="de-DE" sz="1200" b="1" smtClean="0">
                <a:solidFill>
                  <a:schemeClr val="tx2"/>
                </a:solidFill>
                <a:cs typeface="Times New Roman" charset="0"/>
              </a:rPr>
              <a:t>POST</a:t>
            </a:r>
            <a:r>
              <a:rPr lang="de-DE" sz="1200" smtClean="0">
                <a:solidFill>
                  <a:schemeClr val="tx2"/>
                </a:solidFill>
                <a:cs typeface="Times New Roman" charset="0"/>
              </a:rPr>
              <a:t>-Anfrage (erstellen, aktualisieren):</a:t>
            </a: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chemeClr val="tx2"/>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i="1">
              <a:solidFill>
                <a:schemeClr val="tx2"/>
              </a:solidFill>
            </a:endParaRPr>
          </a:p>
        </p:txBody>
      </p:sp>
      <p:sp>
        <p:nvSpPr>
          <p:cNvPr id="195588" name="Rectangle 1"/>
          <p:cNvSpPr>
            <a:spLocks noChangeArrowheads="1"/>
          </p:cNvSpPr>
          <p:nvPr/>
        </p:nvSpPr>
        <p:spPr bwMode="auto">
          <a:xfrm>
            <a:off x="755650" y="1066800"/>
            <a:ext cx="7600950" cy="2657475"/>
          </a:xfrm>
          <a:prstGeom prst="rect">
            <a:avLst/>
          </a:prstGeom>
          <a:solidFill>
            <a:schemeClr val="bg1">
              <a:lumMod val="95000"/>
            </a:schemeClr>
          </a:solidFill>
          <a:ln>
            <a:solidFill>
              <a:schemeClr val="bg1">
                <a:lumMod val="85000"/>
              </a:schemeClr>
            </a:solidFill>
          </a:ln>
        </p:spPr>
        <p:txBody>
          <a:bodyPr>
            <a:spAutoFit/>
          </a:bodyPr>
          <a:lstStyle/>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Fullurl = "http: // myserver / api / Ticket";</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Data = '{ "id": "1", "name": "Name für Ticket 1 geändert werden"}';</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Data = AesCtr :: encrypt ($ data, 'ApiKeyForUserProjeqtor', 256);</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Curl = curl_init ($ fullurl);</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CURLOPT_HTTPAUTH, CURLAUTH_BASIC);</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CURLOPT_USERPWD "projeqtor: projeqtor");</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CURLOPT_RETURNTRANSFER, true);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CURLOPT_SSL_VERIFYPEER, false);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Locke, CURLOPT_CUSTOMREQUEST "</a:t>
            </a:r>
            <a:r>
              <a:rPr lang="de-DE" sz="1200" b="1" smtClean="0">
                <a:solidFill>
                  <a:schemeClr val="tx2"/>
                </a:solidFill>
                <a:latin typeface="Courier New" pitchFamily="49" charset="0"/>
                <a:ea typeface="+mn-ea"/>
                <a:cs typeface="Courier New" pitchFamily="49" charset="0"/>
              </a:rPr>
              <a:t>STELLEN</a:t>
            </a:r>
            <a:r>
              <a:rPr lang="de-DE" sz="1200" smtClean="0">
                <a:solidFill>
                  <a:schemeClr val="tx2"/>
                </a:solidFill>
                <a:latin typeface="Courier New" pitchFamily="49" charset="0"/>
                <a:ea typeface="+mn-ea"/>
                <a:cs typeface="Courier New" pitchFamily="49" charset="0"/>
              </a:rPr>
              <a:t>„);</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CURLOPT_POST, true);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CURLOPT_POSTFIELDS, $ data);</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Curl_response = curl_exec ($ curl);</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echo $ curl_response;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curl_close ($ curl);</a:t>
            </a:r>
            <a:endParaRPr lang="de-DE" sz="1200">
              <a:solidFill>
                <a:schemeClr val="tx2"/>
              </a:solidFill>
              <a:latin typeface="Courier New" pitchFamily="49" charset="0"/>
              <a:ea typeface="+mn-ea"/>
              <a:cs typeface="Courier New" pitchFamily="49" charset="0"/>
            </a:endParaRPr>
          </a:p>
        </p:txBody>
      </p:sp>
      <p:sp>
        <p:nvSpPr>
          <p:cNvPr id="211973" name="Rectangle 5"/>
          <p:cNvSpPr>
            <a:spLocks noChangeArrowheads="1"/>
          </p:cNvSpPr>
          <p:nvPr/>
        </p:nvSpPr>
        <p:spPr bwMode="auto">
          <a:xfrm>
            <a:off x="287338" y="6465888"/>
            <a:ext cx="4568872"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i="1" dirty="0">
                <a:solidFill>
                  <a:schemeClr val="tx2"/>
                </a:solidFill>
              </a:rPr>
              <a:t>Diese Anfragen aktualisieren den Namen von </a:t>
            </a:r>
            <a:r>
              <a:rPr lang="de-DE" sz="1200" i="1" dirty="0" smtClean="0">
                <a:solidFill>
                  <a:schemeClr val="tx2"/>
                </a:solidFill>
              </a:rPr>
              <a:t>Ticket #</a:t>
            </a:r>
            <a:r>
              <a:rPr lang="de-DE" sz="1200" i="1" dirty="0" smtClean="0">
                <a:solidFill>
                  <a:schemeClr val="tx2"/>
                </a:solidFill>
              </a:rPr>
              <a:t>1</a:t>
            </a:r>
            <a:endParaRPr lang="de-DE" sz="1200" i="1" dirty="0">
              <a:solidFill>
                <a:schemeClr val="tx2"/>
              </a:solidFill>
            </a:endParaRPr>
          </a:p>
        </p:txBody>
      </p:sp>
      <p:sp>
        <p:nvSpPr>
          <p:cNvPr id="2" name="Rectangle 1"/>
          <p:cNvSpPr>
            <a:spLocks noChangeArrowheads="1"/>
          </p:cNvSpPr>
          <p:nvPr/>
        </p:nvSpPr>
        <p:spPr bwMode="auto">
          <a:xfrm>
            <a:off x="749300" y="3808413"/>
            <a:ext cx="7600950" cy="2657475"/>
          </a:xfrm>
          <a:prstGeom prst="rect">
            <a:avLst/>
          </a:prstGeom>
          <a:solidFill>
            <a:schemeClr val="bg1">
              <a:lumMod val="95000"/>
            </a:schemeClr>
          </a:solidFill>
          <a:ln>
            <a:solidFill>
              <a:schemeClr val="bg1">
                <a:lumMod val="85000"/>
              </a:schemeClr>
            </a:solidFill>
          </a:ln>
        </p:spPr>
        <p:txBody>
          <a:bodyPr>
            <a:spAutoFit/>
          </a:bodyPr>
          <a:lstStyle/>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Fullurl = "http: // myserver / api / Ticket";</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Data = '{ "id": "1", "name": "Name für Ticket 1 geändert werden"}';</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Data = AesCtr :: encrypt ($ data, 'ApiKeyForUserProjeqtor', 256);</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Curl = curl_init ($ fullurl);</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CURLOPT_HTTPAUTH, CURLAUTH_BASIC);</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CURLOPT_USERPWD "projeqtor: projeqtor");</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CURLOPT_RETURNTRANSFER, true);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CURLOPT_SSL_VERIFYPEER, false);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Locke, CURLOPT_CUSTOMREQUEST "</a:t>
            </a:r>
            <a:r>
              <a:rPr lang="de-DE" sz="1200" b="1" smtClean="0">
                <a:solidFill>
                  <a:schemeClr val="tx2"/>
                </a:solidFill>
                <a:latin typeface="Courier New" pitchFamily="49" charset="0"/>
                <a:ea typeface="+mn-ea"/>
                <a:cs typeface="Courier New" pitchFamily="49" charset="0"/>
              </a:rPr>
              <a:t>POST</a:t>
            </a:r>
            <a:r>
              <a:rPr lang="de-DE" sz="1200" smtClean="0">
                <a:solidFill>
                  <a:schemeClr val="tx2"/>
                </a:solidFill>
                <a:latin typeface="Courier New" pitchFamily="49" charset="0"/>
                <a:ea typeface="+mn-ea"/>
                <a:cs typeface="Courier New" pitchFamily="49" charset="0"/>
              </a:rPr>
              <a:t>„);</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CURLOPT_POST, true);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curl_setopt ($ curl, CURLOPT_POSTFIELDS, array ( 'Daten' =&gt; $ data));</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 Curl_response = curl_exec ($ curl);</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echo $ curl_response;</a:t>
            </a:r>
          </a:p>
          <a:p>
            <a:pPr algn="l">
              <a:buFont typeface="Times New Roman" pitchFamily="18" charset="0"/>
              <a:buNone/>
              <a:defRPr/>
            </a:pPr>
            <a:r>
              <a:rPr lang="de-DE" sz="1200" smtClean="0">
                <a:solidFill>
                  <a:schemeClr val="tx2"/>
                </a:solidFill>
                <a:latin typeface="Courier New" pitchFamily="49" charset="0"/>
                <a:ea typeface="+mn-ea"/>
                <a:cs typeface="Courier New" pitchFamily="49" charset="0"/>
              </a:rPr>
              <a:t>curl_close ($ curl);</a:t>
            </a:r>
            <a:endParaRPr lang="de-DE" sz="1200">
              <a:solidFill>
                <a:schemeClr val="tx2"/>
              </a:solidFill>
              <a:latin typeface="Courier New" pitchFamily="49" charset="0"/>
              <a:ea typeface="+mn-ea"/>
              <a:cs typeface="Courier New" pitchFamily="49" charset="0"/>
            </a:endParaRPr>
          </a:p>
        </p:txBody>
      </p:sp>
    </p:spTree>
    <p:extLst>
      <p:ext uri="{BB962C8B-B14F-4D97-AF65-F5344CB8AC3E}">
        <p14:creationId xmlns:p14="http://schemas.microsoft.com/office/powerpoint/2010/main" val="4423970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0948" name="Group 4"/>
          <p:cNvGraphicFramePr>
            <a:graphicFrameLocks noGrp="1"/>
          </p:cNvGraphicFramePr>
          <p:nvPr>
            <p:extLst>
              <p:ext uri="{D42A27DB-BD31-4B8C-83A1-F6EECF244321}">
                <p14:modId xmlns:p14="http://schemas.microsoft.com/office/powerpoint/2010/main" val="1693923558"/>
              </p:ext>
            </p:extLst>
          </p:nvPr>
        </p:nvGraphicFramePr>
        <p:xfrm>
          <a:off x="4651375" y="1998663"/>
          <a:ext cx="4394200" cy="1374772"/>
        </p:xfrm>
        <a:graphic>
          <a:graphicData uri="http://schemas.openxmlformats.org/drawingml/2006/table">
            <a:tbl>
              <a:tblPr/>
              <a:tblGrid>
                <a:gridCol w="863600"/>
                <a:gridCol w="3530600"/>
              </a:tblGrid>
              <a:tr h="196396">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Typ des verknüpften Elements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des verknüpften Elements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Name des verknüpften Elements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Status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Aktueller Status des verknüpften Elements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Datum</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Datum der Erstellung des Links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Benutzer</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Benutzer, der den Link erstellt hat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13020" name="Text Box 25"/>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verknüpften Elemente</a:t>
            </a:r>
            <a:endParaRPr lang="de-DE" sz="1800" b="1">
              <a:solidFill>
                <a:srgbClr val="000000"/>
              </a:solidFill>
            </a:endParaRPr>
          </a:p>
        </p:txBody>
      </p:sp>
      <p:sp>
        <p:nvSpPr>
          <p:cNvPr id="213021" name="Text Box 33"/>
          <p:cNvSpPr txBox="1">
            <a:spLocks noChangeArrowheads="1"/>
          </p:cNvSpPr>
          <p:nvPr/>
        </p:nvSpPr>
        <p:spPr bwMode="auto">
          <a:xfrm>
            <a:off x="0" y="1689100"/>
            <a:ext cx="4610099" cy="48958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Die meisten Elemente können mit den meisten anderen Elementen verknüpft werden (Aktionen, Aktivitäten, Tickets, Dokumente, ....)</a:t>
            </a:r>
            <a:r>
              <a:rPr lang="de-DE" sz="1200" dirty="0" smtClean="0">
                <a:solidFill>
                  <a:srgbClr val="000000"/>
                </a:solidFill>
              </a:rPr>
              <a:t>.</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Klicken Sie auf </a:t>
            </a:r>
            <a:r>
              <a:rPr lang="de-DE" sz="1200" dirty="0" smtClean="0">
                <a:solidFill>
                  <a:srgbClr val="000000"/>
                </a:solidFill>
              </a:rPr>
              <a:t>   den </a:t>
            </a:r>
            <a:r>
              <a:rPr lang="de-DE" sz="1200" dirty="0">
                <a:solidFill>
                  <a:srgbClr val="000000"/>
                </a:solidFill>
              </a:rPr>
              <a:t>entsprechenden Abschnitt, um einen Link zu einem Element hinzuzufügen</a:t>
            </a:r>
            <a:r>
              <a:rPr lang="de-DE" sz="1200" dirty="0" smtClean="0">
                <a:solidFill>
                  <a:srgbClr val="000000"/>
                </a:solidFill>
              </a:rPr>
              <a:t>. Ein </a:t>
            </a:r>
            <a:r>
              <a:rPr lang="de-DE" sz="1200" dirty="0">
                <a:solidFill>
                  <a:srgbClr val="000000"/>
                </a:solidFill>
              </a:rPr>
              <a:t>"Link hinzufügen"-Popup wird angezeigt. </a:t>
            </a:r>
            <a:r>
              <a:rPr lang="de-DE" sz="1200" dirty="0" smtClean="0">
                <a:solidFill>
                  <a:srgbClr val="000000"/>
                </a:solidFill>
              </a:rPr>
              <a:t>Markieren </a:t>
            </a:r>
            <a:r>
              <a:rPr lang="de-DE" sz="1200" dirty="0">
                <a:solidFill>
                  <a:srgbClr val="000000"/>
                </a:solidFill>
              </a:rPr>
              <a:t>Sie das verknüpfte Element in der Liste und bestätigen Sie (OK).</a:t>
            </a:r>
          </a:p>
          <a:p>
            <a:pPr algn="l" eaLnBrk="1" hangingPunct="1">
              <a:buClrTx/>
              <a:buFontTx/>
              <a:buNone/>
            </a:pPr>
            <a:r>
              <a:rPr lang="de-DE" sz="1200" dirty="0">
                <a:solidFill>
                  <a:srgbClr val="000000"/>
                </a:solidFill>
              </a:rPr>
              <a:t>Klicken Sie </a:t>
            </a:r>
            <a:r>
              <a:rPr lang="de-DE" sz="1200" dirty="0" smtClean="0">
                <a:solidFill>
                  <a:srgbClr val="000000"/>
                </a:solidFill>
              </a:rPr>
              <a:t>auf    , </a:t>
            </a:r>
            <a:r>
              <a:rPr lang="de-DE" sz="1200" dirty="0">
                <a:solidFill>
                  <a:srgbClr val="000000"/>
                </a:solidFill>
              </a:rPr>
              <a:t>um den entsprechenden Link zu löschen</a:t>
            </a:r>
            <a:r>
              <a:rPr lang="de-DE" sz="1200" dirty="0" smtClean="0">
                <a:solidFill>
                  <a:srgbClr val="000000"/>
                </a:solidFill>
              </a:rPr>
              <a:t>.</a:t>
            </a:r>
          </a:p>
          <a:p>
            <a:pPr algn="l" eaLnBrk="1" hangingPunct="1">
              <a:buClrTx/>
              <a:buFontTx/>
              <a:buNone/>
            </a:pPr>
            <a:endParaRPr lang="de-DE" sz="1200" dirty="0" smtClean="0">
              <a:solidFill>
                <a:srgbClr val="000000"/>
              </a:solidFill>
            </a:endParaRPr>
          </a:p>
          <a:p>
            <a:pPr algn="l" eaLnBrk="1" hangingPunct="1">
              <a:buClrTx/>
            </a:pPr>
            <a:r>
              <a:rPr lang="de-DE" sz="1200" dirty="0">
                <a:solidFill>
                  <a:srgbClr val="000000"/>
                </a:solidFill>
              </a:rPr>
              <a:t>Verknüpfte Elemente müssen zum selben Projekt gehören</a:t>
            </a:r>
            <a:r>
              <a:rPr lang="de-DE" sz="1200" dirty="0" smtClean="0">
                <a:solidFill>
                  <a:srgbClr val="000000"/>
                </a:solidFill>
              </a:rPr>
              <a:t>. Wenn </a:t>
            </a:r>
            <a:r>
              <a:rPr lang="de-DE" sz="1200" dirty="0">
                <a:solidFill>
                  <a:srgbClr val="000000"/>
                </a:solidFill>
              </a:rPr>
              <a:t>Position A mit Position B verknüpft ist, wird Position B automatisch mit Position A verknüpft. </a:t>
            </a:r>
          </a:p>
          <a:p>
            <a:pPr algn="l" eaLnBrk="1" hangingPunct="1">
              <a:buClrTx/>
            </a:pPr>
            <a:r>
              <a:rPr lang="de-DE" sz="1200" dirty="0">
                <a:solidFill>
                  <a:srgbClr val="000000"/>
                </a:solidFill>
              </a:rPr>
              <a:t>Klicken Sie auf den Namen eines Eintrags in der Linkliste, um direkt dorthin zu gelangen</a:t>
            </a:r>
            <a:r>
              <a:rPr lang="de-DE" sz="1200" dirty="0" smtClean="0">
                <a:solidFill>
                  <a:srgbClr val="000000"/>
                </a:solidFill>
              </a:rPr>
              <a:t>.</a:t>
            </a:r>
          </a:p>
          <a:p>
            <a:pPr algn="l" eaLnBrk="1" hangingPunct="1">
              <a:buClrTx/>
            </a:pPr>
            <a:endParaRPr lang="de-DE" sz="1200" dirty="0" smtClean="0">
              <a:solidFill>
                <a:srgbClr val="000000"/>
              </a:solidFill>
            </a:endParaRPr>
          </a:p>
          <a:p>
            <a:pPr algn="l" eaLnBrk="1" hangingPunct="1">
              <a:buClrTx/>
            </a:pPr>
            <a:r>
              <a:rPr lang="de-DE" sz="1200" dirty="0">
                <a:solidFill>
                  <a:srgbClr val="000000"/>
                </a:solidFill>
              </a:rPr>
              <a:t>Wenn Sie ein zu verlinkendes Dokument auswählen, haben Sie die Möglichkeit, eine Version des Dokuments auszuwählen, so dass es die Version ist, die verlinkt wird.</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Für Dokumente und Dokumentversionen wird ein direkter Link auf die entsprechende Datei vorgeschlagen. Für das Dokument wird die letzte Version des Dokuments vorgeschlagen, der vorgeschlagene Download ändert sich mit dem Lebenszyklus des Dokuments.</a:t>
            </a:r>
            <a:endParaRPr lang="de-DE" sz="1200" dirty="0">
              <a:solidFill>
                <a:srgbClr val="000000"/>
              </a:solidFill>
            </a:endParaRPr>
          </a:p>
        </p:txBody>
      </p:sp>
      <p:pic>
        <p:nvPicPr>
          <p:cNvPr id="213022" name="Picture 3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55713" y="2498725"/>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13023" name="Picture 3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8888" y="3235325"/>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13024" name="Picture 2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51375" y="3624263"/>
            <a:ext cx="4422775" cy="2759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3025" name="Picture 3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663" y="973138"/>
            <a:ext cx="8564562" cy="708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8656851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66"/>
          <p:cNvSpPr>
            <a:spLocks noChangeArrowheads="1"/>
          </p:cNvSpPr>
          <p:nvPr/>
        </p:nvSpPr>
        <p:spPr bwMode="auto">
          <a:xfrm>
            <a:off x="219075" y="3300413"/>
            <a:ext cx="4633913" cy="1941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Eine Anlage kann nicht geändert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Es kann nur mit dem Symbol    gelöscht werden.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rPr>
              <a:t>Nur der Benutzer, der die </a:t>
            </a:r>
            <a:r>
              <a:rPr lang="de-DE" sz="1200" dirty="0">
                <a:solidFill>
                  <a:srgbClr val="333333"/>
                </a:solidFill>
              </a:rPr>
              <a:t>Anlage angelegt hat, kann sie löschen</a:t>
            </a:r>
            <a:r>
              <a:rPr lang="de-DE" sz="1200" dirty="0" smtClean="0">
                <a:solidFill>
                  <a:srgbClr val="333333"/>
                </a:solidFill>
              </a:rPr>
              <a:t>. </a:t>
            </a:r>
            <a:r>
              <a:rPr lang="de-DE" sz="1200" dirty="0" smtClean="0">
                <a:solidFill>
                  <a:srgbClr val="333333"/>
                </a:solidFill>
                <a:cs typeface="Times New Roman" charset="0"/>
              </a:rPr>
              <a:t>Klicken Sie auf das </a:t>
            </a:r>
            <a:r>
              <a:rPr lang="de-DE" sz="1200" dirty="0">
                <a:solidFill>
                  <a:srgbClr val="333333"/>
                </a:solidFill>
                <a:cs typeface="Times New Roman" charset="0"/>
              </a:rPr>
              <a:t>Symbol     um die angehängte Datei herunterzuladen</a:t>
            </a:r>
            <a:r>
              <a:rPr lang="de-DE" sz="1200" dirty="0" smtClean="0">
                <a:solidFill>
                  <a:srgbClr val="333333"/>
                </a:solidFill>
                <a:cs typeface="Times New Roman" charset="0"/>
              </a:rPr>
              <a:t>. </a:t>
            </a:r>
            <a:r>
              <a:rPr lang="de-DE" sz="1200" dirty="0" smtClean="0">
                <a:solidFill>
                  <a:srgbClr val="333333"/>
                </a:solidFill>
                <a:cs typeface="Times New Roman" charset="0"/>
              </a:rPr>
              <a:t>Klicken Sie auf </a:t>
            </a:r>
            <a:r>
              <a:rPr lang="de-DE" sz="1200" dirty="0">
                <a:solidFill>
                  <a:srgbClr val="333333"/>
                </a:solidFill>
                <a:cs typeface="Times New Roman" charset="0"/>
              </a:rPr>
              <a:t>das Symbol     um zur Hyperlink-Seite zu gelangen.</a:t>
            </a: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Die Sichtbarkeit von Anhängen </a:t>
            </a:r>
            <a:r>
              <a:rPr lang="de-DE" sz="1200" dirty="0" smtClean="0">
                <a:solidFill>
                  <a:srgbClr val="333333"/>
                </a:solidFill>
                <a:cs typeface="Times New Roman" charset="0"/>
              </a:rPr>
              <a:t>kann eingestellt werden:</a:t>
            </a:r>
            <a:endParaRPr lang="de-DE" sz="1200" dirty="0" smtClean="0">
              <a:solidFill>
                <a:srgbClr val="333333"/>
              </a:solidFill>
              <a:cs typeface="Times New Roman" charset="0"/>
            </a:endParaRPr>
          </a:p>
          <a:p>
            <a:pPr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 öffentlich</a:t>
            </a:r>
            <a:r>
              <a:rPr lang="de-DE" sz="1200" dirty="0" smtClean="0">
                <a:solidFill>
                  <a:srgbClr val="333333"/>
                </a:solidFill>
                <a:cs typeface="Times New Roman" charset="0"/>
              </a:rPr>
              <a:t>: </a:t>
            </a:r>
            <a:r>
              <a:rPr lang="de-DE" sz="1200" dirty="0">
                <a:solidFill>
                  <a:srgbClr val="333333"/>
                </a:solidFill>
                <a:cs typeface="Times New Roman" charset="0"/>
              </a:rPr>
              <a:t>für jedermann sichtbar</a:t>
            </a:r>
            <a:endParaRPr lang="de-DE" sz="1200" dirty="0" smtClean="0">
              <a:solidFill>
                <a:srgbClr val="333333"/>
              </a:solidFill>
              <a:cs typeface="Times New Roman" charset="0"/>
            </a:endParaRPr>
          </a:p>
          <a:p>
            <a:pPr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 Team</a:t>
            </a:r>
            <a:r>
              <a:rPr lang="de-DE" sz="1200" dirty="0">
                <a:solidFill>
                  <a:srgbClr val="333333"/>
                </a:solidFill>
                <a:cs typeface="Times New Roman" charset="0"/>
              </a:rPr>
              <a:t>: sichtbar für jedes Mitglied des Ersteller-</a:t>
            </a:r>
            <a:r>
              <a:rPr lang="de-DE" sz="1200" dirty="0" smtClean="0">
                <a:solidFill>
                  <a:srgbClr val="333333"/>
                </a:solidFill>
                <a:cs typeface="Times New Roman" charset="0"/>
              </a:rPr>
              <a:t>Teams</a:t>
            </a:r>
          </a:p>
          <a:p>
            <a:pPr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 </a:t>
            </a:r>
            <a:r>
              <a:rPr lang="de-DE" sz="1200" dirty="0" smtClean="0">
                <a:solidFill>
                  <a:srgbClr val="333333"/>
                </a:solidFill>
                <a:cs typeface="Times New Roman" charset="0"/>
              </a:rPr>
              <a:t>privat</a:t>
            </a:r>
            <a:r>
              <a:rPr lang="de-DE" sz="1200" dirty="0">
                <a:solidFill>
                  <a:srgbClr val="333333"/>
                </a:solidFill>
                <a:cs typeface="Times New Roman" charset="0"/>
              </a:rPr>
              <a:t>: nur für den Ersteller sichtbar</a:t>
            </a:r>
            <a:endParaRPr lang="de-DE" sz="1200" dirty="0">
              <a:solidFill>
                <a:srgbClr val="333333"/>
              </a:solidFill>
              <a:cs typeface="Times New Roman" charset="0"/>
            </a:endParaRPr>
          </a:p>
        </p:txBody>
      </p:sp>
      <p:sp>
        <p:nvSpPr>
          <p:cNvPr id="214019" name="Rectangle 1"/>
          <p:cNvSpPr>
            <a:spLocks noChangeArrowheads="1"/>
          </p:cNvSpPr>
          <p:nvPr/>
        </p:nvSpPr>
        <p:spPr bwMode="auto">
          <a:xfrm>
            <a:off x="139700" y="5284788"/>
            <a:ext cx="9004300"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402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Anlagen</a:t>
            </a:r>
            <a:endParaRPr lang="de-DE" sz="1800" b="1">
              <a:solidFill>
                <a:srgbClr val="000000"/>
              </a:solidFill>
            </a:endParaRPr>
          </a:p>
        </p:txBody>
      </p:sp>
      <p:pic>
        <p:nvPicPr>
          <p:cNvPr id="214048"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5875" y="3563938"/>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14049" name="Picture 7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73400" y="3903663"/>
            <a:ext cx="228600" cy="1809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14050" name="Rectangle 72"/>
          <p:cNvSpPr>
            <a:spLocks noChangeArrowheads="1"/>
          </p:cNvSpPr>
          <p:nvPr/>
        </p:nvSpPr>
        <p:spPr bwMode="auto">
          <a:xfrm>
            <a:off x="469900" y="5324475"/>
            <a:ext cx="8148639"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Angehängte Dateien werden serverseitig an einem vom Administrator in den Parametern festgelegten Ort gespeichert. </a:t>
            </a:r>
            <a:endParaRPr lang="de-DE" sz="1200" dirty="0">
              <a:solidFill>
                <a:srgbClr val="333333"/>
              </a:solidFill>
              <a:cs typeface="Times New Roman" charset="0"/>
            </a:endParaRPr>
          </a:p>
        </p:txBody>
      </p:sp>
      <p:pic>
        <p:nvPicPr>
          <p:cNvPr id="214051" name="Picture 7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 y="533400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14052" name="Rectangle 74"/>
          <p:cNvSpPr>
            <a:spLocks noChangeArrowheads="1"/>
          </p:cNvSpPr>
          <p:nvPr/>
        </p:nvSpPr>
        <p:spPr bwMode="auto">
          <a:xfrm>
            <a:off x="133350" y="5822950"/>
            <a:ext cx="9010650" cy="476250"/>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4053" name="Rectangle 75"/>
          <p:cNvSpPr>
            <a:spLocks noChangeArrowheads="1"/>
          </p:cNvSpPr>
          <p:nvPr/>
        </p:nvSpPr>
        <p:spPr bwMode="auto">
          <a:xfrm>
            <a:off x="467254" y="5789613"/>
            <a:ext cx="8676746"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Das Anhängeteil kann </a:t>
            </a:r>
            <a:r>
              <a:rPr lang="de-DE" sz="1200" dirty="0" smtClean="0">
                <a:solidFill>
                  <a:srgbClr val="333333"/>
                </a:solidFill>
                <a:cs typeface="Times New Roman" charset="0"/>
              </a:rPr>
              <a:t>zu </a:t>
            </a:r>
            <a:r>
              <a:rPr lang="de-DE" sz="1200" dirty="0">
                <a:solidFill>
                  <a:srgbClr val="333333"/>
                </a:solidFill>
                <a:cs typeface="Times New Roman" charset="0"/>
              </a:rPr>
              <a:t>oder </a:t>
            </a:r>
            <a:r>
              <a:rPr lang="de-DE" sz="1200" dirty="0" smtClean="0">
                <a:solidFill>
                  <a:srgbClr val="333333"/>
                </a:solidFill>
                <a:cs typeface="Times New Roman" charset="0"/>
              </a:rPr>
              <a:t>aufgefächert </a:t>
            </a:r>
            <a:r>
              <a:rPr lang="de-DE" sz="1200" dirty="0">
                <a:solidFill>
                  <a:srgbClr val="333333"/>
                </a:solidFill>
                <a:cs typeface="Times New Roman" charset="0"/>
              </a:rPr>
              <a:t>werden, </a:t>
            </a:r>
            <a:r>
              <a:rPr lang="de-DE" sz="1200" dirty="0" smtClean="0">
                <a:solidFill>
                  <a:srgbClr val="333333"/>
                </a:solidFill>
                <a:cs typeface="Times New Roman" charset="0"/>
              </a:rPr>
              <a:t>durch einen klick </a:t>
            </a:r>
            <a:r>
              <a:rPr lang="de-DE" sz="1200" dirty="0">
                <a:solidFill>
                  <a:srgbClr val="333333"/>
                </a:solidFill>
                <a:cs typeface="Times New Roman" charset="0"/>
              </a:rPr>
              <a:t>auf den Titel des </a:t>
            </a:r>
            <a:r>
              <a:rPr lang="de-DE" sz="1200" dirty="0" smtClean="0">
                <a:solidFill>
                  <a:srgbClr val="333333"/>
                </a:solidFill>
                <a:cs typeface="Times New Roman" charset="0"/>
              </a:rPr>
              <a:t>Abschnitts. </a:t>
            </a:r>
            <a:r>
              <a:rPr lang="de-DE" sz="1200" dirty="0">
                <a:solidFill>
                  <a:srgbClr val="333333"/>
                </a:solidFill>
                <a:cs typeface="Times New Roman" charset="0"/>
              </a:rPr>
              <a:t>Jeder Benutzer kann bei den Benutzerparametern die Standardanzeige der </a:t>
            </a:r>
            <a:r>
              <a:rPr lang="de-DE" sz="1200" dirty="0" smtClean="0">
                <a:solidFill>
                  <a:srgbClr val="333333"/>
                </a:solidFill>
                <a:cs typeface="Times New Roman" charset="0"/>
              </a:rPr>
              <a:t>Sektion (aufgefächert </a:t>
            </a:r>
            <a:r>
              <a:rPr lang="de-DE" sz="1200" dirty="0">
                <a:solidFill>
                  <a:srgbClr val="333333"/>
                </a:solidFill>
                <a:cs typeface="Times New Roman" charset="0"/>
              </a:rPr>
              <a:t>oder </a:t>
            </a:r>
            <a:r>
              <a:rPr lang="de-DE" sz="1200" dirty="0" smtClean="0">
                <a:solidFill>
                  <a:srgbClr val="333333"/>
                </a:solidFill>
                <a:cs typeface="Times New Roman" charset="0"/>
              </a:rPr>
              <a:t>zu) </a:t>
            </a:r>
            <a:r>
              <a:rPr lang="de-DE" sz="1200" dirty="0">
                <a:solidFill>
                  <a:srgbClr val="333333"/>
                </a:solidFill>
                <a:cs typeface="Times New Roman" charset="0"/>
              </a:rPr>
              <a:t>ändern.</a:t>
            </a:r>
            <a:endParaRPr lang="de-DE" sz="1200" dirty="0">
              <a:solidFill>
                <a:srgbClr val="333333"/>
              </a:solidFill>
              <a:cs typeface="Times New Roman" charset="0"/>
            </a:endParaRPr>
          </a:p>
        </p:txBody>
      </p:sp>
      <p:pic>
        <p:nvPicPr>
          <p:cNvPr id="214054" name="Picture 7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6050" y="5872163"/>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14055" name="Picture 4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7500" y="2185988"/>
            <a:ext cx="3989388" cy="10731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4056" name="Picture 4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4488" y="760413"/>
            <a:ext cx="8572500" cy="8461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4057" name="Picture 4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43425" y="2181225"/>
            <a:ext cx="4022725" cy="10668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14058" name="Rectangle 66"/>
          <p:cNvSpPr>
            <a:spLocks noChangeArrowheads="1"/>
          </p:cNvSpPr>
          <p:nvPr/>
        </p:nvSpPr>
        <p:spPr bwMode="auto">
          <a:xfrm>
            <a:off x="261938" y="1581150"/>
            <a:ext cx="8313737"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Benutzer können Dateien oder Hyperlinks an die meisten Objekte anhängen.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Um eine Datei anzuhängen, klicken Sie einfach auf das </a:t>
            </a:r>
            <a:r>
              <a:rPr lang="de-DE" sz="1200" dirty="0" smtClean="0">
                <a:solidFill>
                  <a:srgbClr val="333333"/>
                </a:solidFill>
                <a:cs typeface="Times New Roman" charset="0"/>
              </a:rPr>
              <a:t>Symbol   . </a:t>
            </a:r>
            <a:r>
              <a:rPr lang="de-DE" sz="1200" dirty="0">
                <a:solidFill>
                  <a:srgbClr val="333333"/>
                </a:solidFill>
                <a:cs typeface="Times New Roman" charset="0"/>
              </a:rPr>
              <a:t>Um einen Hyperlink anzuhängen, klicken Sie einfach auf das </a:t>
            </a:r>
            <a:r>
              <a:rPr lang="de-DE" sz="1200" dirty="0" smtClean="0">
                <a:solidFill>
                  <a:srgbClr val="333333"/>
                </a:solidFill>
                <a:cs typeface="Times New Roman" charset="0"/>
              </a:rPr>
              <a:t>Symbol     . Es </a:t>
            </a:r>
            <a:r>
              <a:rPr lang="de-DE" sz="1200" dirty="0">
                <a:solidFill>
                  <a:srgbClr val="333333"/>
                </a:solidFill>
                <a:cs typeface="Times New Roman" charset="0"/>
              </a:rPr>
              <a:t>erscheint ein Popup-Fenster mit Anhängen:  </a:t>
            </a:r>
            <a:endParaRPr lang="de-DE" sz="1200" dirty="0">
              <a:solidFill>
                <a:srgbClr val="333333"/>
              </a:solidFill>
              <a:cs typeface="Times New Roman" charset="0"/>
            </a:endParaRPr>
          </a:p>
        </p:txBody>
      </p:sp>
      <p:pic>
        <p:nvPicPr>
          <p:cNvPr id="214059" name="Picture 4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11225" y="4279900"/>
            <a:ext cx="190500" cy="180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4060" name="Picture 4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048000" y="1982788"/>
            <a:ext cx="190500" cy="180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14061" name="Rectangle 1"/>
          <p:cNvSpPr>
            <a:spLocks noChangeArrowheads="1"/>
          </p:cNvSpPr>
          <p:nvPr/>
        </p:nvSpPr>
        <p:spPr bwMode="auto">
          <a:xfrm>
            <a:off x="114300" y="6381750"/>
            <a:ext cx="9029700"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4062" name="Rectangle 72"/>
          <p:cNvSpPr>
            <a:spLocks noChangeArrowheads="1"/>
          </p:cNvSpPr>
          <p:nvPr/>
        </p:nvSpPr>
        <p:spPr bwMode="auto">
          <a:xfrm>
            <a:off x="444500" y="6421438"/>
            <a:ext cx="8699500"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Dateien können direkt per "Drag &amp; Drop" in die entsprechende Zone verschoben werden.</a:t>
            </a:r>
            <a:endParaRPr lang="de-DE" sz="1200" dirty="0">
              <a:solidFill>
                <a:srgbClr val="333333"/>
              </a:solidFill>
              <a:cs typeface="Times New Roman" charset="0"/>
            </a:endParaRPr>
          </a:p>
        </p:txBody>
      </p:sp>
      <p:pic>
        <p:nvPicPr>
          <p:cNvPr id="214063" name="Picture 7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7000" y="6430963"/>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14047" name="Picture 6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195888" y="1854200"/>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graphicFrame>
        <p:nvGraphicFramePr>
          <p:cNvPr id="197676" name="Group 44"/>
          <p:cNvGraphicFramePr>
            <a:graphicFrameLocks noGrp="1"/>
          </p:cNvGraphicFramePr>
          <p:nvPr>
            <p:extLst>
              <p:ext uri="{D42A27DB-BD31-4B8C-83A1-F6EECF244321}">
                <p14:modId xmlns:p14="http://schemas.microsoft.com/office/powerpoint/2010/main" val="2274817401"/>
              </p:ext>
            </p:extLst>
          </p:nvPr>
        </p:nvGraphicFramePr>
        <p:xfrm>
          <a:off x="4873625" y="3252788"/>
          <a:ext cx="4106863" cy="2030001"/>
        </p:xfrm>
        <a:graphic>
          <a:graphicData uri="http://schemas.openxmlformats.org/drawingml/2006/table">
            <a:tbl>
              <a:tblPr/>
              <a:tblGrid>
                <a:gridCol w="806450"/>
                <a:gridCol w="3300413"/>
              </a:tblGrid>
              <a:tr h="19682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die Befestigung. Wird bei der Erstellung automatisch generiert. Die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wird für alle Projekte und alle Anlagen freigegeben.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Größe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Größe der Datei.</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11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Mime-Typ der Datei. Wird als Symbol angezeigt.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Wenn es sich bei der Datei um ein Bild handelt, wird es als Miniaturbild angezeigt, und wenn Sie auf das Miniaturbild klicken, wird das Bild in voller Größe angezeigt.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Datei</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Dateiname.</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8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Datum</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Datum der Erstellung der Anlage.</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Benutzer</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Name des Benutzers, der die Datei angehängt hat.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4" marB="3601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9680941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5" name="Text Box 46"/>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Anmerkungen</a:t>
            </a:r>
            <a:endParaRPr lang="de-DE" sz="1800" b="1">
              <a:solidFill>
                <a:srgbClr val="000000"/>
              </a:solidFill>
            </a:endParaRPr>
          </a:p>
        </p:txBody>
      </p:sp>
      <p:sp>
        <p:nvSpPr>
          <p:cNvPr id="215066" name="Text Box 47"/>
          <p:cNvSpPr txBox="1">
            <a:spLocks noChangeArrowheads="1"/>
          </p:cNvSpPr>
          <p:nvPr/>
        </p:nvSpPr>
        <p:spPr bwMode="auto">
          <a:xfrm>
            <a:off x="457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067" name="Text Box 49"/>
          <p:cNvSpPr txBox="1">
            <a:spLocks noChangeArrowheads="1"/>
          </p:cNvSpPr>
          <p:nvPr/>
        </p:nvSpPr>
        <p:spPr bwMode="auto">
          <a:xfrm>
            <a:off x="457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068" name="Rectangle 51"/>
          <p:cNvSpPr>
            <a:spLocks noChangeArrowheads="1"/>
          </p:cNvSpPr>
          <p:nvPr/>
        </p:nvSpPr>
        <p:spPr bwMode="auto">
          <a:xfrm>
            <a:off x="101601" y="1671638"/>
            <a:ext cx="8599488" cy="43418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Benutzer können Notizen zu den meisten Elementen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hinzufügen. Notizen sind Kommentare, die an folgende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Personen weitergegeben werden können um</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Informationen oder Fortschritte zu verfolgen.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Um eine Notiz hinzuzufügen, klicken Sie einfach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auf das Symbol   und dieses Pop-up erscheint: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Eine Notiz kann mit dem Symbol     geändert werden</a:t>
            </a:r>
            <a:r>
              <a:rPr lang="de-DE" sz="1200" dirty="0">
                <a:solidFill>
                  <a:srgbClr val="333333"/>
                </a:solidFill>
                <a:cs typeface="Times New Roman" charset="0"/>
              </a:rPr>
              <a:t>. Dadurch wird das Notiz-Popup zum Bearbeiten der Notiz angezeigt. </a:t>
            </a: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Eine Notiz kann mit dem Symbol    gelöscht werden.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Nur der Benutzer, der die Notiz angelegt hat, kann sie ändern oder löschen</a:t>
            </a:r>
            <a:r>
              <a:rPr lang="de-DE" sz="1200" dirty="0" smtClean="0">
                <a:solidFill>
                  <a:srgbClr val="333333"/>
                </a:solidFill>
                <a:cs typeface="Times New Roman" charset="0"/>
              </a:rPr>
              <a:t>. Es </a:t>
            </a:r>
            <a:r>
              <a:rPr lang="de-DE" sz="1200" dirty="0">
                <a:solidFill>
                  <a:srgbClr val="333333"/>
                </a:solidFill>
                <a:cs typeface="Times New Roman" charset="0"/>
              </a:rPr>
              <a:t>ist möglich, vordefinierten Text für Notizen zu definieren: Auf diese Weise müssen Sie nur den vordefinierten Titel auswählen, um das Nicht-Feld automatisch auszufüllen</a:t>
            </a:r>
            <a:r>
              <a:rPr lang="de-DE" sz="1200" dirty="0" smtClean="0">
                <a:solidFill>
                  <a:srgbClr val="333333"/>
                </a:solidFill>
                <a:cs typeface="Times New Roman" charset="0"/>
              </a:rPr>
              <a: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Die </a:t>
            </a:r>
            <a:r>
              <a:rPr lang="de-DE" sz="1200" dirty="0">
                <a:solidFill>
                  <a:srgbClr val="333333"/>
                </a:solidFill>
                <a:cs typeface="Times New Roman" charset="0"/>
              </a:rPr>
              <a:t>Sichtbarkeit von Notizen kann </a:t>
            </a:r>
            <a:r>
              <a:rPr lang="de-DE" sz="1200" dirty="0" smtClean="0">
                <a:solidFill>
                  <a:srgbClr val="333333"/>
                </a:solidFill>
                <a:cs typeface="Times New Roman" charset="0"/>
              </a:rPr>
              <a:t>sein:</a:t>
            </a:r>
            <a:endParaRPr lang="de-DE" sz="1200" dirty="0" smtClean="0">
              <a:solidFill>
                <a:srgbClr val="333333"/>
              </a:solidFill>
              <a:cs typeface="Times New Roman" charset="0"/>
            </a:endParaRPr>
          </a:p>
          <a:p>
            <a:pPr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 öffentlich</a:t>
            </a:r>
            <a:r>
              <a:rPr lang="de-DE" sz="1200" dirty="0">
                <a:solidFill>
                  <a:srgbClr val="333333"/>
                </a:solidFill>
                <a:cs typeface="Times New Roman" charset="0"/>
              </a:rPr>
              <a:t>: für jedermann sichtbar</a:t>
            </a:r>
            <a:endParaRPr lang="de-DE" sz="1200" dirty="0" smtClean="0">
              <a:solidFill>
                <a:srgbClr val="333333"/>
              </a:solidFill>
              <a:cs typeface="Times New Roman" charset="0"/>
            </a:endParaRPr>
          </a:p>
          <a:p>
            <a:pPr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 Team: sichtbar für jedes Mitglied </a:t>
            </a:r>
            <a:r>
              <a:rPr lang="de-DE" sz="1200" dirty="0">
                <a:solidFill>
                  <a:srgbClr val="333333"/>
                </a:solidFill>
                <a:cs typeface="Times New Roman" charset="0"/>
              </a:rPr>
              <a:t>des des Ersteller-Teams</a:t>
            </a:r>
            <a:endParaRPr lang="de-DE" sz="1200" dirty="0" smtClean="0">
              <a:solidFill>
                <a:srgbClr val="333333"/>
              </a:solidFill>
              <a:cs typeface="Times New Roman" charset="0"/>
            </a:endParaRPr>
          </a:p>
          <a:p>
            <a:pPr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 privat</a:t>
            </a:r>
            <a:r>
              <a:rPr lang="de-DE" sz="1200" dirty="0">
                <a:solidFill>
                  <a:srgbClr val="333333"/>
                </a:solidFill>
                <a:cs typeface="Times New Roman" charset="0"/>
              </a:rPr>
              <a:t>: nur für den Ersteller sichtbar</a:t>
            </a:r>
          </a:p>
        </p:txBody>
      </p:sp>
      <p:pic>
        <p:nvPicPr>
          <p:cNvPr id="215069" name="Picture 5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4300" y="2860675"/>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15070" name="Picture 5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30500" y="4479925"/>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15071" name="Picture 5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32088" y="4122738"/>
            <a:ext cx="180975" cy="1524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15072" name="Rectangle 58"/>
          <p:cNvSpPr>
            <a:spLocks noChangeArrowheads="1"/>
          </p:cNvSpPr>
          <p:nvPr/>
        </p:nvSpPr>
        <p:spPr bwMode="auto">
          <a:xfrm>
            <a:off x="163513" y="5951538"/>
            <a:ext cx="8856662" cy="538162"/>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5073" name="Rectangle 59"/>
          <p:cNvSpPr>
            <a:spLocks noChangeArrowheads="1"/>
          </p:cNvSpPr>
          <p:nvPr/>
        </p:nvSpPr>
        <p:spPr bwMode="auto">
          <a:xfrm>
            <a:off x="507999" y="5965825"/>
            <a:ext cx="8636001"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Der </a:t>
            </a:r>
            <a:r>
              <a:rPr lang="de-DE" sz="1200" dirty="0" smtClean="0">
                <a:solidFill>
                  <a:srgbClr val="333333"/>
                </a:solidFill>
                <a:cs typeface="Times New Roman" charset="0"/>
              </a:rPr>
              <a:t>Notizbereich </a:t>
            </a:r>
            <a:r>
              <a:rPr lang="de-DE" sz="1200" dirty="0">
                <a:solidFill>
                  <a:srgbClr val="333333"/>
                </a:solidFill>
                <a:cs typeface="Times New Roman" charset="0"/>
              </a:rPr>
              <a:t>kann </a:t>
            </a:r>
            <a:r>
              <a:rPr lang="de-DE" sz="1200" dirty="0" smtClean="0">
                <a:solidFill>
                  <a:srgbClr val="333333"/>
                </a:solidFill>
                <a:cs typeface="Times New Roman" charset="0"/>
              </a:rPr>
              <a:t>zu- </a:t>
            </a:r>
            <a:r>
              <a:rPr lang="de-DE" sz="1200" dirty="0">
                <a:solidFill>
                  <a:srgbClr val="333333"/>
                </a:solidFill>
                <a:cs typeface="Times New Roman" charset="0"/>
              </a:rPr>
              <a:t>oder aufgeklappt werden, indem man auf den Titel des Bereichs klickt. </a:t>
            </a:r>
            <a:r>
              <a:rPr lang="de-DE" sz="1200" dirty="0" smtClean="0">
                <a:solidFill>
                  <a:srgbClr val="333333"/>
                </a:solidFill>
                <a:cs typeface="Times New Roman" charset="0"/>
              </a:rPr>
              <a:t>Jeder </a:t>
            </a:r>
            <a:r>
              <a:rPr lang="de-DE" sz="1200" dirty="0">
                <a:solidFill>
                  <a:srgbClr val="333333"/>
                </a:solidFill>
                <a:cs typeface="Times New Roman" charset="0"/>
              </a:rPr>
              <a:t>Benutzer kann bei den Benutzerparametern die Standardanzeige der Sektion </a:t>
            </a:r>
            <a:r>
              <a:rPr lang="de-DE" sz="1200" dirty="0" smtClean="0">
                <a:solidFill>
                  <a:srgbClr val="333333"/>
                </a:solidFill>
                <a:cs typeface="Times New Roman" charset="0"/>
              </a:rPr>
              <a:t>(zu- </a:t>
            </a:r>
            <a:r>
              <a:rPr lang="de-DE" sz="1200" dirty="0">
                <a:solidFill>
                  <a:srgbClr val="333333"/>
                </a:solidFill>
                <a:cs typeface="Times New Roman" charset="0"/>
              </a:rPr>
              <a:t>oder </a:t>
            </a:r>
            <a:r>
              <a:rPr lang="de-DE" sz="1200" dirty="0" smtClean="0">
                <a:solidFill>
                  <a:srgbClr val="333333"/>
                </a:solidFill>
                <a:cs typeface="Times New Roman" charset="0"/>
              </a:rPr>
              <a:t>aufgeklappt) </a:t>
            </a:r>
            <a:r>
              <a:rPr lang="de-DE" sz="1200" dirty="0">
                <a:solidFill>
                  <a:srgbClr val="333333"/>
                </a:solidFill>
                <a:cs typeface="Times New Roman" charset="0"/>
              </a:rPr>
              <a:t>ändern.</a:t>
            </a:r>
            <a:endParaRPr lang="de-DE" sz="1200" dirty="0">
              <a:solidFill>
                <a:srgbClr val="333333"/>
              </a:solidFill>
              <a:cs typeface="Times New Roman" charset="0"/>
            </a:endParaRPr>
          </a:p>
        </p:txBody>
      </p:sp>
      <p:pic>
        <p:nvPicPr>
          <p:cNvPr id="215074" name="Picture 6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6213" y="600075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15075" name="Picture 3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375" y="3049588"/>
            <a:ext cx="3970338" cy="990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15076" name="Picture 3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6225" y="939800"/>
            <a:ext cx="8542338" cy="609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90504" name="Group 40"/>
          <p:cNvGraphicFramePr>
            <a:graphicFrameLocks noGrp="1"/>
          </p:cNvGraphicFramePr>
          <p:nvPr>
            <p:extLst>
              <p:ext uri="{D42A27DB-BD31-4B8C-83A1-F6EECF244321}">
                <p14:modId xmlns:p14="http://schemas.microsoft.com/office/powerpoint/2010/main" val="812785104"/>
              </p:ext>
            </p:extLst>
          </p:nvPr>
        </p:nvGraphicFramePr>
        <p:xfrm>
          <a:off x="4522788" y="1738313"/>
          <a:ext cx="4394200" cy="2002334"/>
        </p:xfrm>
        <a:graphic>
          <a:graphicData uri="http://schemas.openxmlformats.org/drawingml/2006/table">
            <a:tbl>
              <a:tblPr/>
              <a:tblGrid>
                <a:gridCol w="863600"/>
                <a:gridCol w="3530600"/>
              </a:tblGrid>
              <a:tr h="19691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77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Eindeutige Id für den Hinweis. Wird bei der Erstellung automatisch generiert. Id ist für alle Projekte und alle Noten geteilt.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2136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Datum</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Datum der Erstellung oder Änderung des Anhangs.</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Erstellungsdatum wird gerade angezeigt.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Letzte Änderung Datum wird kursiv angezeigt.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1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Benutzer</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Benutzers, der die Notiz erstellt.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1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Mime-Typ der Datei.</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513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Hinweis</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Text der Notiz.</a:t>
                      </a:r>
                      <a:br>
                        <a:rPr kumimoji="0" lang="de-DE" sz="800" b="0" i="0" u="none" strike="noStrike" cap="none" normalizeH="0" baseline="0" noProof="0" dirty="0" smtClean="0">
                          <a:ln>
                            <a:noFill/>
                          </a:ln>
                          <a:solidFill>
                            <a:srgbClr val="000000"/>
                          </a:solidFill>
                          <a:effectLst/>
                          <a:latin typeface="Verdana" pitchFamily="34" charset="0"/>
                          <a:cs typeface="Arial" charset="0"/>
                        </a:rPr>
                      </a:br>
                      <a:r>
                        <a:rPr kumimoji="0" lang="de-DE" sz="800" b="0" i="0" u="none" strike="noStrike" cap="none" normalizeH="0" baseline="0" noProof="0" dirty="0" smtClean="0">
                          <a:ln>
                            <a:noFill/>
                          </a:ln>
                          <a:solidFill>
                            <a:srgbClr val="000000"/>
                          </a:solidFill>
                          <a:effectLst/>
                          <a:latin typeface="Verdana" pitchFamily="34" charset="0"/>
                          <a:cs typeface="Arial" charset="0"/>
                        </a:rPr>
                        <a:t>Wenn der Text der Notiz eine URL enthält, wird sie als anklickbare Hyperlinks angezeigt werden.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414752153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51088" y="3976688"/>
            <a:ext cx="2074862" cy="26447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2531" name="Picture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4150" y="974725"/>
            <a:ext cx="2030413"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2533" name="Rectangle 5"/>
          <p:cNvSpPr>
            <a:spLocks noChangeArrowheads="1"/>
          </p:cNvSpPr>
          <p:nvPr/>
        </p:nvSpPr>
        <p:spPr bwMode="auto">
          <a:xfrm>
            <a:off x="179388" y="1090613"/>
            <a:ext cx="427037" cy="542925"/>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2534" name="AutoShape 6"/>
          <p:cNvSpPr>
            <a:spLocks/>
          </p:cNvSpPr>
          <p:nvPr/>
        </p:nvSpPr>
        <p:spPr bwMode="auto">
          <a:xfrm>
            <a:off x="2381250" y="938213"/>
            <a:ext cx="828675" cy="5530850"/>
          </a:xfrm>
          <a:prstGeom prst="accentCallout2">
            <a:avLst>
              <a:gd name="adj1" fmla="val 2602"/>
              <a:gd name="adj2" fmla="val -9194"/>
              <a:gd name="adj3" fmla="val 2602"/>
              <a:gd name="adj4" fmla="val -53639"/>
              <a:gd name="adj5" fmla="val 5745"/>
              <a:gd name="adj6" fmla="val -214750"/>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2536" name="Rectangle 1"/>
          <p:cNvSpPr>
            <a:spLocks noChangeArrowheads="1"/>
          </p:cNvSpPr>
          <p:nvPr/>
        </p:nvSpPr>
        <p:spPr bwMode="auto">
          <a:xfrm>
            <a:off x="4502150" y="938213"/>
            <a:ext cx="45720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buClrTx/>
              <a:buFontTx/>
              <a:buNone/>
            </a:pPr>
            <a:r>
              <a:rPr lang="de-DE" sz="1200" b="1" smtClean="0">
                <a:solidFill>
                  <a:srgbClr val="000000"/>
                </a:solidFill>
              </a:rPr>
              <a:t>Menübereich</a:t>
            </a:r>
            <a:r>
              <a:rPr lang="de-DE" sz="1200" smtClean="0">
                <a:solidFill>
                  <a:srgbClr val="000000"/>
                </a:solidFill>
              </a:rPr>
              <a:t> </a:t>
            </a:r>
          </a:p>
          <a:p>
            <a:pPr algn="l">
              <a:buClrTx/>
              <a:buFontTx/>
              <a:buNone/>
            </a:pPr>
            <a:r>
              <a:rPr lang="de-DE" sz="1200" smtClean="0">
                <a:solidFill>
                  <a:srgbClr val="000000"/>
                </a:solidFill>
              </a:rPr>
              <a:t>Der Menübereich wird als Baumansicht der erreichbaren Elemente vorgeschlagen.</a:t>
            </a:r>
          </a:p>
          <a:p>
            <a:pPr algn="l">
              <a:buClrTx/>
              <a:buFontTx/>
              <a:buNone/>
            </a:pPr>
            <a:r>
              <a:rPr lang="de-DE" sz="1200" smtClean="0">
                <a:solidFill>
                  <a:srgbClr val="000000"/>
                </a:solidFill>
              </a:rPr>
              <a:t>Die dargestellten Elemente sind Benutzerabhängig einstellbar.</a:t>
            </a:r>
          </a:p>
          <a:p>
            <a:pPr algn="l">
              <a:buClrTx/>
              <a:buFontTx/>
              <a:buNone/>
            </a:pPr>
            <a:endParaRPr lang="de-DE" sz="1200" smtClean="0">
              <a:solidFill>
                <a:srgbClr val="000000"/>
              </a:solidFill>
            </a:endParaRPr>
          </a:p>
          <a:p>
            <a:pPr algn="l">
              <a:buClrTx/>
              <a:buFontTx/>
              <a:buNone/>
            </a:pPr>
            <a:r>
              <a:rPr lang="de-DE" sz="1200" smtClean="0">
                <a:solidFill>
                  <a:srgbClr val="000000"/>
                </a:solidFill>
              </a:rPr>
              <a:t>Mit einem klick auf die Gruppierung, lässt sie sich auf- und zuklappen.</a:t>
            </a:r>
          </a:p>
          <a:p>
            <a:pPr algn="l">
              <a:buClrTx/>
              <a:buFontTx/>
              <a:buNone/>
            </a:pPr>
            <a:r>
              <a:rPr lang="de-DE" sz="1200" smtClean="0">
                <a:solidFill>
                  <a:srgbClr val="000000"/>
                </a:solidFill>
              </a:rPr>
              <a:t>Durch einen klick auf ein Element, wird der entsprechenden Bildschirm im Hauptbereich (rechte Seite des Bildschirms) angezeigt.</a:t>
            </a:r>
          </a:p>
          <a:p>
            <a:pPr algn="l">
              <a:buClrTx/>
              <a:buFontTx/>
              <a:buNone/>
            </a:pPr>
            <a:endParaRPr lang="de-DE" sz="1200" smtClean="0">
              <a:solidFill>
                <a:srgbClr val="000000"/>
              </a:solidFill>
            </a:endParaRPr>
          </a:p>
          <a:p>
            <a:pPr algn="l">
              <a:buClrTx/>
              <a:buFontTx/>
              <a:buNone/>
            </a:pPr>
            <a:r>
              <a:rPr lang="de-DE" sz="1200" smtClean="0">
                <a:solidFill>
                  <a:srgbClr val="000000"/>
                </a:solidFill>
              </a:rPr>
              <a:t>Die Größe der Symbole kann in den Benutzerparametern geändert werden.</a:t>
            </a:r>
            <a:endParaRPr lang="de-DE" sz="1200">
              <a:solidFill>
                <a:srgbClr val="000000"/>
              </a:solidFill>
            </a:endParaRPr>
          </a:p>
        </p:txBody>
      </p:sp>
      <p:sp>
        <p:nvSpPr>
          <p:cNvPr id="22537" name="Rectangle 1"/>
          <p:cNvSpPr>
            <a:spLocks noChangeArrowheads="1"/>
          </p:cNvSpPr>
          <p:nvPr/>
        </p:nvSpPr>
        <p:spPr bwMode="auto">
          <a:xfrm>
            <a:off x="4572000" y="3978275"/>
            <a:ext cx="4572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buClrTx/>
              <a:buFontTx/>
              <a:buNone/>
            </a:pPr>
            <a:r>
              <a:rPr lang="de-DE" sz="1200" b="1" smtClean="0">
                <a:solidFill>
                  <a:srgbClr val="000000"/>
                </a:solidFill>
              </a:rPr>
              <a:t>Dokumentenverzeichnisse</a:t>
            </a:r>
            <a:r>
              <a:rPr lang="de-DE" sz="1200">
                <a:solidFill>
                  <a:srgbClr val="000000"/>
                </a:solidFill>
              </a:rPr>
              <a:t> </a:t>
            </a:r>
            <a:endParaRPr lang="de-DE" sz="1200" smtClean="0">
              <a:solidFill>
                <a:srgbClr val="000000"/>
              </a:solidFill>
            </a:endParaRPr>
          </a:p>
          <a:p>
            <a:pPr algn="l">
              <a:buClrTx/>
              <a:buFontTx/>
              <a:buNone/>
            </a:pPr>
            <a:r>
              <a:rPr lang="de-DE" sz="1200" smtClean="0">
                <a:solidFill>
                  <a:srgbClr val="000000"/>
                </a:solidFill>
              </a:rPr>
              <a:t>Dokumentverzeichnisse </a:t>
            </a:r>
            <a:r>
              <a:rPr lang="de-DE" sz="1200">
                <a:solidFill>
                  <a:srgbClr val="000000"/>
                </a:solidFill>
              </a:rPr>
              <a:t>ermöglichen den direkten Zugriff auf die im Verzeichnis enthaltenen Dokumente.</a:t>
            </a:r>
          </a:p>
        </p:txBody>
      </p:sp>
      <p:sp>
        <p:nvSpPr>
          <p:cNvPr id="22538" name="Rectangle 27"/>
          <p:cNvSpPr>
            <a:spLocks noChangeArrowheads="1"/>
          </p:cNvSpPr>
          <p:nvPr/>
        </p:nvSpPr>
        <p:spPr bwMode="auto">
          <a:xfrm>
            <a:off x="4137025" y="4122738"/>
            <a:ext cx="279400" cy="290512"/>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2539" name="AutoShape 28"/>
          <p:cNvSpPr>
            <a:spLocks/>
          </p:cNvSpPr>
          <p:nvPr/>
        </p:nvSpPr>
        <p:spPr bwMode="auto">
          <a:xfrm>
            <a:off x="4892675" y="5200650"/>
            <a:ext cx="828675" cy="482600"/>
          </a:xfrm>
          <a:prstGeom prst="accentCallout2">
            <a:avLst>
              <a:gd name="adj1" fmla="val 23685"/>
              <a:gd name="adj2" fmla="val -9194"/>
              <a:gd name="adj3" fmla="val 23685"/>
              <a:gd name="adj4" fmla="val -9194"/>
              <a:gd name="adj5" fmla="val -165130"/>
              <a:gd name="adj6" fmla="val -71264"/>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2540" name="Text Box 26"/>
          <p:cNvSpPr txBox="1">
            <a:spLocks noChangeArrowheads="1"/>
          </p:cNvSpPr>
          <p:nvPr/>
        </p:nvSpPr>
        <p:spPr bwMode="auto">
          <a:xfrm>
            <a:off x="4870450" y="5195888"/>
            <a:ext cx="407510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a:solidFill>
                  <a:srgbClr val="000000"/>
                </a:solidFill>
              </a:rPr>
              <a:t>Dieses Symbol ermöglicht den direkten Zugriff auf </a:t>
            </a:r>
            <a:r>
              <a:rPr lang="de-DE" sz="1200" smtClean="0">
                <a:solidFill>
                  <a:srgbClr val="000000"/>
                </a:solidFill>
              </a:rPr>
              <a:t>die Verzeichnisverwaltung</a:t>
            </a:r>
            <a:r>
              <a:rPr lang="de-DE" sz="1200">
                <a:solidFill>
                  <a:srgbClr val="000000"/>
                </a:solidFill>
              </a:rPr>
              <a:t>.</a:t>
            </a:r>
          </a:p>
        </p:txBody>
      </p:sp>
      <p:pic>
        <p:nvPicPr>
          <p:cNvPr id="22541" name="Picture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2675" y="920750"/>
            <a:ext cx="2090738" cy="26543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4" name="Text Box 1"/>
          <p:cNvSpPr txBox="1">
            <a:spLocks noChangeArrowheads="1"/>
          </p:cNvSpPr>
          <p:nvPr/>
        </p:nvSpPr>
        <p:spPr bwMode="auto">
          <a:xfrm>
            <a:off x="2268538" y="123825"/>
            <a:ext cx="504387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Grafische Benutzeroberfläche (3/10)</a:t>
            </a:r>
            <a:endParaRPr lang="de-DE" sz="1800" b="1" dirty="0">
              <a:solidFill>
                <a:srgbClr val="000000"/>
              </a:solidFill>
            </a:endParaRPr>
          </a:p>
        </p:txBody>
      </p:sp>
    </p:spTree>
    <p:extLst>
      <p:ext uri="{BB962C8B-B14F-4D97-AF65-F5344CB8AC3E}">
        <p14:creationId xmlns:p14="http://schemas.microsoft.com/office/powerpoint/2010/main" val="25575590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Änderungshistorie</a:t>
            </a:r>
            <a:endParaRPr lang="de-DE" sz="1800" b="1">
              <a:solidFill>
                <a:srgbClr val="000000"/>
              </a:solidFill>
            </a:endParaRPr>
          </a:p>
        </p:txBody>
      </p:sp>
      <p:graphicFrame>
        <p:nvGraphicFramePr>
          <p:cNvPr id="74814" name="Group 62"/>
          <p:cNvGraphicFramePr>
            <a:graphicFrameLocks noGrp="1"/>
          </p:cNvGraphicFramePr>
          <p:nvPr>
            <p:extLst>
              <p:ext uri="{D42A27DB-BD31-4B8C-83A1-F6EECF244321}">
                <p14:modId xmlns:p14="http://schemas.microsoft.com/office/powerpoint/2010/main" val="1867769665"/>
              </p:ext>
            </p:extLst>
          </p:nvPr>
        </p:nvGraphicFramePr>
        <p:xfrm>
          <a:off x="4467225" y="3187700"/>
          <a:ext cx="4394200" cy="1374772"/>
        </p:xfrm>
        <a:graphic>
          <a:graphicData uri="http://schemas.openxmlformats.org/drawingml/2006/table">
            <a:tbl>
              <a:tblPr/>
              <a:tblGrid>
                <a:gridCol w="863600"/>
                <a:gridCol w="3530600"/>
              </a:tblGrid>
              <a:tr h="196396">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endParaRPr kumimoji="0" lang="de-DE" sz="800" b="1"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Datum</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Datum des Änderungsvorgangs.</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Benutzer</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Name des Benutzers, der die Änderung durchgeführt hat.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Betrieb</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Die Operation auf der Position (einfügen oder aktualisieren)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Daten</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Feld wurde modifiziert</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Wert davor</a:t>
                      </a:r>
                      <a:endParaRPr kumimoji="0" lang="de-DE" sz="800" b="0" i="0" u="none" strike="noStrike" cap="none" normalizeH="0" baseline="0" noProof="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Der Wert des Feldes vor der Aktualisierung.</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Wert danach</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Der Wert des Feldes nach der Aktualisierung.</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16094" name="Rectangle 57"/>
          <p:cNvSpPr>
            <a:spLocks noChangeArrowheads="1"/>
          </p:cNvSpPr>
          <p:nvPr/>
        </p:nvSpPr>
        <p:spPr bwMode="auto">
          <a:xfrm>
            <a:off x="268288" y="3149600"/>
            <a:ext cx="3989387" cy="12025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Alle Änderungen werden verfolgt</a:t>
            </a:r>
            <a:r>
              <a:rPr lang="de-DE" sz="1200" dirty="0" smtClean="0">
                <a:solidFill>
                  <a:srgbClr val="333333"/>
                </a:solidFill>
                <a:cs typeface="Times New Roman" charset="0"/>
              </a:rPr>
              <a:t>. Sie </a:t>
            </a:r>
            <a:r>
              <a:rPr lang="de-DE" sz="1200" dirty="0">
                <a:solidFill>
                  <a:srgbClr val="333333"/>
                </a:solidFill>
                <a:cs typeface="Times New Roman" charset="0"/>
              </a:rPr>
              <a:t>werden auf jedem </a:t>
            </a:r>
            <a:r>
              <a:rPr lang="de-DE" sz="1200" dirty="0" smtClean="0">
                <a:solidFill>
                  <a:srgbClr val="333333"/>
                </a:solidFill>
                <a:cs typeface="Times New Roman" charset="0"/>
              </a:rPr>
              <a:t>Element </a:t>
            </a:r>
            <a:r>
              <a:rPr lang="de-DE" sz="1200" dirty="0">
                <a:solidFill>
                  <a:srgbClr val="333333"/>
                </a:solidFill>
                <a:cs typeface="Times New Roman" charset="0"/>
              </a:rPr>
              <a:t>gespeichert und angezeigt.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Beim Anlegen wird nur eine </a:t>
            </a:r>
            <a:r>
              <a:rPr lang="de-DE" sz="1200" dirty="0" err="1">
                <a:solidFill>
                  <a:srgbClr val="333333"/>
                </a:solidFill>
                <a:cs typeface="Times New Roman" charset="0"/>
              </a:rPr>
              <a:t>Einfügeoperation</a:t>
            </a:r>
            <a:r>
              <a:rPr lang="de-DE" sz="1200" dirty="0">
                <a:solidFill>
                  <a:srgbClr val="333333"/>
                </a:solidFill>
                <a:cs typeface="Times New Roman" charset="0"/>
              </a:rPr>
              <a:t> gespeichert</a:t>
            </a:r>
            <a:r>
              <a:rPr lang="de-DE" sz="1200" dirty="0" smtClean="0">
                <a:solidFill>
                  <a:srgbClr val="333333"/>
                </a:solidFill>
                <a:cs typeface="Times New Roman" charset="0"/>
              </a:rPr>
              <a:t>, nicht </a:t>
            </a:r>
            <a:r>
              <a:rPr lang="de-DE" sz="1200" dirty="0">
                <a:solidFill>
                  <a:srgbClr val="333333"/>
                </a:solidFill>
                <a:cs typeface="Times New Roman" charset="0"/>
              </a:rPr>
              <a:t>alle Initialwerte bei der Erstellung.</a:t>
            </a:r>
            <a:endParaRPr lang="de-DE" sz="1200" dirty="0">
              <a:solidFill>
                <a:srgbClr val="333333"/>
              </a:solidFill>
              <a:cs typeface="Times New Roman" charset="0"/>
            </a:endParaRPr>
          </a:p>
        </p:txBody>
      </p:sp>
      <p:sp>
        <p:nvSpPr>
          <p:cNvPr id="216095" name="Rectangle 58"/>
          <p:cNvSpPr>
            <a:spLocks noChangeArrowheads="1"/>
          </p:cNvSpPr>
          <p:nvPr/>
        </p:nvSpPr>
        <p:spPr bwMode="auto">
          <a:xfrm>
            <a:off x="163513" y="5865813"/>
            <a:ext cx="8856662" cy="714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6096" name="Rectangle 59"/>
          <p:cNvSpPr>
            <a:spLocks noChangeArrowheads="1"/>
          </p:cNvSpPr>
          <p:nvPr/>
        </p:nvSpPr>
        <p:spPr bwMode="auto">
          <a:xfrm>
            <a:off x="727075" y="5905500"/>
            <a:ext cx="7915275"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Der Abschnitt "Änderungshistorie" kann </a:t>
            </a:r>
            <a:r>
              <a:rPr lang="de-DE" sz="1200" dirty="0" smtClean="0">
                <a:solidFill>
                  <a:srgbClr val="333333"/>
                </a:solidFill>
                <a:cs typeface="Times New Roman" charset="0"/>
              </a:rPr>
              <a:t>zu- </a:t>
            </a:r>
            <a:r>
              <a:rPr lang="de-DE" sz="1200" dirty="0">
                <a:solidFill>
                  <a:srgbClr val="333333"/>
                </a:solidFill>
                <a:cs typeface="Times New Roman" charset="0"/>
              </a:rPr>
              <a:t>oder aufgeklappt werden, indem man auf den Titel des Abschnitts klickt. </a:t>
            </a:r>
            <a:r>
              <a:rPr lang="de-DE" sz="1200" dirty="0" smtClean="0">
                <a:solidFill>
                  <a:srgbClr val="333333"/>
                </a:solidFill>
                <a:cs typeface="Times New Roman" charset="0"/>
              </a:rPr>
              <a:t>Jeder </a:t>
            </a:r>
            <a:r>
              <a:rPr lang="de-DE" sz="1200" dirty="0">
                <a:solidFill>
                  <a:srgbClr val="333333"/>
                </a:solidFill>
                <a:cs typeface="Times New Roman" charset="0"/>
              </a:rPr>
              <a:t>Benutzer kann bei den Benutzerparametern die Standardanzeige des Abschnitts ändern </a:t>
            </a:r>
            <a:r>
              <a:rPr lang="de-DE" sz="1200" dirty="0" smtClean="0">
                <a:solidFill>
                  <a:srgbClr val="333333"/>
                </a:solidFill>
                <a:cs typeface="Times New Roman" charset="0"/>
              </a:rPr>
              <a:t>(zu- </a:t>
            </a:r>
            <a:r>
              <a:rPr lang="de-DE" sz="1200" dirty="0">
                <a:solidFill>
                  <a:srgbClr val="333333"/>
                </a:solidFill>
                <a:cs typeface="Times New Roman" charset="0"/>
              </a:rPr>
              <a:t>oder </a:t>
            </a:r>
            <a:r>
              <a:rPr lang="de-DE" sz="1200" dirty="0" smtClean="0">
                <a:solidFill>
                  <a:srgbClr val="333333"/>
                </a:solidFill>
                <a:cs typeface="Times New Roman" charset="0"/>
              </a:rPr>
              <a:t>aufgeklappt) </a:t>
            </a:r>
            <a:r>
              <a:rPr lang="de-DE" sz="1200" dirty="0">
                <a:solidFill>
                  <a:srgbClr val="333333"/>
                </a:solidFill>
                <a:cs typeface="Times New Roman" charset="0"/>
              </a:rPr>
              <a:t>oder sogar auswählen, um diesen Abschnitt auszublenden.</a:t>
            </a:r>
            <a:endParaRPr lang="de-DE" sz="1200" dirty="0">
              <a:solidFill>
                <a:srgbClr val="333333"/>
              </a:solidFill>
              <a:cs typeface="Times New Roman" charset="0"/>
            </a:endParaRPr>
          </a:p>
        </p:txBody>
      </p:sp>
      <p:pic>
        <p:nvPicPr>
          <p:cNvPr id="216097" name="Picture 6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9713" y="5915025"/>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16098" name="Picture 3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3538" y="1108075"/>
            <a:ext cx="8556625" cy="12795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22723166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58"/>
          <p:cNvSpPr>
            <a:spLocks noChangeArrowheads="1"/>
          </p:cNvSpPr>
          <p:nvPr/>
        </p:nvSpPr>
        <p:spPr bwMode="auto">
          <a:xfrm>
            <a:off x="138113" y="3498850"/>
            <a:ext cx="8774112" cy="1873250"/>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17091"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Backup wiederherstellen</a:t>
            </a:r>
            <a:endParaRPr lang="de-DE" sz="1800" b="1">
              <a:solidFill>
                <a:srgbClr val="000000"/>
              </a:solidFill>
            </a:endParaRPr>
          </a:p>
        </p:txBody>
      </p:sp>
      <p:sp>
        <p:nvSpPr>
          <p:cNvPr id="217092" name="Rectangle 5"/>
          <p:cNvSpPr>
            <a:spLocks noChangeArrowheads="1"/>
          </p:cNvSpPr>
          <p:nvPr/>
        </p:nvSpPr>
        <p:spPr bwMode="auto">
          <a:xfrm>
            <a:off x="3935682" y="3701853"/>
            <a:ext cx="1201468" cy="3099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nchor="ctr">
            <a:spAutoFit/>
          </a:bodyPr>
          <a:lstStyle/>
          <a:p>
            <a: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FFFFFF"/>
                </a:solidFill>
              </a:rPr>
              <a:t>[CTRL] + S </a:t>
            </a:r>
            <a:endParaRPr lang="de-DE">
              <a:solidFill>
                <a:srgbClr val="FFFFFF"/>
              </a:solidFill>
            </a:endParaRPr>
          </a:p>
        </p:txBody>
      </p:sp>
      <p:sp>
        <p:nvSpPr>
          <p:cNvPr id="217093" name="Rectangle 8"/>
          <p:cNvSpPr>
            <a:spLocks noChangeArrowheads="1"/>
          </p:cNvSpPr>
          <p:nvPr/>
        </p:nvSpPr>
        <p:spPr bwMode="auto">
          <a:xfrm>
            <a:off x="138113" y="923924"/>
            <a:ext cx="8774112" cy="4486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1"/>
                </a:solidFill>
              </a:rPr>
              <a:t>Ein regelmäßiges Backup gehört zum Standard in Unternehmen.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1"/>
                </a:solidFill>
              </a:rPr>
              <a:t>Ihre </a:t>
            </a:r>
            <a:r>
              <a:rPr lang="de-DE" sz="1200" dirty="0">
                <a:solidFill>
                  <a:schemeClr val="tx1"/>
                </a:solidFill>
              </a:rPr>
              <a:t>Daten </a:t>
            </a:r>
            <a:r>
              <a:rPr lang="de-DE" sz="1200" dirty="0" smtClean="0">
                <a:solidFill>
                  <a:schemeClr val="tx1"/>
                </a:solidFill>
              </a:rPr>
              <a:t>sind regelmäßig zu sichern</a:t>
            </a:r>
            <a:r>
              <a:rPr lang="de-DE" sz="1200" dirty="0">
                <a:solidFill>
                  <a:schemeClr val="tx1"/>
                </a:solidFill>
              </a:rPr>
              <a:t>, um sie im Falle eines Absturzes wiederherstellen zu können.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1"/>
                </a:solidFill>
              </a:rPr>
              <a:t>Wie </a:t>
            </a:r>
            <a:r>
              <a:rPr lang="de-DE" sz="1200" dirty="0">
                <a:solidFill>
                  <a:schemeClr val="tx1"/>
                </a:solidFill>
              </a:rPr>
              <a:t>oft</a:t>
            </a:r>
            <a:r>
              <a:rPr lang="de-DE" sz="1200" dirty="0" smtClean="0">
                <a:solidFill>
                  <a:schemeClr val="tx1"/>
                </a:solidFill>
              </a:rPr>
              <a:t>? Zumindest gemäß Ihrer unternehmensspezifischen Vorgaben hierzu. </a:t>
            </a:r>
            <a:endParaRPr lang="de-DE" sz="1200" dirty="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1"/>
                </a:solidFill>
              </a:rPr>
              <a:t>Fragen Sie </a:t>
            </a:r>
            <a:r>
              <a:rPr lang="de-DE" sz="1200" dirty="0" smtClean="0">
                <a:solidFill>
                  <a:schemeClr val="tx1"/>
                </a:solidFill>
              </a:rPr>
              <a:t>sich: </a:t>
            </a:r>
            <a:r>
              <a:rPr lang="de-DE" sz="1200" dirty="0">
                <a:solidFill>
                  <a:schemeClr val="tx1"/>
                </a:solidFill>
              </a:rPr>
              <a:t>Was kann man bei einem </a:t>
            </a:r>
            <a:r>
              <a:rPr lang="de-DE" sz="1200" dirty="0" smtClean="0">
                <a:solidFill>
                  <a:schemeClr val="tx1"/>
                </a:solidFill>
              </a:rPr>
              <a:t>Daten Crash </a:t>
            </a:r>
            <a:r>
              <a:rPr lang="de-DE" sz="1200" dirty="0">
                <a:solidFill>
                  <a:schemeClr val="tx1"/>
                </a:solidFill>
              </a:rPr>
              <a:t>verlieren? </a:t>
            </a:r>
            <a:r>
              <a:rPr lang="de-DE" sz="1200" dirty="0" smtClean="0">
                <a:solidFill>
                  <a:schemeClr val="tx1"/>
                </a:solidFill>
              </a:rPr>
              <a:t>1 Stunde, 1 </a:t>
            </a:r>
            <a:r>
              <a:rPr lang="de-DE" sz="1200" dirty="0">
                <a:solidFill>
                  <a:schemeClr val="tx1"/>
                </a:solidFill>
              </a:rPr>
              <a:t>Tag, 1 Woche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1"/>
                </a:solidFill>
              </a:rPr>
              <a:t>Sie </a:t>
            </a:r>
            <a:r>
              <a:rPr lang="de-DE" sz="1200" dirty="0">
                <a:solidFill>
                  <a:schemeClr val="tx1"/>
                </a:solidFill>
              </a:rPr>
              <a:t>sollten Ihre Daten auch immer vor jedem Anwendungs-Upgrade sichern..</a:t>
            </a:r>
            <a:r>
              <a:rPr lang="de-DE" sz="1200" dirty="0" smtClean="0">
                <a:solidFill>
                  <a:schemeClr val="tx1"/>
                </a:solidFill>
              </a:rPr>
              <a:t>.</a:t>
            </a:r>
            <a:endParaRPr lang="de-DE" sz="1200" dirty="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1"/>
                </a:solidFill>
              </a:rPr>
              <a:t>Wie erstellt </a:t>
            </a:r>
            <a:r>
              <a:rPr lang="de-DE" sz="1200" dirty="0">
                <a:solidFill>
                  <a:schemeClr val="tx1"/>
                </a:solidFill>
              </a:rPr>
              <a:t>man ein </a:t>
            </a:r>
            <a:r>
              <a:rPr lang="de-DE" sz="1200" dirty="0" smtClean="0">
                <a:solidFill>
                  <a:schemeClr val="tx1"/>
                </a:solidFill>
              </a:rPr>
              <a:t>Backup? </a:t>
            </a:r>
            <a:endParaRPr lang="de-DE" sz="1200" dirty="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1"/>
                </a:solidFill>
              </a:rPr>
              <a:t>Der einfachste Weg ist, </a:t>
            </a:r>
            <a:r>
              <a:rPr lang="de-DE" sz="1200" dirty="0" err="1">
                <a:solidFill>
                  <a:schemeClr val="tx1"/>
                </a:solidFill>
              </a:rPr>
              <a:t>phpMyAdmin</a:t>
            </a:r>
            <a:r>
              <a:rPr lang="de-DE" sz="1200" dirty="0">
                <a:solidFill>
                  <a:schemeClr val="tx1"/>
                </a:solidFill>
              </a:rPr>
              <a:t> oder </a:t>
            </a:r>
            <a:r>
              <a:rPr lang="de-DE" sz="1200" dirty="0" err="1">
                <a:solidFill>
                  <a:schemeClr val="tx1"/>
                </a:solidFill>
              </a:rPr>
              <a:t>phpPgAdmin</a:t>
            </a:r>
            <a:r>
              <a:rPr lang="de-DE" sz="1200" dirty="0">
                <a:solidFill>
                  <a:schemeClr val="tx1"/>
                </a:solidFill>
              </a:rPr>
              <a:t> (je nach Datenbankformat) als Exportkapazität im "SQL"-Format zu verwenden und das Ergebnis in </a:t>
            </a:r>
            <a:r>
              <a:rPr lang="de-DE" sz="1200" dirty="0" smtClean="0">
                <a:solidFill>
                  <a:schemeClr val="tx1"/>
                </a:solidFill>
              </a:rPr>
              <a:t>einer </a:t>
            </a:r>
            <a:r>
              <a:rPr lang="de-DE" sz="1200" dirty="0">
                <a:solidFill>
                  <a:schemeClr val="tx1"/>
                </a:solidFill>
              </a:rPr>
              <a:t>Datei zu speichern.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1"/>
                </a:solidFill>
              </a:rPr>
              <a:t>Ein </a:t>
            </a:r>
            <a:r>
              <a:rPr lang="de-DE" sz="1200" dirty="0">
                <a:solidFill>
                  <a:schemeClr val="tx1"/>
                </a:solidFill>
              </a:rPr>
              <a:t>weiteres tolles Tool ist </a:t>
            </a:r>
            <a:r>
              <a:rPr lang="de-DE" sz="1200" dirty="0" err="1">
                <a:solidFill>
                  <a:schemeClr val="tx1"/>
                </a:solidFill>
              </a:rPr>
              <a:t>MySqlDumper</a:t>
            </a:r>
            <a:r>
              <a:rPr lang="de-DE" sz="1200" dirty="0" smtClean="0">
                <a:solidFill>
                  <a:schemeClr val="tx1"/>
                </a:solidFill>
              </a:rPr>
              <a:t>. Dann </a:t>
            </a:r>
            <a:r>
              <a:rPr lang="de-DE" sz="1200" dirty="0">
                <a:solidFill>
                  <a:schemeClr val="tx1"/>
                </a:solidFill>
              </a:rPr>
              <a:t>können Sie Daten aus dieser exportierten Datei importieren.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chemeClr val="tx1"/>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chemeClr val="tx1"/>
                </a:solidFill>
              </a:rPr>
              <a:t>	Anmerkung:</a:t>
            </a: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1"/>
                </a:solidFill>
              </a:rPr>
              <a:t>beim Exportieren/Importieren unbedingt UTF-8-Zeichensatz </a:t>
            </a:r>
            <a:r>
              <a:rPr lang="de-DE" sz="1200" dirty="0" smtClean="0">
                <a:solidFill>
                  <a:schemeClr val="tx1"/>
                </a:solidFill>
              </a:rPr>
              <a:t>verwenden</a:t>
            </a: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1"/>
                </a:solidFill>
              </a:rPr>
              <a:t>Sie können nicht in eine vollständige Datenbank (mit vorhandenen Daten) importieren</a:t>
            </a:r>
            <a:r>
              <a:rPr lang="de-DE" sz="1200" dirty="0" smtClean="0">
                <a:solidFill>
                  <a:schemeClr val="tx1"/>
                </a:solidFill>
              </a:rPr>
              <a:t>:</a:t>
            </a:r>
          </a:p>
          <a:p>
            <a:pPr lvl="2" algn="l">
              <a:buClrTx/>
              <a:buFont typeface="Wingdings" charset="0"/>
              <a:buChar char="ð"/>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1"/>
                </a:solidFill>
              </a:rPr>
              <a:t>entweder Sie kürzen die Tabellen vor dem Import (Sie müssen dann sicherstellen, dass die Daten in eine Struktur der gleichen Version der Anwendung importiert werden!</a:t>
            </a:r>
            <a:r>
              <a:rPr lang="de-DE" sz="1200" dirty="0" smtClean="0">
                <a:solidFill>
                  <a:schemeClr val="tx1"/>
                </a:solidFill>
              </a:rPr>
              <a:t>)</a:t>
            </a:r>
          </a:p>
          <a:p>
            <a:pPr lvl="2" algn="l">
              <a:buClrTx/>
              <a:buFont typeface="Wingdings" charset="0"/>
              <a:buChar char="ð"/>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1"/>
                </a:solidFill>
              </a:rPr>
              <a:t>oder Sie lassen die Tabellen vor dem Import </a:t>
            </a:r>
            <a:r>
              <a:rPr lang="de-DE" sz="1200" dirty="0" smtClean="0">
                <a:solidFill>
                  <a:schemeClr val="tx1"/>
                </a:solidFill>
              </a:rPr>
              <a:t>verschwinden</a:t>
            </a:r>
          </a:p>
          <a:p>
            <a:pPr lvl="2" algn="l">
              <a:buClrTx/>
              <a:buFont typeface="Wingdings" charset="0"/>
              <a:buChar char="ð"/>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1"/>
                </a:solidFill>
              </a:rPr>
              <a:t>oder Sie exportieren Daten inklusive "Drop-</a:t>
            </a:r>
            <a:r>
              <a:rPr lang="de-DE" sz="1200" dirty="0" smtClean="0">
                <a:solidFill>
                  <a:schemeClr val="tx1"/>
                </a:solidFill>
              </a:rPr>
              <a:t>Tabellen</a:t>
            </a:r>
            <a:r>
              <a:rPr lang="de-DE" sz="1200" dirty="0" smtClean="0">
                <a:solidFill>
                  <a:schemeClr val="tx1"/>
                </a:solidFill>
              </a:rPr>
              <a:t>“</a:t>
            </a:r>
          </a:p>
          <a:p>
            <a:pPr lvl="1" algn="l">
              <a:buClrTx/>
              <a:buFontTx/>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chemeClr val="tx1"/>
                </a:solidFill>
              </a:rPr>
              <a:t>Testen Sie regelmäßig Ihre Backup-Dateien und versuchen Sie, sie auf einer leeren Datenbank wiederherzustellen (oft werden Backups nie getestet und können bei Bedarf nicht importiert werden....) </a:t>
            </a:r>
            <a:endParaRPr lang="de-DE" sz="1200" dirty="0">
              <a:solidFill>
                <a:schemeClr val="tx1"/>
              </a:solidFill>
            </a:endParaRPr>
          </a:p>
        </p:txBody>
      </p:sp>
      <p:pic>
        <p:nvPicPr>
          <p:cNvPr id="217094" name="Picture 6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13" y="3548063"/>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17095" name="Rectangle 12"/>
          <p:cNvSpPr>
            <a:spLocks noChangeArrowheads="1"/>
          </p:cNvSpPr>
          <p:nvPr/>
        </p:nvSpPr>
        <p:spPr bwMode="auto">
          <a:xfrm>
            <a:off x="136525" y="5486400"/>
            <a:ext cx="8856663" cy="546100"/>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217096"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438" y="5534025"/>
            <a:ext cx="360362" cy="3603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17097" name="Rectangle 14"/>
          <p:cNvSpPr>
            <a:spLocks noChangeArrowheads="1"/>
          </p:cNvSpPr>
          <p:nvPr/>
        </p:nvSpPr>
        <p:spPr bwMode="auto">
          <a:xfrm>
            <a:off x="204788" y="5487988"/>
            <a:ext cx="87566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lvl="1" algn="l"/>
            <a:r>
              <a:rPr lang="de-DE" sz="1200" dirty="0">
                <a:solidFill>
                  <a:schemeClr val="tx1"/>
                </a:solidFill>
              </a:rPr>
              <a:t>Anlagen und Dokumente werden nicht in der Datenbank gespeichert. </a:t>
            </a:r>
          </a:p>
          <a:p>
            <a:pPr lvl="1" algn="l"/>
            <a:r>
              <a:rPr lang="de-DE" sz="1200" dirty="0">
                <a:solidFill>
                  <a:schemeClr val="tx1"/>
                </a:solidFill>
              </a:rPr>
              <a:t>Sie können bei Bedarf separat gesichert werden.</a:t>
            </a:r>
            <a:endParaRPr lang="de-DE" sz="1200" dirty="0">
              <a:solidFill>
                <a:schemeClr val="tx1"/>
              </a:solidFill>
            </a:endParaRPr>
          </a:p>
        </p:txBody>
      </p:sp>
    </p:spTree>
    <p:extLst>
      <p:ext uri="{BB962C8B-B14F-4D97-AF65-F5344CB8AC3E}">
        <p14:creationId xmlns:p14="http://schemas.microsoft.com/office/powerpoint/2010/main" val="33131503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dirty="0" err="1">
                <a:solidFill>
                  <a:srgbClr val="000000"/>
                </a:solidFill>
              </a:rPr>
              <a:t>Tastenkürzel</a:t>
            </a:r>
            <a:endParaRPr lang="en-US" sz="1800" b="1" dirty="0">
              <a:solidFill>
                <a:srgbClr val="000000"/>
              </a:solidFill>
            </a:endParaRPr>
          </a:p>
        </p:txBody>
      </p:sp>
      <p:sp>
        <p:nvSpPr>
          <p:cNvPr id="218115" name="Text Box 2"/>
          <p:cNvSpPr txBox="1">
            <a:spLocks noChangeArrowheads="1"/>
          </p:cNvSpPr>
          <p:nvPr/>
        </p:nvSpPr>
        <p:spPr bwMode="auto">
          <a:xfrm>
            <a:off x="457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18116" name="Text Box 3"/>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218117" name="Rectangle 4"/>
          <p:cNvSpPr>
            <a:spLocks noChangeArrowheads="1"/>
          </p:cNvSpPr>
          <p:nvPr/>
        </p:nvSpPr>
        <p:spPr bwMode="auto">
          <a:xfrm>
            <a:off x="4006850" y="3275013"/>
            <a:ext cx="1130300" cy="306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nchor="ctr">
            <a:spAutoFit/>
          </a:bodyPr>
          <a:lstStyle/>
          <a:p>
            <a: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solidFill>
                  <a:srgbClr val="FFFFFF"/>
                </a:solidFill>
              </a:rPr>
              <a:t>[CTRL] + S </a:t>
            </a:r>
          </a:p>
        </p:txBody>
      </p:sp>
      <p:graphicFrame>
        <p:nvGraphicFramePr>
          <p:cNvPr id="76830" name="Group 30"/>
          <p:cNvGraphicFramePr>
            <a:graphicFrameLocks noGrp="1"/>
          </p:cNvGraphicFramePr>
          <p:nvPr>
            <p:extLst>
              <p:ext uri="{D42A27DB-BD31-4B8C-83A1-F6EECF244321}">
                <p14:modId xmlns:p14="http://schemas.microsoft.com/office/powerpoint/2010/main" val="3503253547"/>
              </p:ext>
            </p:extLst>
          </p:nvPr>
        </p:nvGraphicFramePr>
        <p:xfrm>
          <a:off x="250825" y="1052513"/>
          <a:ext cx="8680450" cy="933483"/>
        </p:xfrm>
        <a:graphic>
          <a:graphicData uri="http://schemas.openxmlformats.org/drawingml/2006/table">
            <a:tbl>
              <a:tblPr/>
              <a:tblGrid>
                <a:gridCol w="2287588"/>
                <a:gridCol w="6392862"/>
              </a:tblGrid>
              <a:tr h="3111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pitchFamily="34" charset="0"/>
                          <a:cs typeface="Arial" charset="0"/>
                        </a:rPr>
                        <a:t>Shortcut-Tasten</a:t>
                      </a:r>
                      <a:endParaRPr kumimoji="0" lang="de-DE" sz="1400" b="1" i="0" u="none" strike="noStrike" cap="none" normalizeH="0" baseline="0" noProof="0" smtClean="0">
                        <a:ln>
                          <a:noFill/>
                        </a:ln>
                        <a:solidFill>
                          <a:srgbClr val="000000"/>
                        </a:solidFill>
                        <a:effectLst/>
                        <a:latin typeface="Verdana" pitchFamily="34" charset="0"/>
                        <a:cs typeface="Arial" charset="0"/>
                      </a:endParaRPr>
                    </a:p>
                  </a:txBody>
                  <a:tcPr marL="90000" marR="90000" marT="46767" marB="4676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1" i="0" u="none" strike="noStrike" cap="none" normalizeH="0" baseline="0" noProof="0" smtClean="0">
                          <a:ln>
                            <a:noFill/>
                          </a:ln>
                          <a:solidFill>
                            <a:srgbClr val="000000"/>
                          </a:solidFill>
                          <a:effectLst/>
                          <a:latin typeface="Verdana" pitchFamily="34" charset="0"/>
                          <a:cs typeface="Arial" charset="0"/>
                        </a:rPr>
                        <a:t>Effekt</a:t>
                      </a:r>
                      <a:endParaRPr kumimoji="0" lang="de-DE" sz="1400" b="1" i="0" u="none" strike="noStrike" cap="none" normalizeH="0" baseline="0" noProof="0" smtClean="0">
                        <a:ln>
                          <a:noFill/>
                        </a:ln>
                        <a:solidFill>
                          <a:srgbClr val="000000"/>
                        </a:solidFill>
                        <a:effectLst/>
                        <a:latin typeface="Verdana" pitchFamily="34" charset="0"/>
                        <a:cs typeface="Arial" charset="0"/>
                      </a:endParaRPr>
                    </a:p>
                  </a:txBody>
                  <a:tcPr marL="90000" marR="90000" marT="46767" marB="4676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111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0" i="0" u="none" strike="noStrike" cap="none" normalizeH="0" baseline="0" noProof="0" smtClean="0">
                          <a:ln>
                            <a:noFill/>
                          </a:ln>
                          <a:solidFill>
                            <a:srgbClr val="000000"/>
                          </a:solidFill>
                          <a:effectLst/>
                          <a:latin typeface="Verdana" pitchFamily="34" charset="0"/>
                          <a:cs typeface="Arial" charset="0"/>
                        </a:rPr>
                        <a:t>[CTRL] + s</a:t>
                      </a:r>
                      <a:endParaRPr kumimoji="0" lang="de-DE" sz="1400" b="0" i="0" u="none" strike="noStrike" cap="none" normalizeH="0" baseline="0" noProof="0" smtClean="0">
                        <a:ln>
                          <a:noFill/>
                        </a:ln>
                        <a:solidFill>
                          <a:srgbClr val="000000"/>
                        </a:solidFill>
                        <a:effectLst/>
                        <a:latin typeface="Verdana" pitchFamily="34" charset="0"/>
                        <a:cs typeface="Arial" charset="0"/>
                      </a:endParaRPr>
                    </a:p>
                  </a:txBody>
                  <a:tcPr marL="90000" marR="90000" marT="46767" marB="4676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0" i="0" u="none" strike="noStrike" cap="none" normalizeH="0" baseline="0" noProof="0" dirty="0" smtClean="0">
                          <a:ln>
                            <a:noFill/>
                          </a:ln>
                          <a:solidFill>
                            <a:srgbClr val="000000"/>
                          </a:solidFill>
                          <a:effectLst/>
                          <a:latin typeface="Verdana" pitchFamily="34" charset="0"/>
                          <a:cs typeface="Arial" charset="0"/>
                        </a:rPr>
                        <a:t>Speichern der aktuellen Position</a:t>
                      </a:r>
                      <a:endParaRPr kumimoji="0" lang="de-DE" sz="1400" b="0" i="0" u="none" strike="noStrike" cap="none" normalizeH="0" baseline="0" noProof="0" dirty="0" smtClean="0">
                        <a:ln>
                          <a:noFill/>
                        </a:ln>
                        <a:solidFill>
                          <a:srgbClr val="000000"/>
                        </a:solidFill>
                        <a:effectLst/>
                        <a:latin typeface="Verdana" pitchFamily="34" charset="0"/>
                        <a:cs typeface="Arial" charset="0"/>
                      </a:endParaRPr>
                    </a:p>
                  </a:txBody>
                  <a:tcPr marL="90000" marR="90000" marT="46767" marB="4676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111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0" i="0" u="none" strike="noStrike" cap="none" normalizeH="0" baseline="0" noProof="0" smtClean="0">
                          <a:ln>
                            <a:noFill/>
                          </a:ln>
                          <a:solidFill>
                            <a:srgbClr val="000000"/>
                          </a:solidFill>
                          <a:effectLst/>
                          <a:latin typeface="Verdana" pitchFamily="34" charset="0"/>
                          <a:cs typeface="Arial" charset="0"/>
                        </a:rPr>
                        <a:t>[F1]</a:t>
                      </a:r>
                      <a:endParaRPr kumimoji="0" lang="de-DE" sz="1400" b="0" i="0" u="none" strike="noStrike" cap="none" normalizeH="0" baseline="0" noProof="0" smtClean="0">
                        <a:ln>
                          <a:noFill/>
                        </a:ln>
                        <a:solidFill>
                          <a:srgbClr val="000000"/>
                        </a:solidFill>
                        <a:effectLst/>
                        <a:latin typeface="Verdana" pitchFamily="34" charset="0"/>
                        <a:cs typeface="Arial" charset="0"/>
                      </a:endParaRPr>
                    </a:p>
                  </a:txBody>
                  <a:tcPr marL="90000" marR="90000" marT="46767" marB="4676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1400" b="0" i="0" u="none" strike="noStrike" cap="none" normalizeH="0" baseline="0" noProof="0" dirty="0" smtClean="0">
                          <a:ln>
                            <a:noFill/>
                          </a:ln>
                          <a:solidFill>
                            <a:srgbClr val="000000"/>
                          </a:solidFill>
                          <a:effectLst/>
                          <a:latin typeface="Verdana" pitchFamily="34" charset="0"/>
                          <a:cs typeface="Arial" charset="0"/>
                        </a:rPr>
                        <a:t>Handbuch öffnen, zu einem bestimmten Thema (falls vorhanden)</a:t>
                      </a:r>
                      <a:endParaRPr kumimoji="0" lang="de-DE" sz="1400" b="0" i="0" u="none" strike="noStrike" cap="none" normalizeH="0" baseline="0" noProof="0" dirty="0" smtClean="0">
                        <a:ln>
                          <a:noFill/>
                        </a:ln>
                        <a:solidFill>
                          <a:srgbClr val="000000"/>
                        </a:solidFill>
                        <a:effectLst/>
                        <a:latin typeface="Verdana" pitchFamily="34" charset="0"/>
                        <a:cs typeface="Arial" charset="0"/>
                      </a:endParaRPr>
                    </a:p>
                  </a:txBody>
                  <a:tcPr marL="90000" marR="90000" marT="46767" marB="4676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9435473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Text Box 3"/>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Letzte Worte</a:t>
            </a:r>
            <a:endParaRPr lang="de-DE" sz="1800" b="1">
              <a:solidFill>
                <a:srgbClr val="000000"/>
              </a:solidFill>
            </a:endParaRPr>
          </a:p>
        </p:txBody>
      </p:sp>
      <p:sp>
        <p:nvSpPr>
          <p:cNvPr id="146435" name="Rectangle 4"/>
          <p:cNvSpPr>
            <a:spLocks noChangeArrowheads="1"/>
          </p:cNvSpPr>
          <p:nvPr/>
        </p:nvSpPr>
        <p:spPr bwMode="auto">
          <a:xfrm>
            <a:off x="0" y="981075"/>
            <a:ext cx="9144000" cy="828675"/>
          </a:xfrm>
          <a:prstGeom prst="rect">
            <a:avLst/>
          </a:prstGeom>
          <a:gradFill rotWithShape="1">
            <a:gsLst>
              <a:gs pos="0">
                <a:srgbClr val="BDBDBD"/>
              </a:gs>
              <a:gs pos="80000">
                <a:srgbClr val="F7F7F7"/>
              </a:gs>
              <a:gs pos="100000">
                <a:srgbClr val="F8F8F8"/>
              </a:gs>
            </a:gsLst>
            <a:lin ang="16200000"/>
          </a:gradFill>
          <a:ln w="9525">
            <a:solidFill>
              <a:srgbClr val="F9F9F9"/>
            </a:solidFill>
            <a:miter lim="800000"/>
            <a:headEnd/>
            <a:tailEnd/>
          </a:ln>
          <a:effectLst>
            <a:outerShdw blurRad="40000" dist="23000" dir="5400000" rotWithShape="0">
              <a:srgbClr val="000000">
                <a:alpha val="34999"/>
              </a:srgbClr>
            </a:outerShdw>
          </a:effectLst>
        </p:spPr>
        <p:txBody>
          <a:bodyPr lIns="90000" tIns="46800" rIns="90000" bIns="46800"/>
          <a:lstStyle/>
          <a:p>
            <a:pPr marL="342900" indent="-336550" algn="l">
              <a:spcBef>
                <a:spcPts val="4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z="1600" b="1" u="sng" smtClean="0">
                <a:solidFill>
                  <a:srgbClr val="000000"/>
                </a:solidFill>
                <a:latin typeface="EADS Sans" charset="0"/>
              </a:rPr>
              <a:t>Hofstader Gesetz </a:t>
            </a:r>
          </a:p>
          <a:p>
            <a:pPr marL="0" lvl="1" indent="0" algn="l">
              <a:spcBef>
                <a:spcPts val="4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z="1500" i="1" smtClean="0">
                <a:solidFill>
                  <a:srgbClr val="000000"/>
                </a:solidFill>
                <a:latin typeface="EADS Sans" charset="0"/>
              </a:rPr>
              <a:t>"Es dauert immer länger, als man denkt, auch wenn man das Gesetz von Hofstadter berücksichtigt."</a:t>
            </a:r>
            <a:endParaRPr lang="de-DE" sz="1500" b="1" u="sng">
              <a:solidFill>
                <a:srgbClr val="000000"/>
              </a:solidFill>
              <a:latin typeface="EADS Sans" charset="0"/>
            </a:endParaRPr>
          </a:p>
        </p:txBody>
      </p:sp>
      <p:sp>
        <p:nvSpPr>
          <p:cNvPr id="219140" name="Rectangle 6"/>
          <p:cNvSpPr>
            <a:spLocks noChangeArrowheads="1"/>
          </p:cNvSpPr>
          <p:nvPr/>
        </p:nvSpPr>
        <p:spPr bwMode="auto">
          <a:xfrm>
            <a:off x="157163" y="6138863"/>
            <a:ext cx="8713787"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p>
            <a:pPr algn="l">
              <a:buClrTx/>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pPr>
            <a:endParaRPr lang="de-DE" smtClean="0">
              <a:solidFill>
                <a:srgbClr val="3333CC"/>
              </a:solidFill>
            </a:endParaRPr>
          </a:p>
          <a:p>
            <a:pPr algn="l">
              <a:buClrTx/>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pPr>
            <a:r>
              <a:rPr lang="de-DE" smtClean="0">
                <a:solidFill>
                  <a:srgbClr val="3333CC"/>
                </a:solidFill>
              </a:rPr>
              <a:t>Basierend auf ProjeQtOr: 4.5.1</a:t>
            </a:r>
            <a:endParaRPr lang="de-DE">
              <a:solidFill>
                <a:srgbClr val="3333CC"/>
              </a:solidFill>
            </a:endParaRPr>
          </a:p>
        </p:txBody>
      </p:sp>
      <p:sp>
        <p:nvSpPr>
          <p:cNvPr id="219141" name="Rectangle 2"/>
          <p:cNvSpPr>
            <a:spLocks noChangeArrowheads="1"/>
          </p:cNvSpPr>
          <p:nvPr/>
        </p:nvSpPr>
        <p:spPr bwMode="auto">
          <a:xfrm>
            <a:off x="217488" y="3992563"/>
            <a:ext cx="8713787" cy="1377950"/>
          </a:xfrm>
          <a:prstGeom prst="rect">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Die Änderungshistorie von </a:t>
            </a:r>
            <a:r>
              <a:rPr lang="de-DE" dirty="0" err="1">
                <a:solidFill>
                  <a:srgbClr val="000000"/>
                </a:solidFill>
              </a:rPr>
              <a:t>ProjeQtOr</a:t>
            </a:r>
            <a:r>
              <a:rPr lang="de-DE" dirty="0">
                <a:solidFill>
                  <a:srgbClr val="000000"/>
                </a:solidFill>
              </a:rPr>
              <a:t> finden Sie auf der Website:</a:t>
            </a: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Sie können auch auf die Tracking-Datenbank (die als </a:t>
            </a:r>
            <a:r>
              <a:rPr lang="de-DE" dirty="0" err="1">
                <a:solidFill>
                  <a:srgbClr val="000000"/>
                </a:solidFill>
              </a:rPr>
              <a:t>ProjeQtOr</a:t>
            </a:r>
            <a:r>
              <a:rPr lang="de-DE" dirty="0">
                <a:solidFill>
                  <a:srgbClr val="000000"/>
                </a:solidFill>
              </a:rPr>
              <a:t>-Instanz läuft) zugreifen, um Details der Änderungen als Tickets anzuzeigen.</a:t>
            </a:r>
          </a:p>
        </p:txBody>
      </p:sp>
      <p:grpSp>
        <p:nvGrpSpPr>
          <p:cNvPr id="219142" name="Group 3"/>
          <p:cNvGrpSpPr>
            <a:grpSpLocks/>
          </p:cNvGrpSpPr>
          <p:nvPr/>
        </p:nvGrpSpPr>
        <p:grpSpPr bwMode="auto">
          <a:xfrm>
            <a:off x="2925763" y="4360863"/>
            <a:ext cx="3070225" cy="358775"/>
            <a:chOff x="1634" y="797"/>
            <a:chExt cx="2177" cy="226"/>
          </a:xfrm>
        </p:grpSpPr>
        <p:sp>
          <p:nvSpPr>
            <p:cNvPr id="219145" name="Rectangle 4"/>
            <p:cNvSpPr>
              <a:spLocks noChangeArrowheads="1"/>
            </p:cNvSpPr>
            <p:nvPr/>
          </p:nvSpPr>
          <p:spPr bwMode="auto">
            <a:xfrm>
              <a:off x="1634" y="797"/>
              <a:ext cx="2177" cy="226"/>
            </a:xfrm>
            <a:prstGeom prst="rect">
              <a:avLst/>
            </a:prstGeom>
            <a:solidFill>
              <a:srgbClr val="CCCCFF"/>
            </a:solidFill>
            <a:ln w="25560">
              <a:solidFill>
                <a:srgbClr val="3333CC"/>
              </a:solidFill>
              <a:miter lim="800000"/>
              <a:headEnd/>
              <a:tailEnd/>
            </a:ln>
          </p:spPr>
          <p:txBody>
            <a:bodyPr wrap="none" anchor="ctr"/>
            <a:lstStyle/>
            <a:p>
              <a:endParaRPr lang="de-DE"/>
            </a:p>
          </p:txBody>
        </p:sp>
        <p:sp>
          <p:nvSpPr>
            <p:cNvPr id="219146" name="Rectangle 5"/>
            <p:cNvSpPr>
              <a:spLocks noChangeArrowheads="1"/>
            </p:cNvSpPr>
            <p:nvPr/>
          </p:nvSpPr>
          <p:spPr bwMode="auto">
            <a:xfrm>
              <a:off x="1731" y="814"/>
              <a:ext cx="2030" cy="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p>
              <a: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b="1" smtClean="0">
                  <a:solidFill>
                    <a:srgbClr val="3333CC"/>
                  </a:solidFill>
                </a:rPr>
                <a:t>http://www.projeqtor.org</a:t>
              </a:r>
              <a:endParaRPr lang="de-DE" b="1">
                <a:solidFill>
                  <a:srgbClr val="3333CC"/>
                </a:solidFill>
              </a:endParaRPr>
            </a:p>
          </p:txBody>
        </p:sp>
      </p:grpSp>
      <p:sp>
        <p:nvSpPr>
          <p:cNvPr id="146439" name="Rectangle 11"/>
          <p:cNvSpPr>
            <a:spLocks noChangeArrowheads="1"/>
          </p:cNvSpPr>
          <p:nvPr/>
        </p:nvSpPr>
        <p:spPr bwMode="auto">
          <a:xfrm>
            <a:off x="236538" y="1809750"/>
            <a:ext cx="8720137" cy="1085850"/>
          </a:xfrm>
          <a:prstGeom prst="rect">
            <a:avLst/>
          </a:prstGeom>
          <a:gradFill rotWithShape="1">
            <a:gsLst>
              <a:gs pos="0">
                <a:srgbClr val="BDBDBD"/>
              </a:gs>
              <a:gs pos="80000">
                <a:srgbClr val="F7F7F7"/>
              </a:gs>
              <a:gs pos="100000">
                <a:srgbClr val="F8F8F8"/>
              </a:gs>
            </a:gsLst>
            <a:lin ang="16200000"/>
          </a:gradFill>
          <a:ln w="9525">
            <a:solidFill>
              <a:srgbClr val="F9F9F9"/>
            </a:solidFill>
            <a:miter lim="800000"/>
            <a:headEnd/>
            <a:tailEnd/>
          </a:ln>
          <a:effectLst>
            <a:outerShdw blurRad="40000" dist="23000" dir="5400000" rotWithShape="0">
              <a:srgbClr val="000000">
                <a:alpha val="34999"/>
              </a:srgbClr>
            </a:outerShdw>
          </a:effectLst>
        </p:spPr>
        <p:txBody>
          <a:bodyPr lIns="90000" tIns="46800" rIns="90000" bIns="46800"/>
          <a:lstStyle/>
          <a:p>
            <a:pPr marL="342900" indent="-336550" algn="l">
              <a:spcBef>
                <a:spcPts val="4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z="1600" b="1" u="sng" dirty="0" smtClean="0">
                <a:solidFill>
                  <a:srgbClr val="000000"/>
                </a:solidFill>
                <a:latin typeface="EADS Sans" charset="0"/>
              </a:rPr>
              <a:t>Murphys Gesetz </a:t>
            </a:r>
          </a:p>
          <a:p>
            <a:pPr lvl="1" indent="-279400" algn="l">
              <a:spcBef>
                <a:spcPts val="4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z="1600" i="1" dirty="0">
                <a:solidFill>
                  <a:srgbClr val="000000"/>
                </a:solidFill>
                <a:latin typeface="EADS Sans" charset="0"/>
              </a:rPr>
              <a:t>"Was schief gehen kann, wird schief gehen." </a:t>
            </a:r>
          </a:p>
          <a:p>
            <a:pPr lvl="1" indent="-279400" algn="l">
              <a:spcBef>
                <a:spcPts val="4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sz="1600" i="1" dirty="0">
                <a:solidFill>
                  <a:srgbClr val="000000"/>
                </a:solidFill>
                <a:latin typeface="EADS Sans" charset="0"/>
              </a:rPr>
              <a:t>"....und zum ungünstigsten Zeitpunkt, auf die ungünstigste Art und Weise."</a:t>
            </a:r>
            <a:endParaRPr lang="de-DE" sz="1600" dirty="0">
              <a:solidFill>
                <a:srgbClr val="000000"/>
              </a:solidFill>
              <a:latin typeface="EADS Sans" charset="0"/>
            </a:endParaRPr>
          </a:p>
        </p:txBody>
      </p:sp>
      <p:sp>
        <p:nvSpPr>
          <p:cNvPr id="219144" name="Rectangle 12"/>
          <p:cNvSpPr>
            <a:spLocks noChangeArrowheads="1"/>
          </p:cNvSpPr>
          <p:nvPr/>
        </p:nvSpPr>
        <p:spPr bwMode="auto">
          <a:xfrm>
            <a:off x="0" y="2982913"/>
            <a:ext cx="9143999" cy="623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2900" indent="-336550" algn="ctr">
              <a:spcBef>
                <a:spcPts val="4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Dies bedeutet einfach, dass, was auch immer Ihre Planung ist, es ist </a:t>
            </a:r>
            <a:r>
              <a:rPr lang="de-DE" dirty="0" smtClean="0">
                <a:solidFill>
                  <a:srgbClr val="000000"/>
                </a:solidFill>
              </a:rPr>
              <a:t>falsch! </a:t>
            </a:r>
            <a:endParaRPr lang="de-DE" dirty="0">
              <a:solidFill>
                <a:srgbClr val="000000"/>
              </a:solidFill>
            </a:endParaRPr>
          </a:p>
          <a:p>
            <a:pPr marL="342900" indent="-336550" algn="ctr">
              <a:spcBef>
                <a:spcPts val="4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Sie sollten also besser Risiken managen und alle Ereignisse in Ihrem Projekt nachverfolgen....</a:t>
            </a:r>
            <a:endParaRPr lang="de-DE" dirty="0">
              <a:solidFill>
                <a:srgbClr val="000000"/>
              </a:solidFill>
            </a:endParaRPr>
          </a:p>
        </p:txBody>
      </p:sp>
    </p:spTree>
    <p:extLst>
      <p:ext uri="{BB962C8B-B14F-4D97-AF65-F5344CB8AC3E}">
        <p14:creationId xmlns:p14="http://schemas.microsoft.com/office/powerpoint/2010/main" val="38878677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61" name="Text Box 12"/>
          <p:cNvSpPr txBox="1">
            <a:spLocks noChangeArrowheads="1"/>
          </p:cNvSpPr>
          <p:nvPr/>
        </p:nvSpPr>
        <p:spPr bwMode="auto">
          <a:xfrm>
            <a:off x="5038777" y="4851985"/>
            <a:ext cx="3934388" cy="1236345"/>
          </a:xfrm>
          <a:prstGeom prst="rect">
            <a:avLst/>
          </a:prstGeom>
          <a:solidFill>
            <a:srgbClr val="FFFF99">
              <a:alpha val="50195"/>
            </a:srgbClr>
          </a:solidFill>
          <a:ln w="936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rmAutofit/>
          </a:bodyPr>
          <a:lstStyle>
            <a:defPPr>
              <a:defRPr lang="en-GB"/>
            </a:defPPr>
            <a:lvl3pPr marL="873125" lvl="2" indent="-236538" algn="l"/>
          </a:lstStyle>
          <a:p>
            <a:pPr marL="396000" algn="l"/>
            <a:r>
              <a:rPr lang="de-DE" sz="1100">
                <a:solidFill>
                  <a:schemeClr val="tx1"/>
                </a:solidFill>
              </a:rPr>
              <a:t>Wenn Sie neue Projekte erstellen oder Rechte ändern, </a:t>
            </a:r>
            <a:r>
              <a:rPr lang="de-DE" sz="1100" smtClean="0">
                <a:solidFill>
                  <a:schemeClr val="tx1"/>
                </a:solidFill>
              </a:rPr>
              <a:t>sodass die Projektliste </a:t>
            </a:r>
            <a:r>
              <a:rPr lang="de-DE" sz="1100">
                <a:solidFill>
                  <a:schemeClr val="tx1"/>
                </a:solidFill>
              </a:rPr>
              <a:t>in der </a:t>
            </a:r>
            <a:r>
              <a:rPr lang="de-DE" sz="1100" smtClean="0">
                <a:solidFill>
                  <a:schemeClr val="tx1"/>
                </a:solidFill>
              </a:rPr>
              <a:t>Combobox </a:t>
            </a:r>
            <a:r>
              <a:rPr lang="de-DE" sz="1100">
                <a:solidFill>
                  <a:schemeClr val="tx1"/>
                </a:solidFill>
              </a:rPr>
              <a:t>erscheinen </a:t>
            </a:r>
            <a:r>
              <a:rPr lang="de-DE" sz="1100" smtClean="0">
                <a:solidFill>
                  <a:schemeClr val="tx1"/>
                </a:solidFill>
              </a:rPr>
              <a:t>soll, </a:t>
            </a:r>
            <a:r>
              <a:rPr lang="de-DE" sz="1100">
                <a:solidFill>
                  <a:schemeClr val="tx1"/>
                </a:solidFill>
              </a:rPr>
              <a:t>werden die Änderungen erst nach </a:t>
            </a:r>
            <a:r>
              <a:rPr lang="de-DE" sz="1100" smtClean="0">
                <a:solidFill>
                  <a:schemeClr val="tx1"/>
                </a:solidFill>
              </a:rPr>
              <a:t>einem Ausloggen </a:t>
            </a:r>
            <a:r>
              <a:rPr lang="de-DE" sz="1100">
                <a:solidFill>
                  <a:schemeClr val="tx1"/>
                </a:solidFill>
              </a:rPr>
              <a:t>/ </a:t>
            </a:r>
            <a:r>
              <a:rPr lang="de-DE" sz="1100" smtClean="0">
                <a:solidFill>
                  <a:schemeClr val="tx1"/>
                </a:solidFill>
              </a:rPr>
              <a:t>Wiedereinloggen </a:t>
            </a:r>
            <a:r>
              <a:rPr lang="de-DE" sz="1100">
                <a:solidFill>
                  <a:schemeClr val="tx1"/>
                </a:solidFill>
              </a:rPr>
              <a:t>oder nach einer Aktualisierung der </a:t>
            </a:r>
            <a:r>
              <a:rPr lang="de-DE" sz="1100" smtClean="0">
                <a:solidFill>
                  <a:schemeClr val="tx1"/>
                </a:solidFill>
              </a:rPr>
              <a:t>Projektliste angezeigt.</a:t>
            </a:r>
            <a:endParaRPr lang="de-DE" sz="1100">
              <a:solidFill>
                <a:schemeClr val="tx1"/>
              </a:solidFill>
            </a:endParaRPr>
          </a:p>
        </p:txBody>
      </p:sp>
      <p:pic>
        <p:nvPicPr>
          <p:cNvPr id="23554" name="Picture 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2155825"/>
            <a:ext cx="2030413"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3555" name="Picture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100" y="917575"/>
            <a:ext cx="2030413"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3557" name="Text Box 4"/>
          <p:cNvSpPr txBox="1">
            <a:spLocks noChangeArrowheads="1"/>
          </p:cNvSpPr>
          <p:nvPr/>
        </p:nvSpPr>
        <p:spPr bwMode="auto">
          <a:xfrm>
            <a:off x="4480144" y="2173288"/>
            <a:ext cx="4562046" cy="27106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marL="268288" indent="-88900"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r>
              <a:rPr lang="de-DE" sz="1200" smtClean="0">
                <a:solidFill>
                  <a:srgbClr val="000000"/>
                </a:solidFill>
              </a:rPr>
              <a:t>Das </a:t>
            </a:r>
            <a:r>
              <a:rPr lang="de-DE" sz="1200" b="1" smtClean="0">
                <a:solidFill>
                  <a:srgbClr val="000000"/>
                </a:solidFill>
              </a:rPr>
              <a:t>Projektkombinationsfeld </a:t>
            </a:r>
            <a:r>
              <a:rPr lang="de-DE" sz="1200" smtClean="0">
                <a:solidFill>
                  <a:srgbClr val="000000"/>
                </a:solidFill>
              </a:rPr>
              <a:t>erlaubt </a:t>
            </a:r>
            <a:r>
              <a:rPr lang="de-DE" sz="1200">
                <a:solidFill>
                  <a:srgbClr val="000000"/>
                </a:solidFill>
              </a:rPr>
              <a:t>es, die Sichtbarkeit aller Objekte auf das dedizierte Projekt, einschließlich etwaiger Unterprojekte, zu beschränken.</a:t>
            </a:r>
          </a:p>
          <a:p>
            <a:pPr algn="l" eaLnBrk="1" hangingPunct="1"/>
            <a:r>
              <a:rPr lang="de-DE" sz="1200">
                <a:solidFill>
                  <a:srgbClr val="000000"/>
                </a:solidFill>
              </a:rPr>
              <a:t>Die Auswahl definiert auch das "Standard"-Projekt für neue </a:t>
            </a:r>
            <a:r>
              <a:rPr lang="de-DE" sz="1200" smtClean="0">
                <a:solidFill>
                  <a:srgbClr val="000000"/>
                </a:solidFill>
              </a:rPr>
              <a:t>Elemente</a:t>
            </a:r>
            <a:r>
              <a:rPr lang="de-DE" sz="1200">
                <a:solidFill>
                  <a:srgbClr val="000000"/>
                </a:solidFill>
              </a:rPr>
              <a:t>.</a:t>
            </a:r>
            <a:endParaRPr lang="de-DE" sz="1200" smtClean="0">
              <a:solidFill>
                <a:srgbClr val="000000"/>
              </a:solidFill>
            </a:endParaRPr>
          </a:p>
          <a:p>
            <a:pPr algn="l" eaLnBrk="1" hangingPunct="1"/>
            <a:r>
              <a:rPr lang="de-DE" sz="1000" u="sng" smtClean="0">
                <a:solidFill>
                  <a:schemeClr val="tx1"/>
                </a:solidFill>
              </a:rPr>
              <a:t>Beispiel:</a:t>
            </a:r>
          </a:p>
          <a:p>
            <a:pPr lvl="1" algn="l" eaLnBrk="1" hangingPunct="1">
              <a:buFontTx/>
              <a:buChar char="-"/>
            </a:pPr>
            <a:r>
              <a:rPr lang="de-DE" sz="1000" smtClean="0">
                <a:solidFill>
                  <a:schemeClr val="tx1"/>
                </a:solidFill>
                <a:ea typeface="ＭＳ Ｐゴシック" charset="0"/>
              </a:rPr>
              <a:t>Betrachten wir drei Projekte P1, P2 und P3, so ist P3 ein Teilprojekt von P1.</a:t>
            </a:r>
          </a:p>
          <a:p>
            <a:pPr lvl="1" algn="l" eaLnBrk="1" hangingPunct="1">
              <a:buFontTx/>
              <a:buChar char="-"/>
            </a:pPr>
            <a:r>
              <a:rPr lang="de-DE" sz="1000" smtClean="0">
                <a:solidFill>
                  <a:schemeClr val="tx1"/>
                </a:solidFill>
                <a:ea typeface="ＭＳ Ｐゴシック" charset="0"/>
              </a:rPr>
              <a:t>Betrachten wir 3 Tickets T1 vom Projekt P1</a:t>
            </a:r>
            <a:r>
              <a:rPr lang="de-DE" sz="1000">
                <a:solidFill>
                  <a:schemeClr val="tx1"/>
                </a:solidFill>
                <a:ea typeface="ＭＳ Ｐゴシック" charset="0"/>
              </a:rPr>
              <a:t>, T2 vom Projekt </a:t>
            </a:r>
            <a:r>
              <a:rPr lang="de-DE" sz="1000" smtClean="0">
                <a:solidFill>
                  <a:schemeClr val="tx1"/>
                </a:solidFill>
                <a:ea typeface="ＭＳ Ｐゴシック" charset="0"/>
              </a:rPr>
              <a:t>P2 </a:t>
            </a:r>
            <a:r>
              <a:rPr lang="de-DE" sz="1000">
                <a:solidFill>
                  <a:schemeClr val="tx1"/>
                </a:solidFill>
                <a:ea typeface="ＭＳ Ｐゴシック" charset="0"/>
              </a:rPr>
              <a:t>und T3vom Projekt </a:t>
            </a:r>
            <a:r>
              <a:rPr lang="de-DE" sz="1000" smtClean="0">
                <a:solidFill>
                  <a:schemeClr val="tx1"/>
                </a:solidFill>
                <a:ea typeface="ＭＳ Ｐゴシック" charset="0"/>
              </a:rPr>
              <a:t>P3.</a:t>
            </a:r>
          </a:p>
          <a:p>
            <a:pPr lvl="1" algn="l" eaLnBrk="1" hangingPunct="1">
              <a:buFontTx/>
              <a:buChar char="-"/>
            </a:pPr>
            <a:r>
              <a:rPr lang="de-DE" sz="1000" smtClean="0">
                <a:solidFill>
                  <a:schemeClr val="tx1"/>
                </a:solidFill>
                <a:ea typeface="ＭＳ Ｐゴシック" charset="0"/>
              </a:rPr>
              <a:t>Wählen Sie „Alle Projekte“	</a:t>
            </a:r>
            <a:r>
              <a:rPr lang="de-DE" sz="1000" smtClean="0">
                <a:solidFill>
                  <a:schemeClr val="tx1"/>
                </a:solidFill>
                <a:ea typeface="ＭＳ Ｐゴシック" charset="0"/>
                <a:sym typeface="Wingdings" charset="0"/>
              </a:rPr>
              <a:t></a:t>
            </a:r>
            <a:r>
              <a:rPr lang="de-DE" sz="1000" smtClean="0">
                <a:solidFill>
                  <a:schemeClr val="tx1"/>
                </a:solidFill>
                <a:ea typeface="ＭＳ Ｐゴシック" charset="0"/>
              </a:rPr>
              <a:t> sehen Sie 3 Tickets</a:t>
            </a:r>
          </a:p>
          <a:p>
            <a:pPr lvl="1" algn="l" eaLnBrk="1" hangingPunct="1">
              <a:buFontTx/>
              <a:buChar char="-"/>
            </a:pPr>
            <a:r>
              <a:rPr lang="de-DE" sz="1000" smtClean="0">
                <a:solidFill>
                  <a:schemeClr val="tx1"/>
                </a:solidFill>
                <a:ea typeface="ＭＳ Ｐゴシック" charset="0"/>
              </a:rPr>
              <a:t>Wählen Sie Projekt P1 		</a:t>
            </a:r>
            <a:r>
              <a:rPr lang="de-DE" sz="1000" smtClean="0">
                <a:solidFill>
                  <a:schemeClr val="tx1"/>
                </a:solidFill>
                <a:ea typeface="ＭＳ Ｐゴシック" charset="0"/>
                <a:sym typeface="Wingdings" charset="0"/>
              </a:rPr>
              <a:t></a:t>
            </a:r>
            <a:r>
              <a:rPr lang="de-DE" sz="1000" smtClean="0">
                <a:solidFill>
                  <a:schemeClr val="tx1"/>
                </a:solidFill>
                <a:ea typeface="ＭＳ Ｐゴシック" charset="0"/>
              </a:rPr>
              <a:t> sehen Sie Tickets T1 und T3</a:t>
            </a:r>
          </a:p>
          <a:p>
            <a:pPr lvl="1" algn="l" eaLnBrk="1" hangingPunct="1">
              <a:buFontTx/>
              <a:buChar char="-"/>
            </a:pPr>
            <a:r>
              <a:rPr lang="de-DE" sz="1000" smtClean="0">
                <a:solidFill>
                  <a:schemeClr val="tx1"/>
                </a:solidFill>
                <a:ea typeface="ＭＳ Ｐゴシック" charset="0"/>
              </a:rPr>
              <a:t>Wählen Sie Projekt P2 		</a:t>
            </a:r>
            <a:r>
              <a:rPr lang="de-DE" sz="1000" smtClean="0">
                <a:solidFill>
                  <a:schemeClr val="tx1"/>
                </a:solidFill>
                <a:ea typeface="ＭＳ Ｐゴシック" charset="0"/>
                <a:sym typeface="Wingdings" charset="0"/>
              </a:rPr>
              <a:t></a:t>
            </a:r>
            <a:r>
              <a:rPr lang="de-DE" sz="1000" smtClean="0">
                <a:solidFill>
                  <a:schemeClr val="tx1"/>
                </a:solidFill>
                <a:ea typeface="ＭＳ Ｐゴシック" charset="0"/>
              </a:rPr>
              <a:t> sehen Sie Ticket T2</a:t>
            </a:r>
          </a:p>
          <a:p>
            <a:pPr lvl="1" algn="l" eaLnBrk="1" hangingPunct="1">
              <a:buFontTx/>
              <a:buChar char="-"/>
            </a:pPr>
            <a:r>
              <a:rPr lang="de-DE" sz="1000" smtClean="0">
                <a:solidFill>
                  <a:schemeClr val="tx1"/>
                </a:solidFill>
                <a:ea typeface="ＭＳ Ｐゴシック" charset="0"/>
              </a:rPr>
              <a:t>Erstellen Sie neues Ticket 	</a:t>
            </a:r>
            <a:r>
              <a:rPr lang="de-DE" sz="1000" smtClean="0">
                <a:solidFill>
                  <a:schemeClr val="tx1"/>
                </a:solidFill>
                <a:ea typeface="ＭＳ Ｐゴシック" charset="0"/>
                <a:sym typeface="Wingdings" charset="0"/>
              </a:rPr>
              <a:t></a:t>
            </a:r>
            <a:r>
              <a:rPr lang="de-DE" sz="1000" smtClean="0">
                <a:solidFill>
                  <a:schemeClr val="tx1"/>
                </a:solidFill>
                <a:ea typeface="ＭＳ Ｐゴシック" charset="0"/>
              </a:rPr>
              <a:t> Standardprojekt ist P2</a:t>
            </a:r>
          </a:p>
          <a:p>
            <a:pPr eaLnBrk="1" hangingPunct="1"/>
            <a:endParaRPr lang="de-DE" sz="1000" smtClean="0">
              <a:solidFill>
                <a:schemeClr val="tx1"/>
              </a:solidFill>
            </a:endParaRPr>
          </a:p>
          <a:p>
            <a:pPr algn="l" eaLnBrk="1" hangingPunct="1">
              <a:buClrTx/>
              <a:buFontTx/>
              <a:buNone/>
            </a:pPr>
            <a:endParaRPr lang="de-DE" sz="1000">
              <a:solidFill>
                <a:schemeClr val="tx1"/>
              </a:solidFill>
            </a:endParaRPr>
          </a:p>
        </p:txBody>
      </p:sp>
      <p:sp>
        <p:nvSpPr>
          <p:cNvPr id="23562" name="AutoShape 6"/>
          <p:cNvSpPr>
            <a:spLocks/>
          </p:cNvSpPr>
          <p:nvPr/>
        </p:nvSpPr>
        <p:spPr bwMode="auto">
          <a:xfrm>
            <a:off x="2379663" y="2182813"/>
            <a:ext cx="828675" cy="241300"/>
          </a:xfrm>
          <a:prstGeom prst="accentCallout2">
            <a:avLst>
              <a:gd name="adj1" fmla="val 2602"/>
              <a:gd name="adj2" fmla="val -9194"/>
              <a:gd name="adj3" fmla="val 2602"/>
              <a:gd name="adj4" fmla="val -53639"/>
              <a:gd name="adj5" fmla="val 5745"/>
              <a:gd name="adj6" fmla="val -214750"/>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3563" name="Rectangle 5"/>
          <p:cNvSpPr>
            <a:spLocks noChangeArrowheads="1"/>
          </p:cNvSpPr>
          <p:nvPr/>
        </p:nvSpPr>
        <p:spPr bwMode="auto">
          <a:xfrm>
            <a:off x="163513" y="2173288"/>
            <a:ext cx="427037" cy="46037"/>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3564" name="AutoShape 6"/>
          <p:cNvSpPr>
            <a:spLocks/>
          </p:cNvSpPr>
          <p:nvPr/>
        </p:nvSpPr>
        <p:spPr bwMode="auto">
          <a:xfrm>
            <a:off x="2439988" y="1403350"/>
            <a:ext cx="828675" cy="241300"/>
          </a:xfrm>
          <a:prstGeom prst="accentCallout2">
            <a:avLst>
              <a:gd name="adj1" fmla="val 51315"/>
              <a:gd name="adj2" fmla="val -9194"/>
              <a:gd name="adj3" fmla="val 51315"/>
              <a:gd name="adj4" fmla="val -53639"/>
              <a:gd name="adj5" fmla="val -174343"/>
              <a:gd name="adj6" fmla="val -112454"/>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3565" name="Rectangle 24"/>
          <p:cNvSpPr>
            <a:spLocks noChangeArrowheads="1"/>
          </p:cNvSpPr>
          <p:nvPr/>
        </p:nvSpPr>
        <p:spPr bwMode="auto">
          <a:xfrm>
            <a:off x="3133725" y="877888"/>
            <a:ext cx="5915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buClrTx/>
              <a:buFontTx/>
              <a:buNone/>
            </a:pPr>
            <a:r>
              <a:rPr lang="de-DE" sz="1200">
                <a:solidFill>
                  <a:srgbClr val="000000"/>
                </a:solidFill>
              </a:rPr>
              <a:t>Die Navigationstasten ermöglichen den Zugriff auf vorherige und nächste Einträge in der Historie.</a:t>
            </a:r>
          </a:p>
        </p:txBody>
      </p:sp>
      <p:sp>
        <p:nvSpPr>
          <p:cNvPr id="23566" name="Rectangle 5"/>
          <p:cNvSpPr>
            <a:spLocks noChangeArrowheads="1"/>
          </p:cNvSpPr>
          <p:nvPr/>
        </p:nvSpPr>
        <p:spPr bwMode="auto">
          <a:xfrm>
            <a:off x="568325" y="931863"/>
            <a:ext cx="1295400" cy="46037"/>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3567" name="Rectangle 5"/>
          <p:cNvSpPr>
            <a:spLocks noChangeArrowheads="1"/>
          </p:cNvSpPr>
          <p:nvPr/>
        </p:nvSpPr>
        <p:spPr bwMode="auto">
          <a:xfrm>
            <a:off x="1989138" y="931863"/>
            <a:ext cx="214312" cy="46037"/>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3568" name="AutoShape 6"/>
          <p:cNvSpPr>
            <a:spLocks/>
          </p:cNvSpPr>
          <p:nvPr/>
        </p:nvSpPr>
        <p:spPr bwMode="auto">
          <a:xfrm>
            <a:off x="2455863" y="931863"/>
            <a:ext cx="828675" cy="241300"/>
          </a:xfrm>
          <a:prstGeom prst="accentCallout2">
            <a:avLst>
              <a:gd name="adj1" fmla="val 51315"/>
              <a:gd name="adj2" fmla="val -9194"/>
              <a:gd name="adj3" fmla="val 51315"/>
              <a:gd name="adj4" fmla="val -22606"/>
              <a:gd name="adj5" fmla="val 19079"/>
              <a:gd name="adj6" fmla="val -47894"/>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3569" name="Rectangle 28"/>
          <p:cNvSpPr>
            <a:spLocks noChangeArrowheads="1"/>
          </p:cNvSpPr>
          <p:nvPr/>
        </p:nvSpPr>
        <p:spPr bwMode="auto">
          <a:xfrm>
            <a:off x="2416175" y="1569270"/>
            <a:ext cx="59150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buClrTx/>
              <a:buFontTx/>
              <a:buNone/>
            </a:pPr>
            <a:r>
              <a:rPr lang="de-DE" sz="1200">
                <a:solidFill>
                  <a:srgbClr val="000000"/>
                </a:solidFill>
              </a:rPr>
              <a:t>Die Schnellzugriffstasten ermöglichen einen schnellen Zugriff auf die wichtigsten Elemente</a:t>
            </a:r>
            <a:r>
              <a:rPr lang="de-DE" sz="1200" smtClean="0">
                <a:solidFill>
                  <a:srgbClr val="000000"/>
                </a:solidFill>
              </a:rPr>
              <a:t>. Die </a:t>
            </a:r>
            <a:r>
              <a:rPr lang="de-DE" sz="1200">
                <a:solidFill>
                  <a:srgbClr val="000000"/>
                </a:solidFill>
              </a:rPr>
              <a:t>Größe der Symbole kann in den Benutzerparametern geändert werden.</a:t>
            </a:r>
          </a:p>
        </p:txBody>
      </p:sp>
      <p:pic>
        <p:nvPicPr>
          <p:cNvPr id="23570" name="Picture 2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27288" y="1444625"/>
            <a:ext cx="6432550" cy="1476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3571" name="Picture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38388" y="2216150"/>
            <a:ext cx="1951037" cy="1682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3572" name="AutoShape 6"/>
          <p:cNvSpPr>
            <a:spLocks/>
          </p:cNvSpPr>
          <p:nvPr/>
        </p:nvSpPr>
        <p:spPr bwMode="auto">
          <a:xfrm>
            <a:off x="2322513" y="3451225"/>
            <a:ext cx="1044575" cy="936625"/>
          </a:xfrm>
          <a:prstGeom prst="accentCallout2">
            <a:avLst>
              <a:gd name="adj1" fmla="val 12204"/>
              <a:gd name="adj2" fmla="val 107296"/>
              <a:gd name="adj3" fmla="val 12204"/>
              <a:gd name="adj4" fmla="val 122644"/>
              <a:gd name="adj5" fmla="val -115083"/>
              <a:gd name="adj6" fmla="val 178269"/>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3573" name="Rectangle 5"/>
          <p:cNvSpPr>
            <a:spLocks noChangeArrowheads="1"/>
          </p:cNvSpPr>
          <p:nvPr/>
        </p:nvSpPr>
        <p:spPr bwMode="auto">
          <a:xfrm>
            <a:off x="4119563" y="2236788"/>
            <a:ext cx="149225" cy="150812"/>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23574" name="Picture 3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7975" y="3441700"/>
            <a:ext cx="3038475" cy="9223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3575" name="Text Box 4"/>
          <p:cNvSpPr txBox="1">
            <a:spLocks noChangeArrowheads="1"/>
          </p:cNvSpPr>
          <p:nvPr/>
        </p:nvSpPr>
        <p:spPr bwMode="auto">
          <a:xfrm>
            <a:off x="143251" y="4446588"/>
            <a:ext cx="4679950" cy="23105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268288"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r>
              <a:rPr lang="de-DE" sz="1200" dirty="0">
                <a:solidFill>
                  <a:srgbClr val="000000"/>
                </a:solidFill>
              </a:rPr>
              <a:t>Über das Projektauswahlparametersymbol können Sie sich geschlossene Projekte anzeigen lassen. Abgeschlossene Projekte erscheinen dann in der Projektauswahlliste. Dies hat auch zur Folge, dass Elemente abgeschlossener Projekte sichtbar sind (in anderen Fällen werden sie ausgeblendet)</a:t>
            </a:r>
            <a:r>
              <a:rPr lang="de-DE" sz="1200" dirty="0" smtClean="0">
                <a:solidFill>
                  <a:srgbClr val="000000"/>
                </a:solidFill>
              </a:rPr>
              <a:t>.</a:t>
            </a:r>
            <a:endParaRPr lang="de-DE" sz="1200" dirty="0">
              <a:solidFill>
                <a:srgbClr val="000000"/>
              </a:solidFill>
            </a:endParaRPr>
          </a:p>
          <a:p>
            <a:pPr algn="l" eaLnBrk="1" hangingPunct="1"/>
            <a:endParaRPr lang="de-DE" sz="1200" dirty="0">
              <a:solidFill>
                <a:srgbClr val="000000"/>
              </a:solidFill>
            </a:endParaRPr>
          </a:p>
          <a:p>
            <a:pPr algn="l" eaLnBrk="1" hangingPunct="1"/>
            <a:r>
              <a:rPr lang="de-DE" sz="1200" dirty="0">
                <a:solidFill>
                  <a:srgbClr val="000000"/>
                </a:solidFill>
              </a:rPr>
              <a:t>Sie können auch das Format des Projekt-</a:t>
            </a:r>
            <a:r>
              <a:rPr lang="de-DE" sz="1200" dirty="0" err="1">
                <a:solidFill>
                  <a:srgbClr val="000000"/>
                </a:solidFill>
              </a:rPr>
              <a:t>Selektors</a:t>
            </a:r>
            <a:r>
              <a:rPr lang="de-DE" sz="1200" dirty="0">
                <a:solidFill>
                  <a:srgbClr val="000000"/>
                </a:solidFill>
              </a:rPr>
              <a:t> ändern: standardmäßig </a:t>
            </a:r>
            <a:r>
              <a:rPr lang="de-DE" sz="1200" dirty="0" err="1">
                <a:solidFill>
                  <a:srgbClr val="000000"/>
                </a:solidFill>
              </a:rPr>
              <a:t>wbs</a:t>
            </a:r>
            <a:r>
              <a:rPr lang="de-DE" sz="1200" dirty="0">
                <a:solidFill>
                  <a:srgbClr val="000000"/>
                </a:solidFill>
              </a:rPr>
              <a:t> gleich, oder filtern wie auserwählt</a:t>
            </a:r>
            <a:r>
              <a:rPr lang="de-DE" sz="1200" dirty="0" smtClean="0">
                <a:solidFill>
                  <a:srgbClr val="000000"/>
                </a:solidFill>
              </a:rPr>
              <a:t>. Sie </a:t>
            </a:r>
            <a:r>
              <a:rPr lang="de-DE" sz="1200" dirty="0">
                <a:solidFill>
                  <a:srgbClr val="000000"/>
                </a:solidFill>
              </a:rPr>
              <a:t>können auch eine Aktualisierung der Liste anfordern, mit neuen Projekten, oder nach ihren Vorlieben ...</a:t>
            </a:r>
          </a:p>
        </p:txBody>
      </p:sp>
      <p:pic>
        <p:nvPicPr>
          <p:cNvPr id="23576" name="Picture 2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16175" y="931863"/>
            <a:ext cx="428625" cy="2476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5" name="Text Box 1"/>
          <p:cNvSpPr txBox="1">
            <a:spLocks noChangeArrowheads="1"/>
          </p:cNvSpPr>
          <p:nvPr/>
        </p:nvSpPr>
        <p:spPr bwMode="auto">
          <a:xfrm>
            <a:off x="2268538" y="123825"/>
            <a:ext cx="504387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Grafische Benutzeroberfläche (4/10)</a:t>
            </a:r>
            <a:endParaRPr lang="de-DE" sz="1800" b="1">
              <a:solidFill>
                <a:srgbClr val="000000"/>
              </a:solidFill>
            </a:endParaRPr>
          </a:p>
        </p:txBody>
      </p:sp>
      <p:pic>
        <p:nvPicPr>
          <p:cNvPr id="23560" name="Picture 1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10163" y="4899206"/>
            <a:ext cx="360362" cy="3603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70983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4"/>
          <p:cNvSpPr txBox="1">
            <a:spLocks noChangeArrowheads="1"/>
          </p:cNvSpPr>
          <p:nvPr/>
        </p:nvSpPr>
        <p:spPr bwMode="auto">
          <a:xfrm>
            <a:off x="161925" y="2220913"/>
            <a:ext cx="8758238" cy="4218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a:solidFill>
                  <a:srgbClr val="000000"/>
                </a:solidFill>
              </a:rPr>
              <a:t>Der Hauptbereich (rechte Seite des Bildschirms) ist in der Regel in zwei Teile gegliedert: </a:t>
            </a:r>
            <a:r>
              <a:rPr lang="de-DE" sz="1200" b="1">
                <a:solidFill>
                  <a:srgbClr val="000000"/>
                </a:solidFill>
              </a:rPr>
              <a:t>Listenbereich</a:t>
            </a:r>
            <a:r>
              <a:rPr lang="de-DE" sz="1200">
                <a:solidFill>
                  <a:srgbClr val="000000"/>
                </a:solidFill>
              </a:rPr>
              <a:t> und </a:t>
            </a:r>
            <a:r>
              <a:rPr lang="de-DE" sz="1200" smtClean="0">
                <a:solidFill>
                  <a:srgbClr val="000000"/>
                </a:solidFill>
              </a:rPr>
              <a:t>Detailbereich. Der </a:t>
            </a:r>
            <a:r>
              <a:rPr lang="de-DE" sz="1200">
                <a:solidFill>
                  <a:srgbClr val="000000"/>
                </a:solidFill>
              </a:rPr>
              <a:t>obere Teil listet alle Objekte auf (hier sind z.B. Tickets)</a:t>
            </a:r>
            <a:r>
              <a:rPr lang="de-DE" sz="1200" smtClean="0">
                <a:solidFill>
                  <a:srgbClr val="000000"/>
                </a:solidFill>
              </a:rPr>
              <a:t>. Oben </a:t>
            </a:r>
            <a:r>
              <a:rPr lang="de-DE" sz="1200">
                <a:solidFill>
                  <a:srgbClr val="000000"/>
                </a:solidFill>
              </a:rPr>
              <a:t>links wird die Anzahl der aufgelisteten Artikel angezeigt (hier = 66)</a:t>
            </a:r>
            <a:r>
              <a:rPr lang="de-DE" sz="1200" smtClean="0">
                <a:solidFill>
                  <a:srgbClr val="000000"/>
                </a:solidFill>
              </a:rPr>
              <a:t>.</a:t>
            </a:r>
          </a:p>
          <a:p>
            <a:pPr algn="l" eaLnBrk="1" hangingPunct="1">
              <a:buClrTx/>
              <a:buFontTx/>
              <a:buNone/>
            </a:pPr>
            <a:endParaRPr lang="de-DE" sz="800" smtClean="0">
              <a:solidFill>
                <a:srgbClr val="000000"/>
              </a:solidFill>
            </a:endParaRPr>
          </a:p>
          <a:p>
            <a:pPr algn="l" eaLnBrk="1" hangingPunct="1">
              <a:buClrTx/>
              <a:buFontTx/>
              <a:buNone/>
            </a:pPr>
            <a:r>
              <a:rPr lang="de-DE" sz="1200">
                <a:solidFill>
                  <a:srgbClr val="000000"/>
                </a:solidFill>
              </a:rPr>
              <a:t>Schnellfilterfelder werden vorgeschlagen: "id", "name" und "type" (falls für </a:t>
            </a:r>
            <a:r>
              <a:rPr lang="de-DE" sz="1200" smtClean="0">
                <a:solidFill>
                  <a:srgbClr val="000000"/>
                </a:solidFill>
              </a:rPr>
              <a:t>das jeweilige  </a:t>
            </a:r>
            <a:r>
              <a:rPr lang="de-DE" sz="1200">
                <a:solidFill>
                  <a:srgbClr val="000000"/>
                </a:solidFill>
              </a:rPr>
              <a:t>Objekt </a:t>
            </a:r>
            <a:r>
              <a:rPr lang="de-DE" sz="1200" smtClean="0">
                <a:solidFill>
                  <a:srgbClr val="000000"/>
                </a:solidFill>
              </a:rPr>
              <a:t>relevant)</a:t>
            </a:r>
            <a:r>
              <a:rPr lang="de-DE" sz="1200">
                <a:solidFill>
                  <a:srgbClr val="000000"/>
                </a:solidFill>
              </a:rPr>
              <a:t>. </a:t>
            </a:r>
            <a:r>
              <a:rPr lang="de-DE" sz="1200" smtClean="0">
                <a:solidFill>
                  <a:srgbClr val="000000"/>
                </a:solidFill>
              </a:rPr>
              <a:t>Jede </a:t>
            </a:r>
            <a:r>
              <a:rPr lang="de-DE" sz="1200">
                <a:solidFill>
                  <a:srgbClr val="000000"/>
                </a:solidFill>
              </a:rPr>
              <a:t>Änderung an "id" und "name" filtert die Daten sofort. Die Suche wird als "enthält" betrachtet, d.h. die Eingabe von "1" in "id" wählt "1", "10", "11", "21", "31" und so </a:t>
            </a:r>
            <a:r>
              <a:rPr lang="de-DE" sz="1200" smtClean="0">
                <a:solidFill>
                  <a:srgbClr val="000000"/>
                </a:solidFill>
              </a:rPr>
              <a:t>weiter. Die </a:t>
            </a:r>
            <a:r>
              <a:rPr lang="de-DE" sz="1200">
                <a:solidFill>
                  <a:srgbClr val="000000"/>
                </a:solidFill>
              </a:rPr>
              <a:t>Auswahl eines "Typs" in der </a:t>
            </a:r>
            <a:r>
              <a:rPr lang="de-DE" sz="1200" smtClean="0">
                <a:solidFill>
                  <a:srgbClr val="000000"/>
                </a:solidFill>
              </a:rPr>
              <a:t>Combobox </a:t>
            </a:r>
            <a:r>
              <a:rPr lang="de-DE" sz="1200">
                <a:solidFill>
                  <a:srgbClr val="000000"/>
                </a:solidFill>
              </a:rPr>
              <a:t>schränkt die Liste auf den entsprechenden Typ ein (fordert den Server an). Aktivieren Sie das Kontrollkästchen "Geschlossene Objekte anzeigen", um auch geschlossene Objekte aufzulisten</a:t>
            </a:r>
            <a:r>
              <a:rPr lang="de-DE" sz="1200" smtClean="0">
                <a:solidFill>
                  <a:srgbClr val="000000"/>
                </a:solidFill>
              </a:rPr>
              <a:t>. </a:t>
            </a:r>
            <a:r>
              <a:rPr lang="de-DE" sz="1200">
                <a:solidFill>
                  <a:srgbClr val="000000"/>
                </a:solidFill>
              </a:rPr>
              <a:t>Für eine komplexere Filterung klicken Sie auf den "Filter-Button" </a:t>
            </a:r>
            <a:r>
              <a:rPr lang="de-DE" sz="1200" smtClean="0">
                <a:solidFill>
                  <a:srgbClr val="000000"/>
                </a:solidFill>
              </a:rPr>
              <a:t>     (</a:t>
            </a:r>
            <a:r>
              <a:rPr lang="de-DE" sz="1200">
                <a:solidFill>
                  <a:srgbClr val="000000"/>
                </a:solidFill>
              </a:rPr>
              <a:t>siehe nächste Seite). </a:t>
            </a:r>
            <a:endParaRPr lang="de-DE" sz="800" smtClean="0">
              <a:solidFill>
                <a:srgbClr val="000000"/>
              </a:solidFill>
            </a:endParaRPr>
          </a:p>
          <a:p>
            <a:pPr algn="l" eaLnBrk="1" hangingPunct="1">
              <a:buClrTx/>
              <a:buFontTx/>
              <a:buNone/>
            </a:pPr>
            <a:r>
              <a:rPr lang="de-DE" sz="1200">
                <a:solidFill>
                  <a:srgbClr val="000000"/>
                </a:solidFill>
              </a:rPr>
              <a:t>Klicken Sie auf die Schaltfläche "</a:t>
            </a:r>
            <a:r>
              <a:rPr lang="de-DE" sz="1200" smtClean="0">
                <a:solidFill>
                  <a:srgbClr val="000000"/>
                </a:solidFill>
              </a:rPr>
              <a:t>Drucken“,      um </a:t>
            </a:r>
            <a:r>
              <a:rPr lang="de-DE" sz="1200">
                <a:solidFill>
                  <a:srgbClr val="000000"/>
                </a:solidFill>
              </a:rPr>
              <a:t>eine druckbare Version der Liste zu erhalten, oder um sie ins PDF-Format </a:t>
            </a:r>
            <a:r>
              <a:rPr lang="de-DE" sz="1200" smtClean="0">
                <a:solidFill>
                  <a:srgbClr val="000000"/>
                </a:solidFill>
              </a:rPr>
              <a:t>      zu </a:t>
            </a:r>
            <a:r>
              <a:rPr lang="de-DE" sz="1200">
                <a:solidFill>
                  <a:srgbClr val="000000"/>
                </a:solidFill>
              </a:rPr>
              <a:t>exportieren</a:t>
            </a:r>
            <a:r>
              <a:rPr lang="de-DE" sz="1200" smtClean="0">
                <a:solidFill>
                  <a:srgbClr val="000000"/>
                </a:solidFill>
              </a:rPr>
              <a:t>. Klicken </a:t>
            </a:r>
            <a:r>
              <a:rPr lang="de-DE" sz="1200">
                <a:solidFill>
                  <a:srgbClr val="000000"/>
                </a:solidFill>
              </a:rPr>
              <a:t>Sie auf den "csv-Export", </a:t>
            </a:r>
            <a:r>
              <a:rPr lang="de-DE" sz="1200" smtClean="0">
                <a:solidFill>
                  <a:srgbClr val="000000"/>
                </a:solidFill>
              </a:rPr>
              <a:t>     um </a:t>
            </a:r>
            <a:r>
              <a:rPr lang="de-DE" sz="1200">
                <a:solidFill>
                  <a:srgbClr val="000000"/>
                </a:solidFill>
              </a:rPr>
              <a:t>alle Daten der ausgewählten Elemente in das CSV-Format zu exportieren.</a:t>
            </a:r>
            <a:endParaRPr lang="de-DE" sz="1200" smtClean="0">
              <a:solidFill>
                <a:srgbClr val="000000"/>
              </a:solidFill>
            </a:endParaRPr>
          </a:p>
          <a:p>
            <a:pPr algn="l" eaLnBrk="1" hangingPunct="1">
              <a:buClrTx/>
              <a:buFontTx/>
              <a:buNone/>
            </a:pPr>
            <a:r>
              <a:rPr lang="de-DE" sz="1200">
                <a:solidFill>
                  <a:srgbClr val="000000"/>
                </a:solidFill>
              </a:rPr>
              <a:t>Klicken Sie auf den "Suchen-Button", </a:t>
            </a:r>
            <a:r>
              <a:rPr lang="de-DE" sz="1200" smtClean="0">
                <a:solidFill>
                  <a:srgbClr val="000000"/>
                </a:solidFill>
              </a:rPr>
              <a:t>     um </a:t>
            </a:r>
            <a:r>
              <a:rPr lang="de-DE" sz="1200">
                <a:solidFill>
                  <a:srgbClr val="000000"/>
                </a:solidFill>
              </a:rPr>
              <a:t>den textuellen Suchbereich anzuzeigen</a:t>
            </a:r>
            <a:r>
              <a:rPr lang="de-DE" sz="1200" smtClean="0">
                <a:solidFill>
                  <a:srgbClr val="000000"/>
                </a:solidFill>
              </a:rPr>
              <a:t>. Diese </a:t>
            </a:r>
            <a:r>
              <a:rPr lang="de-DE" sz="1200">
                <a:solidFill>
                  <a:srgbClr val="000000"/>
                </a:solidFill>
              </a:rPr>
              <a:t>Suche findet Text in einem beliebigen Textfeld von Artikeln</a:t>
            </a:r>
            <a:r>
              <a:rPr lang="de-DE" sz="1200" smtClean="0">
                <a:solidFill>
                  <a:srgbClr val="000000"/>
                </a:solidFill>
              </a:rPr>
              <a:t>. Jeder </a:t>
            </a:r>
            <a:r>
              <a:rPr lang="de-DE" sz="1200">
                <a:solidFill>
                  <a:srgbClr val="000000"/>
                </a:solidFill>
              </a:rPr>
              <a:t>andere aktuelle Filter (falls vorhanden) wird übersprungen</a:t>
            </a:r>
            <a:r>
              <a:rPr lang="de-DE" sz="1200" smtClean="0">
                <a:solidFill>
                  <a:srgbClr val="000000"/>
                </a:solidFill>
              </a:rPr>
              <a:t>.</a:t>
            </a:r>
          </a:p>
          <a:p>
            <a:pPr algn="l" eaLnBrk="1" hangingPunct="1">
              <a:buClrTx/>
              <a:buFontTx/>
              <a:buNone/>
            </a:pPr>
            <a:endParaRPr lang="de-DE" sz="800" smtClean="0">
              <a:solidFill>
                <a:srgbClr val="000000"/>
              </a:solidFill>
            </a:endParaRPr>
          </a:p>
          <a:p>
            <a:pPr algn="l" eaLnBrk="1" hangingPunct="1">
              <a:buClrTx/>
              <a:buFontTx/>
              <a:buNone/>
            </a:pPr>
            <a:r>
              <a:rPr lang="de-DE" sz="1200">
                <a:solidFill>
                  <a:srgbClr val="000000"/>
                </a:solidFill>
              </a:rPr>
              <a:t>Klicken Sie auf den Kopf einer Spalte, um die Liste nach dieser Spalte zu sortieren (zuerst aufsteigend, dann absteigend)</a:t>
            </a:r>
            <a:r>
              <a:rPr lang="de-DE" sz="1200" smtClean="0">
                <a:solidFill>
                  <a:srgbClr val="000000"/>
                </a:solidFill>
              </a:rPr>
              <a:t>. Die </a:t>
            </a:r>
            <a:r>
              <a:rPr lang="de-DE" sz="1200">
                <a:solidFill>
                  <a:srgbClr val="000000"/>
                </a:solidFill>
              </a:rPr>
              <a:t>Sortierung erfolgt nicht immer nach dem angezeigten </a:t>
            </a:r>
            <a:r>
              <a:rPr lang="de-DE" sz="1200" smtClean="0">
                <a:solidFill>
                  <a:srgbClr val="000000"/>
                </a:solidFill>
              </a:rPr>
              <a:t>Namen. Ist </a:t>
            </a:r>
            <a:r>
              <a:rPr lang="de-DE" sz="1200">
                <a:solidFill>
                  <a:srgbClr val="000000"/>
                </a:solidFill>
              </a:rPr>
              <a:t>die sortierte Spalte mit einer Referenzliste mit Sortierreihenfolgewert verknüpft, wird die Sortierung nach diesem Sortierwert durchgeführt (hier wird z.B. die Sortierung nach Status entsprechend dem Sortierreihenfolgewert Status ausgeführt, der als logischer Workflow zur Statusänderung definiert ist).</a:t>
            </a:r>
          </a:p>
          <a:p>
            <a:pPr algn="l" eaLnBrk="1" hangingPunct="1">
              <a:buClrTx/>
              <a:buFontTx/>
              <a:buNone/>
            </a:pPr>
            <a:endParaRPr lang="de-DE" sz="1200">
              <a:solidFill>
                <a:srgbClr val="000000"/>
              </a:solidFill>
            </a:endParaRPr>
          </a:p>
          <a:p>
            <a:pPr algn="l" eaLnBrk="1" hangingPunct="1">
              <a:buClrTx/>
              <a:buFontTx/>
              <a:buNone/>
            </a:pPr>
            <a:r>
              <a:rPr lang="de-DE" sz="1200">
                <a:solidFill>
                  <a:srgbClr val="000000"/>
                </a:solidFill>
              </a:rPr>
              <a:t>Klicken Sie auf eine Zeile (eine beliebige Spalte), um die entsprechende Position im Detailbereich anzuzeigen.</a:t>
            </a:r>
          </a:p>
        </p:txBody>
      </p:sp>
      <p:pic>
        <p:nvPicPr>
          <p:cNvPr id="24579"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200" y="869950"/>
            <a:ext cx="2030413"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4581" name="Rectangle 3"/>
          <p:cNvSpPr>
            <a:spLocks noChangeArrowheads="1"/>
          </p:cNvSpPr>
          <p:nvPr/>
        </p:nvSpPr>
        <p:spPr bwMode="auto">
          <a:xfrm>
            <a:off x="609600" y="950913"/>
            <a:ext cx="1630363" cy="542925"/>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4582" name="AutoShape 5"/>
          <p:cNvSpPr>
            <a:spLocks/>
          </p:cNvSpPr>
          <p:nvPr/>
        </p:nvSpPr>
        <p:spPr bwMode="auto">
          <a:xfrm>
            <a:off x="2581275" y="950913"/>
            <a:ext cx="615950" cy="1084262"/>
          </a:xfrm>
          <a:prstGeom prst="accentCallout2">
            <a:avLst>
              <a:gd name="adj1" fmla="val 5301"/>
              <a:gd name="adj2" fmla="val -12370"/>
              <a:gd name="adj3" fmla="val 5301"/>
              <a:gd name="adj4" fmla="val -25259"/>
              <a:gd name="adj5" fmla="val 10981"/>
              <a:gd name="adj6" fmla="val -59134"/>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24583"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4519" y="3868256"/>
            <a:ext cx="219075" cy="2000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4584"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73896" y="4031001"/>
            <a:ext cx="228600" cy="2190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4586" name="Picture 12"/>
          <p:cNvSpPr>
            <a:spLocks noChangeAspect="1" noChangeArrowheads="1"/>
          </p:cNvSpPr>
          <p:nvPr/>
        </p:nvSpPr>
        <p:spPr bwMode="auto">
          <a:xfrm>
            <a:off x="5745163" y="4171950"/>
            <a:ext cx="219075" cy="180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24587" name="Picture 13"/>
          <p:cNvSpPr>
            <a:spLocks noChangeAspect="1" noChangeArrowheads="1"/>
          </p:cNvSpPr>
          <p:nvPr/>
        </p:nvSpPr>
        <p:spPr bwMode="auto">
          <a:xfrm>
            <a:off x="2581275" y="4716463"/>
            <a:ext cx="219075"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24588" name="Picture 15"/>
          <p:cNvSpPr>
            <a:spLocks noChangeAspect="1" noChangeArrowheads="1"/>
          </p:cNvSpPr>
          <p:nvPr/>
        </p:nvSpPr>
        <p:spPr bwMode="auto">
          <a:xfrm>
            <a:off x="2324100" y="4340225"/>
            <a:ext cx="228600" cy="209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24589" name="Picture 17"/>
          <p:cNvSpPr>
            <a:spLocks noChangeAspect="1" noChangeArrowheads="1"/>
          </p:cNvSpPr>
          <p:nvPr/>
        </p:nvSpPr>
        <p:spPr bwMode="auto">
          <a:xfrm>
            <a:off x="2536825" y="930275"/>
            <a:ext cx="6516688" cy="11303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24590" name="Picture 18"/>
          <p:cNvSpPr>
            <a:spLocks noChangeAspect="1" noChangeArrowheads="1"/>
          </p:cNvSpPr>
          <p:nvPr/>
        </p:nvSpPr>
        <p:spPr bwMode="auto">
          <a:xfrm>
            <a:off x="5635625" y="4706938"/>
            <a:ext cx="3313113" cy="3095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pic>
        <p:nvPicPr>
          <p:cNvPr id="24591" name="Picture 1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18117" y="4219771"/>
            <a:ext cx="247650" cy="219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4592" name="Picture 1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41565" y="4572820"/>
            <a:ext cx="247650" cy="228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4593" name="Picture 1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31987" y="4209712"/>
            <a:ext cx="257175" cy="219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8" name="Text Box 1"/>
          <p:cNvSpPr txBox="1">
            <a:spLocks noChangeArrowheads="1"/>
          </p:cNvSpPr>
          <p:nvPr/>
        </p:nvSpPr>
        <p:spPr bwMode="auto">
          <a:xfrm>
            <a:off x="2268538" y="123825"/>
            <a:ext cx="504387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Grafische Benutzeroberfläche (5/10)</a:t>
            </a:r>
            <a:endParaRPr lang="de-DE" sz="1800" b="1">
              <a:solidFill>
                <a:srgbClr val="000000"/>
              </a:solidFill>
            </a:endParaRPr>
          </a:p>
        </p:txBody>
      </p:sp>
    </p:spTree>
    <p:extLst>
      <p:ext uri="{BB962C8B-B14F-4D97-AF65-F5344CB8AC3E}">
        <p14:creationId xmlns:p14="http://schemas.microsoft.com/office/powerpoint/2010/main" val="51755148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21" name="Picture 2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23593" y="863424"/>
            <a:ext cx="3600450" cy="15033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5602" name="Picture 2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300" y="860778"/>
            <a:ext cx="2030413"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5603" name="Rectangle 1"/>
          <p:cNvSpPr>
            <a:spLocks noChangeArrowheads="1"/>
          </p:cNvSpPr>
          <p:nvPr/>
        </p:nvSpPr>
        <p:spPr bwMode="auto">
          <a:xfrm>
            <a:off x="111125" y="5424488"/>
            <a:ext cx="8856663" cy="3968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5604" name="Rectangle 2"/>
          <p:cNvSpPr>
            <a:spLocks noChangeArrowheads="1"/>
          </p:cNvSpPr>
          <p:nvPr/>
        </p:nvSpPr>
        <p:spPr bwMode="auto">
          <a:xfrm>
            <a:off x="114300" y="5856288"/>
            <a:ext cx="8856663" cy="908050"/>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5606" name="Rectangle 4"/>
          <p:cNvSpPr>
            <a:spLocks noChangeArrowheads="1"/>
          </p:cNvSpPr>
          <p:nvPr/>
        </p:nvSpPr>
        <p:spPr bwMode="auto">
          <a:xfrm>
            <a:off x="98778" y="2214563"/>
            <a:ext cx="8832497" cy="47111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Für eine komplexe Filterung klicken Sie auf den "Filter-</a:t>
            </a:r>
            <a:r>
              <a:rPr lang="de-DE" sz="1200" dirty="0" smtClean="0">
                <a:solidFill>
                  <a:srgbClr val="000000"/>
                </a:solidFill>
              </a:rPr>
              <a:t>Button“     </a:t>
            </a:r>
            <a:r>
              <a:rPr lang="de-DE" sz="1200" dirty="0">
                <a:solidFill>
                  <a:srgbClr val="000000"/>
                </a:solidFill>
              </a:rPr>
              <a: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Das Filter-Popup zeigt zwei Bereiche an: "Aktiver Filter" und "Gespeicherter </a:t>
            </a:r>
            <a:r>
              <a:rPr lang="de-DE" sz="1200" dirty="0" smtClean="0">
                <a:solidFill>
                  <a:srgbClr val="000000"/>
                </a:solidFill>
              </a:rPr>
              <a:t>Filter“.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Neue </a:t>
            </a:r>
            <a:r>
              <a:rPr lang="de-DE" sz="1200" dirty="0">
                <a:solidFill>
                  <a:srgbClr val="000000"/>
                </a:solidFill>
              </a:rPr>
              <a:t>Bedingung im aktiven Filter eintragen: Wählen Sie unter "Filter oder </a:t>
            </a:r>
            <a:r>
              <a:rPr lang="de-DE" sz="1200" dirty="0" smtClean="0">
                <a:solidFill>
                  <a:srgbClr val="000000"/>
                </a:solidFill>
              </a:rPr>
              <a:t>Sortierbedingung </a:t>
            </a:r>
            <a:r>
              <a:rPr lang="de-DE" sz="1200" dirty="0">
                <a:solidFill>
                  <a:srgbClr val="000000"/>
                </a:solidFill>
              </a:rPr>
              <a:t>hinzufügen" den Namen des Feldes, den </a:t>
            </a:r>
            <a:r>
              <a:rPr lang="de-DE" sz="1200" dirty="0" smtClean="0">
                <a:solidFill>
                  <a:srgbClr val="000000"/>
                </a:solidFill>
              </a:rPr>
              <a:t>Operanden </a:t>
            </a:r>
            <a:r>
              <a:rPr lang="de-DE" sz="1200" dirty="0">
                <a:solidFill>
                  <a:srgbClr val="000000"/>
                </a:solidFill>
              </a:rPr>
              <a:t>und den Wert für die Bedingung aus. Klicken Sie dann auf, </a:t>
            </a:r>
            <a:r>
              <a:rPr lang="de-DE" sz="1200" dirty="0" smtClean="0">
                <a:solidFill>
                  <a:srgbClr val="000000"/>
                </a:solidFill>
              </a:rPr>
              <a:t>   um </a:t>
            </a:r>
            <a:r>
              <a:rPr lang="de-DE" sz="1200" dirty="0">
                <a:solidFill>
                  <a:srgbClr val="000000"/>
                </a:solidFill>
              </a:rPr>
              <a:t>die Bedingung zu den Filterkriterien hinzuzufügen</a:t>
            </a:r>
            <a:r>
              <a:rPr lang="de-DE" sz="1200" dirty="0" smtClean="0">
                <a:solidFill>
                  <a:srgbClr val="000000"/>
                </a:solidFill>
              </a:rPr>
              <a:t>. Der </a:t>
            </a:r>
            <a:r>
              <a:rPr lang="de-DE" sz="1200" dirty="0">
                <a:solidFill>
                  <a:srgbClr val="000000"/>
                </a:solidFill>
              </a:rPr>
              <a:t>Operator kann "sortieren", um ein Sortierkriterium zu definieren, dann sind mögliche Werte "aufsteigend" oder "absteigend"</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Klicken Sie auf       eine Bedingungs</a:t>
            </a:r>
            <a:r>
              <a:rPr lang="de-DE" sz="1200" dirty="0">
                <a:solidFill>
                  <a:srgbClr val="000000"/>
                </a:solidFill>
              </a:rPr>
              <a:t>l</a:t>
            </a:r>
            <a:r>
              <a:rPr lang="de-DE" sz="1200" dirty="0" smtClean="0">
                <a:solidFill>
                  <a:srgbClr val="000000"/>
                </a:solidFill>
              </a:rPr>
              <a:t>inie um sie zu entfernen.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Klicken Sie auf       die Überschrift der Filterkriterien auf alle Klauseln zu entfernen. Dies kann auch </a:t>
            </a:r>
            <a:r>
              <a:rPr lang="de-DE" sz="1200" dirty="0">
                <a:solidFill>
                  <a:srgbClr val="000000"/>
                </a:solidFill>
              </a:rPr>
              <a:t>durch </a:t>
            </a:r>
            <a:r>
              <a:rPr lang="de-DE" sz="1200" dirty="0" smtClean="0">
                <a:solidFill>
                  <a:srgbClr val="000000"/>
                </a:solidFill>
              </a:rPr>
              <a:t>Klicken Sie auf eine Bedingungszeile, um sie zu „löschen“.</a:t>
            </a: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Wenn die Filterkriterien korrekt sind, klicken Sie auf die Schaltfläche "OK", um den Filter auf die Liste anzuwenden</a:t>
            </a:r>
            <a:r>
              <a:rPr lang="de-DE" sz="1200" dirty="0" smtClean="0">
                <a:solidFill>
                  <a:srgbClr val="000000"/>
                </a:solidFill>
              </a:rPr>
              <a:t>. Dies kann auch über die Schaltfläche "Löschen" erfolgen.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In </a:t>
            </a:r>
            <a:r>
              <a:rPr lang="de-DE" sz="1200" dirty="0">
                <a:solidFill>
                  <a:srgbClr val="000000"/>
                </a:solidFill>
              </a:rPr>
              <a:t>jedem Schritt können Sie einen Filternamen eingeben und auf </a:t>
            </a:r>
            <a:r>
              <a:rPr lang="de-DE" sz="1200" dirty="0" smtClean="0">
                <a:solidFill>
                  <a:srgbClr val="000000"/>
                </a:solidFill>
              </a:rPr>
              <a:t>     klicken</a:t>
            </a:r>
            <a:r>
              <a:rPr lang="de-DE" sz="1200" dirty="0">
                <a:solidFill>
                  <a:srgbClr val="000000"/>
                </a:solidFill>
              </a:rPr>
              <a:t>, um die Filterdefinition zu speichern</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Klicken Sie auf einen gespeicherten Filter, um dessen Definition (Filterkriterien) abzurufen.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Klicken Sie </a:t>
            </a:r>
            <a:r>
              <a:rPr lang="de-DE" sz="1200" dirty="0" smtClean="0">
                <a:solidFill>
                  <a:srgbClr val="000000"/>
                </a:solidFill>
              </a:rPr>
              <a:t>auf      einen </a:t>
            </a:r>
            <a:r>
              <a:rPr lang="de-DE" sz="1200" dirty="0">
                <a:solidFill>
                  <a:srgbClr val="000000"/>
                </a:solidFill>
              </a:rPr>
              <a:t>gespeicherten Filter, um ihn zu löschen</a:t>
            </a:r>
            <a:r>
              <a:rPr lang="de-DE" sz="1200" dirty="0" smtClean="0">
                <a:solidFill>
                  <a:srgbClr val="000000"/>
                </a:solidFill>
              </a:rPr>
              <a:t>. Mit </a:t>
            </a:r>
            <a:r>
              <a:rPr lang="de-DE" sz="1200" dirty="0">
                <a:solidFill>
                  <a:srgbClr val="000000"/>
                </a:solidFill>
              </a:rPr>
              <a:t>der Schaltfläche " Standard " können Sie den aktuell gespeicherten Filter als Standard setzen, der auch nach dem Trennen der Verbindung erhalten bleibt</a:t>
            </a:r>
            <a:r>
              <a:rPr lang="de-DE" sz="1200" dirty="0" smtClean="0">
                <a:solidFill>
                  <a:srgbClr val="000000"/>
                </a:solidFill>
              </a:rPr>
              <a:t>. Wenn </a:t>
            </a:r>
            <a:r>
              <a:rPr lang="de-DE" sz="1200" dirty="0">
                <a:solidFill>
                  <a:srgbClr val="000000"/>
                </a:solidFill>
              </a:rPr>
              <a:t>der Filter angewendet wird, wird die Schaltfläche Filter im Listenbereich aktiviert</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marL="442913" lvl="1" indent="0"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50" dirty="0">
                <a:solidFill>
                  <a:srgbClr val="000000"/>
                </a:solidFill>
              </a:rPr>
              <a:t>Wenn der Filter eine Liste </a:t>
            </a:r>
            <a:r>
              <a:rPr lang="de-DE" sz="1050" dirty="0" smtClean="0">
                <a:solidFill>
                  <a:srgbClr val="000000"/>
                </a:solidFill>
              </a:rPr>
              <a:t>aus mehreren Werten besteht, </a:t>
            </a:r>
            <a:r>
              <a:rPr lang="de-DE" sz="1050" dirty="0">
                <a:solidFill>
                  <a:srgbClr val="000000"/>
                </a:solidFill>
              </a:rPr>
              <a:t>ist eine </a:t>
            </a:r>
            <a:r>
              <a:rPr lang="de-DE" sz="1050" dirty="0" smtClean="0">
                <a:solidFill>
                  <a:srgbClr val="000000"/>
                </a:solidFill>
              </a:rPr>
              <a:t>mehrfache </a:t>
            </a:r>
            <a:r>
              <a:rPr lang="de-DE" sz="1050" dirty="0">
                <a:solidFill>
                  <a:srgbClr val="000000"/>
                </a:solidFill>
              </a:rPr>
              <a:t>Auswahl mit der Taste[CTRL] möglich</a:t>
            </a:r>
            <a:r>
              <a:rPr lang="de-DE" sz="1050" dirty="0" smtClean="0">
                <a:solidFill>
                  <a:srgbClr val="000000"/>
                </a:solidFill>
              </a:rPr>
              <a:t>.</a:t>
            </a:r>
          </a:p>
          <a:p>
            <a:pPr marL="442913" lvl="1" indent="0"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050" dirty="0" smtClean="0">
              <a:solidFill>
                <a:srgbClr val="000000"/>
              </a:solidFill>
            </a:endParaRPr>
          </a:p>
          <a:p>
            <a:pPr marL="442913" lvl="1" indent="0"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50" dirty="0" smtClean="0">
                <a:solidFill>
                  <a:srgbClr val="000000"/>
                </a:solidFill>
              </a:rPr>
              <a:t>Filter </a:t>
            </a:r>
            <a:r>
              <a:rPr lang="de-DE" sz="1050" dirty="0">
                <a:solidFill>
                  <a:srgbClr val="000000"/>
                </a:solidFill>
              </a:rPr>
              <a:t>werden für einen Benutzer und einen Objekttyp und einen Bildschirm definiert und gespeichert. </a:t>
            </a:r>
            <a:r>
              <a:rPr lang="de-DE" sz="1050" dirty="0" smtClean="0">
                <a:solidFill>
                  <a:srgbClr val="000000"/>
                </a:solidFill>
              </a:rPr>
              <a:t>Wird </a:t>
            </a:r>
            <a:r>
              <a:rPr lang="de-DE" sz="1050" dirty="0">
                <a:solidFill>
                  <a:srgbClr val="000000"/>
                </a:solidFill>
              </a:rPr>
              <a:t>ein Filter auf einen Elementtyp </a:t>
            </a:r>
            <a:r>
              <a:rPr lang="de-DE" sz="1050" dirty="0" smtClean="0">
                <a:solidFill>
                  <a:srgbClr val="000000"/>
                </a:solidFill>
              </a:rPr>
              <a:t>angewendet, so wird </a:t>
            </a:r>
            <a:r>
              <a:rPr lang="de-DE" sz="1050" dirty="0">
                <a:solidFill>
                  <a:srgbClr val="000000"/>
                </a:solidFill>
              </a:rPr>
              <a:t>nach dem Wechsel zu einem anderen </a:t>
            </a:r>
            <a:r>
              <a:rPr lang="de-DE" sz="1050" dirty="0" smtClean="0">
                <a:solidFill>
                  <a:srgbClr val="000000"/>
                </a:solidFill>
              </a:rPr>
              <a:t>Elementtyp (andere </a:t>
            </a:r>
            <a:r>
              <a:rPr lang="de-DE" sz="1050" dirty="0">
                <a:solidFill>
                  <a:srgbClr val="000000"/>
                </a:solidFill>
              </a:rPr>
              <a:t>Auswahl im Menü</a:t>
            </a:r>
            <a:r>
              <a:rPr lang="de-DE" sz="1050" dirty="0" smtClean="0">
                <a:solidFill>
                  <a:srgbClr val="000000"/>
                </a:solidFill>
              </a:rPr>
              <a:t>), </a:t>
            </a:r>
            <a:r>
              <a:rPr lang="de-DE" sz="1050" dirty="0">
                <a:solidFill>
                  <a:srgbClr val="000000"/>
                </a:solidFill>
              </a:rPr>
              <a:t>der zuvor definierte Filter angewendet. Nach </a:t>
            </a:r>
            <a:r>
              <a:rPr lang="de-DE" sz="1050" dirty="0" smtClean="0">
                <a:solidFill>
                  <a:srgbClr val="000000"/>
                </a:solidFill>
              </a:rPr>
              <a:t>der Abmeldung vom Tool geht </a:t>
            </a:r>
            <a:r>
              <a:rPr lang="de-DE" sz="1050" dirty="0">
                <a:solidFill>
                  <a:srgbClr val="000000"/>
                </a:solidFill>
              </a:rPr>
              <a:t>der aktuell verwendete Filter verloren, aber die gespeicherten Filter </a:t>
            </a:r>
            <a:r>
              <a:rPr lang="de-DE" sz="1050" dirty="0" smtClean="0">
                <a:solidFill>
                  <a:srgbClr val="000000"/>
                </a:solidFill>
              </a:rPr>
              <a:t>bleiben erhalten. </a:t>
            </a:r>
            <a:r>
              <a:rPr lang="de-DE" sz="1050" dirty="0">
                <a:solidFill>
                  <a:srgbClr val="000000"/>
                </a:solidFill>
              </a:rPr>
              <a:t>Der Standardfilter (falls ausgewählt) wird ebenfalls gespeichert und wird bei der nächsten Verbindung automatisch angewendet.</a:t>
            </a:r>
          </a:p>
        </p:txBody>
      </p:sp>
      <p:pic>
        <p:nvPicPr>
          <p:cNvPr id="25607"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60638" y="854428"/>
            <a:ext cx="219075" cy="2000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5608"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1164" y="5183011"/>
            <a:ext cx="238125" cy="2190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5609" name="Rectangle 8"/>
          <p:cNvSpPr>
            <a:spLocks noChangeArrowheads="1"/>
          </p:cNvSpPr>
          <p:nvPr/>
        </p:nvSpPr>
        <p:spPr bwMode="auto">
          <a:xfrm>
            <a:off x="1795463" y="903641"/>
            <a:ext cx="95250" cy="55562"/>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5610" name="AutoShape 9"/>
          <p:cNvSpPr>
            <a:spLocks/>
          </p:cNvSpPr>
          <p:nvPr/>
        </p:nvSpPr>
        <p:spPr bwMode="auto">
          <a:xfrm>
            <a:off x="2544763" y="843492"/>
            <a:ext cx="615950" cy="206375"/>
          </a:xfrm>
          <a:prstGeom prst="accentCallout2">
            <a:avLst>
              <a:gd name="adj1" fmla="val 55384"/>
              <a:gd name="adj2" fmla="val -12370"/>
              <a:gd name="adj3" fmla="val 55384"/>
              <a:gd name="adj4" fmla="val -32472"/>
              <a:gd name="adj5" fmla="val 46153"/>
              <a:gd name="adj6" fmla="val -104380"/>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5611" name="Line 10"/>
          <p:cNvSpPr>
            <a:spLocks noChangeShapeType="1"/>
          </p:cNvSpPr>
          <p:nvPr/>
        </p:nvSpPr>
        <p:spPr bwMode="auto">
          <a:xfrm flipV="1">
            <a:off x="2855913" y="931334"/>
            <a:ext cx="2449865" cy="882"/>
          </a:xfrm>
          <a:prstGeom prst="line">
            <a:avLst/>
          </a:prstGeom>
          <a:noFill/>
          <a:ln w="19080">
            <a:solidFill>
              <a:srgbClr val="FF0000"/>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pic>
        <p:nvPicPr>
          <p:cNvPr id="25612" name="Picture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46657" y="2235553"/>
            <a:ext cx="219075" cy="2000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5613" name="Picture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83063" y="3384550"/>
            <a:ext cx="2476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5614" name="Picture 1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21531" y="2861382"/>
            <a:ext cx="190500" cy="1047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5615" name="Picture 1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8300" y="3573463"/>
            <a:ext cx="2476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5616" name="Picture 1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4950" y="589280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5617" name="Picture 1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25515" y="4264025"/>
            <a:ext cx="228600" cy="2286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5618" name="Picture 1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57665" y="4846639"/>
            <a:ext cx="2476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5619" name="Picture 18"/>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0188" y="5459413"/>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2" name="Text Box 1"/>
          <p:cNvSpPr txBox="1">
            <a:spLocks noChangeArrowheads="1"/>
          </p:cNvSpPr>
          <p:nvPr/>
        </p:nvSpPr>
        <p:spPr bwMode="auto">
          <a:xfrm>
            <a:off x="2268538" y="123825"/>
            <a:ext cx="504387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Grafische Benutzeroberfläche (6/10)</a:t>
            </a:r>
            <a:endParaRPr lang="de-DE" sz="1800" b="1">
              <a:solidFill>
                <a:srgbClr val="000000"/>
              </a:solidFill>
            </a:endParaRPr>
          </a:p>
        </p:txBody>
      </p:sp>
    </p:spTree>
    <p:extLst>
      <p:ext uri="{BB962C8B-B14F-4D97-AF65-F5344CB8AC3E}">
        <p14:creationId xmlns:p14="http://schemas.microsoft.com/office/powerpoint/2010/main" val="13745675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300" y="889000"/>
            <a:ext cx="2030413"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6628" name="Rectangle 4"/>
          <p:cNvSpPr>
            <a:spLocks noChangeArrowheads="1"/>
          </p:cNvSpPr>
          <p:nvPr/>
        </p:nvSpPr>
        <p:spPr bwMode="auto">
          <a:xfrm>
            <a:off x="171450" y="2490788"/>
            <a:ext cx="6761163" cy="43418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Das Listenformat kann über die Schaltfläche         definiert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Diese Schaltfläche öffnet die Liste aller verfügbaren Felder.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Überprüfen Sie einfach die Felder, die Sie in der Liste anzeigen möchten.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"id" und "name" sind Pflichtfelder : sie können nicht aus der Anzeige entfernt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Sie können Felder per Drag &amp; Drop im Auswahlbereich neu anordnen.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Wenn ein Feld ausgewählt ist, können Sie seine Breite mit der Spinner-Taste ändern.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Breite ist in % der gesamten Listenbreite. Die Mindestbreite beträgt 1%. Die maximale Breite beträgt 50%.</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 Breite für die „Namen“ wird automatisch so angepasst, dass die gesamte Listenbreite 100% beträgt. Achten Sie darauf, dass die Breite des "Namens" nicht weniger als 10% beträgt. Wenn Sie also zu viele Spalten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auswählen oder die Spaltenbreite zu groß festlegen, haben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Sie möglicherweise eine Gesamtbreite von über 100%.</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Dies wird neben den Schaltflächen hervorgehoben und</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kann zu einer merkwürdigen Darstellung über die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Seitenbreite führen. Liste, Berichte oder PDF-Export,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je nach Browser.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Mit der Schaltfläche            kann die Listendarstellung auf das Standardformat zurückgesetzt werden. </a:t>
            </a:r>
            <a:endParaRPr lang="de-DE" sz="1100">
              <a:solidFill>
                <a:srgbClr val="000000"/>
              </a:solidFill>
            </a:endParaRPr>
          </a:p>
        </p:txBody>
      </p:sp>
      <p:sp>
        <p:nvSpPr>
          <p:cNvPr id="26629" name="Rectangle 8"/>
          <p:cNvSpPr>
            <a:spLocks noChangeArrowheads="1"/>
          </p:cNvSpPr>
          <p:nvPr/>
        </p:nvSpPr>
        <p:spPr bwMode="auto">
          <a:xfrm>
            <a:off x="1795463" y="931863"/>
            <a:ext cx="95250" cy="55562"/>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6630" name="AutoShape 9"/>
          <p:cNvSpPr>
            <a:spLocks/>
          </p:cNvSpPr>
          <p:nvPr/>
        </p:nvSpPr>
        <p:spPr bwMode="auto">
          <a:xfrm>
            <a:off x="2544763" y="885825"/>
            <a:ext cx="615950" cy="206375"/>
          </a:xfrm>
          <a:prstGeom prst="accentCallout2">
            <a:avLst>
              <a:gd name="adj1" fmla="val 55384"/>
              <a:gd name="adj2" fmla="val -12370"/>
              <a:gd name="adj3" fmla="val 55384"/>
              <a:gd name="adj4" fmla="val -32472"/>
              <a:gd name="adj5" fmla="val 46153"/>
              <a:gd name="adj6" fmla="val -104380"/>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6631" name="Line 10"/>
          <p:cNvSpPr>
            <a:spLocks noChangeShapeType="1"/>
          </p:cNvSpPr>
          <p:nvPr/>
        </p:nvSpPr>
        <p:spPr bwMode="auto">
          <a:xfrm>
            <a:off x="2922588" y="960438"/>
            <a:ext cx="4103687" cy="153987"/>
          </a:xfrm>
          <a:prstGeom prst="line">
            <a:avLst/>
          </a:prstGeom>
          <a:noFill/>
          <a:ln w="19080">
            <a:solidFill>
              <a:srgbClr val="FF0000"/>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pic>
        <p:nvPicPr>
          <p:cNvPr id="26633" name="Picture 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25713" y="898525"/>
            <a:ext cx="352425" cy="1905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6634" name="Picture 2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78663" y="920750"/>
            <a:ext cx="1825625" cy="57308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6635" name="Picture 2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6538" y="2197100"/>
            <a:ext cx="6683375" cy="180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6636" name="Picture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736619" y="2522538"/>
            <a:ext cx="352425" cy="1905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6637" name="Picture 2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94191" y="3510492"/>
            <a:ext cx="225425" cy="346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6638" name="Picture 2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45050" y="4958817"/>
            <a:ext cx="1811338" cy="990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6639" name="Picture 28"/>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822098" y="6350350"/>
            <a:ext cx="552450" cy="2476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6" name="Text Box 1"/>
          <p:cNvSpPr txBox="1">
            <a:spLocks noChangeArrowheads="1"/>
          </p:cNvSpPr>
          <p:nvPr/>
        </p:nvSpPr>
        <p:spPr bwMode="auto">
          <a:xfrm>
            <a:off x="2268538" y="123825"/>
            <a:ext cx="504387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Grafische Benutzeroberfläche (7/10)</a:t>
            </a:r>
            <a:endParaRPr lang="de-DE" sz="1800" b="1">
              <a:solidFill>
                <a:srgbClr val="000000"/>
              </a:solidFill>
            </a:endParaRPr>
          </a:p>
        </p:txBody>
      </p:sp>
    </p:spTree>
    <p:extLst>
      <p:ext uri="{BB962C8B-B14F-4D97-AF65-F5344CB8AC3E}">
        <p14:creationId xmlns:p14="http://schemas.microsoft.com/office/powerpoint/2010/main" val="25483767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915170"/>
            <a:ext cx="2030413" cy="11445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7651" name="Rectangle 1"/>
          <p:cNvSpPr>
            <a:spLocks noChangeArrowheads="1"/>
          </p:cNvSpPr>
          <p:nvPr/>
        </p:nvSpPr>
        <p:spPr bwMode="auto">
          <a:xfrm>
            <a:off x="142875" y="6257925"/>
            <a:ext cx="8856663" cy="428625"/>
          </a:xfrm>
          <a:prstGeom prst="rect">
            <a:avLst/>
          </a:prstGeom>
          <a:solidFill>
            <a:srgbClr val="CCFFCC">
              <a:alpha val="50195"/>
            </a:srgbClr>
          </a:solidFill>
          <a:ln w="9360">
            <a:solidFill>
              <a:srgbClr val="333300"/>
            </a:solidFill>
            <a:miter lim="800000"/>
            <a:headEnd/>
            <a:tailEnd/>
          </a:ln>
          <a:effectLst/>
          <a:extLst/>
        </p:spPr>
        <p:txBody>
          <a:bodyPr wrap="square" lIns="576000" anchor="ctr">
            <a:noAutofit/>
          </a:bodyPr>
          <a:lstStyle/>
          <a:p>
            <a:pPr algn="l">
              <a:buClrTx/>
              <a:buFontTx/>
              <a:buNone/>
            </a:pPr>
            <a:r>
              <a:rPr lang="de-DE" sz="1200" dirty="0">
                <a:solidFill>
                  <a:srgbClr val="000000"/>
                </a:solidFill>
              </a:rPr>
              <a:t>Jeder Abschnitt ist "zusammenklappbar": Klicken Sie auf das Pfeilsymbol, um den Abschnitt zu "zusammenklappen"/" aufklappen.</a:t>
            </a:r>
          </a:p>
        </p:txBody>
      </p:sp>
      <p:sp>
        <p:nvSpPr>
          <p:cNvPr id="27652" name="Rectangle 1"/>
          <p:cNvSpPr>
            <a:spLocks noChangeArrowheads="1"/>
          </p:cNvSpPr>
          <p:nvPr/>
        </p:nvSpPr>
        <p:spPr bwMode="auto">
          <a:xfrm>
            <a:off x="142875" y="5583238"/>
            <a:ext cx="8856663" cy="527050"/>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576000" anchor="ctr">
            <a:noAutofit/>
          </a:bodyPr>
          <a:lstStyle/>
          <a:p>
            <a:pPr algn="l" eaLnBrk="1" hangingPunct="1">
              <a:buClrTx/>
              <a:buFontTx/>
              <a:buNone/>
            </a:pPr>
            <a:r>
              <a:rPr lang="de-DE" sz="1200" dirty="0">
                <a:solidFill>
                  <a:srgbClr val="000000"/>
                </a:solidFill>
              </a:rPr>
              <a:t>Bei laufenden Änderungen können Sie keinen anderen Menüpunkt oder einen anderen Menüpunkt auswählen. </a:t>
            </a:r>
            <a:r>
              <a:rPr lang="de-DE" sz="1200" dirty="0" smtClean="0">
                <a:solidFill>
                  <a:srgbClr val="000000"/>
                </a:solidFill>
              </a:rPr>
              <a:t>Speichern </a:t>
            </a:r>
            <a:r>
              <a:rPr lang="de-DE" sz="1200" dirty="0">
                <a:solidFill>
                  <a:srgbClr val="000000"/>
                </a:solidFill>
              </a:rPr>
              <a:t>oder verwerfen Sie die laufenden Änderungen zuerst.</a:t>
            </a:r>
          </a:p>
        </p:txBody>
      </p:sp>
      <p:sp>
        <p:nvSpPr>
          <p:cNvPr id="27654" name="Text Box 5"/>
          <p:cNvSpPr txBox="1">
            <a:spLocks noChangeArrowheads="1"/>
          </p:cNvSpPr>
          <p:nvPr/>
        </p:nvSpPr>
        <p:spPr bwMode="auto">
          <a:xfrm>
            <a:off x="171450" y="3215395"/>
            <a:ext cx="8758238" cy="23105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indent="-280988"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smtClean="0">
                <a:solidFill>
                  <a:srgbClr val="000000"/>
                </a:solidFill>
              </a:rPr>
              <a:t>Der </a:t>
            </a:r>
            <a:r>
              <a:rPr lang="de-DE" sz="1200" b="1" dirty="0" smtClean="0">
                <a:solidFill>
                  <a:srgbClr val="000000"/>
                </a:solidFill>
              </a:rPr>
              <a:t>Detailbereich</a:t>
            </a:r>
            <a:r>
              <a:rPr lang="de-DE" sz="1200" dirty="0" smtClean="0">
                <a:solidFill>
                  <a:srgbClr val="000000"/>
                </a:solidFill>
              </a:rPr>
              <a:t> zeigt alle Informationen der ausgewählten Liste.</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ein neues Element zu erstellen, </a:t>
            </a:r>
            <a:r>
              <a:rPr lang="de-DE" sz="1200" dirty="0" smtClean="0">
                <a:solidFill>
                  <a:srgbClr val="000000"/>
                </a:solidFill>
              </a:rPr>
              <a:t>     die </a:t>
            </a:r>
            <a:r>
              <a:rPr lang="de-DE" sz="1200" dirty="0">
                <a:solidFill>
                  <a:srgbClr val="000000"/>
                </a:solidFill>
              </a:rPr>
              <a:t>Änderungen zu speichern oder eine druckbare Version </a:t>
            </a:r>
            <a:r>
              <a:rPr lang="de-DE" sz="1200" dirty="0" smtClean="0">
                <a:solidFill>
                  <a:srgbClr val="000000"/>
                </a:solidFill>
              </a:rPr>
              <a:t>    des Objekts </a:t>
            </a:r>
            <a:r>
              <a:rPr lang="de-DE" sz="1200" dirty="0">
                <a:solidFill>
                  <a:srgbClr val="000000"/>
                </a:solidFill>
              </a:rPr>
              <a:t>zu erhalten, </a:t>
            </a:r>
            <a:r>
              <a:rPr lang="de-DE" sz="1200" dirty="0" smtClean="0">
                <a:solidFill>
                  <a:srgbClr val="000000"/>
                </a:solidFill>
              </a:rPr>
              <a:t>   um </a:t>
            </a:r>
            <a:r>
              <a:rPr lang="de-DE" sz="1200" dirty="0">
                <a:solidFill>
                  <a:srgbClr val="000000"/>
                </a:solidFill>
              </a:rPr>
              <a:t>die aktuelle Position zu kopieren, </a:t>
            </a:r>
            <a:r>
              <a:rPr lang="de-DE" sz="1200" dirty="0" smtClean="0">
                <a:solidFill>
                  <a:srgbClr val="000000"/>
                </a:solidFill>
              </a:rPr>
              <a:t>gemachte </a:t>
            </a:r>
            <a:r>
              <a:rPr lang="de-DE" sz="1200" dirty="0">
                <a:solidFill>
                  <a:srgbClr val="000000"/>
                </a:solidFill>
              </a:rPr>
              <a:t>Änderungen rückgängig zu machen, die Position zu löschen, </a:t>
            </a:r>
            <a:r>
              <a:rPr lang="de-DE" sz="1200" dirty="0" smtClean="0">
                <a:solidFill>
                  <a:srgbClr val="000000"/>
                </a:solidFill>
              </a:rPr>
              <a:t>    die </a:t>
            </a:r>
            <a:r>
              <a:rPr lang="de-DE" sz="1200" dirty="0">
                <a:solidFill>
                  <a:srgbClr val="000000"/>
                </a:solidFill>
              </a:rPr>
              <a:t>Anzeige zu aktualisieren </a:t>
            </a:r>
            <a:r>
              <a:rPr lang="de-DE" sz="1200" dirty="0" smtClean="0">
                <a:solidFill>
                  <a:srgbClr val="000000"/>
                </a:solidFill>
              </a:rPr>
              <a:t>    und </a:t>
            </a:r>
            <a:r>
              <a:rPr lang="de-DE" sz="1200" dirty="0">
                <a:solidFill>
                  <a:srgbClr val="000000"/>
                </a:solidFill>
              </a:rPr>
              <a:t>Details der Position per E-Mail </a:t>
            </a:r>
            <a:r>
              <a:rPr lang="de-DE" sz="1200" dirty="0" smtClean="0">
                <a:solidFill>
                  <a:srgbClr val="000000"/>
                </a:solidFill>
              </a:rPr>
              <a:t>    zu </a:t>
            </a:r>
            <a:r>
              <a:rPr lang="de-DE" sz="1200" dirty="0">
                <a:solidFill>
                  <a:srgbClr val="000000"/>
                </a:solidFill>
              </a:rPr>
              <a:t>versenden</a:t>
            </a:r>
            <a:r>
              <a:rPr lang="de-DE" sz="1200" dirty="0" smtClean="0">
                <a:solidFill>
                  <a:srgbClr val="000000"/>
                </a:solidFill>
              </a:rPr>
              <a:t>.</a:t>
            </a: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Während laufender Änderungen sind einige </a:t>
            </a:r>
            <a:r>
              <a:rPr lang="de-DE" sz="1200" dirty="0">
                <a:solidFill>
                  <a:srgbClr val="000000"/>
                </a:solidFill>
              </a:rPr>
              <a:t>Schaltflächen </a:t>
            </a:r>
            <a:r>
              <a:rPr lang="de-DE" sz="1200" dirty="0" smtClean="0">
                <a:solidFill>
                  <a:srgbClr val="000000"/>
                </a:solidFill>
              </a:rPr>
              <a:t>nicht aktiv:</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     Diese Schaltfläche ist nur </a:t>
            </a:r>
            <a:r>
              <a:rPr lang="de-DE" sz="1200" dirty="0" smtClean="0">
                <a:solidFill>
                  <a:srgbClr val="000000"/>
                </a:solidFill>
              </a:rPr>
              <a:t>aktiv, </a:t>
            </a:r>
            <a:r>
              <a:rPr lang="de-DE" sz="1200" dirty="0">
                <a:solidFill>
                  <a:srgbClr val="000000"/>
                </a:solidFill>
              </a:rPr>
              <a:t>wenn Änderungen vorgenommen </a:t>
            </a:r>
            <a:r>
              <a:rPr lang="de-DE" sz="1200" dirty="0" smtClean="0">
                <a:solidFill>
                  <a:srgbClr val="000000"/>
                </a:solidFill>
              </a:rPr>
              <a:t>wurden</a:t>
            </a:r>
            <a:r>
              <a:rPr lang="de-DE" sz="1200" dirty="0">
                <a:solidFill>
                  <a:srgbClr val="000000"/>
                </a:solidFill>
              </a:rPr>
              <a:t>.</a:t>
            </a:r>
          </a:p>
          <a:p>
            <a:pPr algn="l" eaLnBrk="1" hangingPunct="1">
              <a:buClrTx/>
              <a:buFontTx/>
              <a:buNone/>
            </a:pPr>
            <a:r>
              <a:rPr lang="de-DE" sz="1200" dirty="0" smtClean="0">
                <a:solidFill>
                  <a:srgbClr val="000000"/>
                </a:solidFill>
              </a:rPr>
              <a:t>Bei </a:t>
            </a:r>
            <a:r>
              <a:rPr lang="de-DE" sz="1200" dirty="0">
                <a:solidFill>
                  <a:srgbClr val="000000"/>
                </a:solidFill>
              </a:rPr>
              <a:t>abhängigen Positionen (z.B. "Notizen") klicken Sie auf </a:t>
            </a:r>
            <a:r>
              <a:rPr lang="de-DE" sz="1200" dirty="0" smtClean="0">
                <a:solidFill>
                  <a:srgbClr val="000000"/>
                </a:solidFill>
              </a:rPr>
              <a:t>      (</a:t>
            </a:r>
            <a:r>
              <a:rPr lang="de-DE" sz="1200" dirty="0">
                <a:solidFill>
                  <a:srgbClr val="000000"/>
                </a:solidFill>
              </a:rPr>
              <a:t>in der Kopfzeile), um neue </a:t>
            </a:r>
            <a:r>
              <a:rPr lang="de-DE" sz="1200" dirty="0" smtClean="0">
                <a:solidFill>
                  <a:srgbClr val="000000"/>
                </a:solidFill>
              </a:rPr>
              <a:t>Notiz hinzuzufügen, zu </a:t>
            </a:r>
            <a:r>
              <a:rPr lang="de-DE" sz="1200" dirty="0">
                <a:solidFill>
                  <a:srgbClr val="000000"/>
                </a:solidFill>
              </a:rPr>
              <a:t>bearbeiten </a:t>
            </a:r>
            <a:r>
              <a:rPr lang="de-DE" sz="1200" dirty="0" smtClean="0">
                <a:solidFill>
                  <a:srgbClr val="000000"/>
                </a:solidFill>
              </a:rPr>
              <a:t>    und </a:t>
            </a:r>
            <a:r>
              <a:rPr lang="de-DE" sz="1200" dirty="0">
                <a:solidFill>
                  <a:srgbClr val="000000"/>
                </a:solidFill>
              </a:rPr>
              <a:t>zu </a:t>
            </a:r>
            <a:r>
              <a:rPr lang="de-DE" sz="1200" dirty="0" smtClean="0">
                <a:solidFill>
                  <a:srgbClr val="000000"/>
                </a:solidFill>
              </a:rPr>
              <a:t>löschen    .</a:t>
            </a:r>
            <a:endParaRPr lang="de-DE" sz="1200" dirty="0">
              <a:solidFill>
                <a:srgbClr val="000000"/>
              </a:solidFill>
              <a:ea typeface="ＭＳ Ｐゴシック" charset="0"/>
            </a:endParaRPr>
          </a:p>
        </p:txBody>
      </p:sp>
      <p:sp>
        <p:nvSpPr>
          <p:cNvPr id="27655" name="Rectangle 6"/>
          <p:cNvSpPr>
            <a:spLocks noChangeArrowheads="1"/>
          </p:cNvSpPr>
          <p:nvPr/>
        </p:nvSpPr>
        <p:spPr bwMode="auto">
          <a:xfrm>
            <a:off x="585788" y="1502545"/>
            <a:ext cx="1620837" cy="552450"/>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7656" name="AutoShape 7"/>
          <p:cNvSpPr>
            <a:spLocks/>
          </p:cNvSpPr>
          <p:nvPr/>
        </p:nvSpPr>
        <p:spPr bwMode="auto">
          <a:xfrm>
            <a:off x="3165475" y="904058"/>
            <a:ext cx="615950" cy="2282825"/>
          </a:xfrm>
          <a:prstGeom prst="accentCallout2">
            <a:avLst>
              <a:gd name="adj1" fmla="val 4319"/>
              <a:gd name="adj2" fmla="val -12370"/>
              <a:gd name="adj3" fmla="val 4319"/>
              <a:gd name="adj4" fmla="val -80412"/>
              <a:gd name="adj5" fmla="val 34426"/>
              <a:gd name="adj6" fmla="val -153481"/>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27657"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65329" y="3603128"/>
            <a:ext cx="211072" cy="21107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58"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63169" y="3605918"/>
            <a:ext cx="228600" cy="2190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59"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68869" y="3571240"/>
            <a:ext cx="228600" cy="2286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0" name="Picture 1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19176" y="4491391"/>
            <a:ext cx="244104" cy="233009"/>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1" name="Picture 1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7488" y="4894263"/>
            <a:ext cx="228600" cy="2095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2" name="Picture 1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36676" y="4000712"/>
            <a:ext cx="184044" cy="161039"/>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3" name="Picture 1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431473" y="3987978"/>
            <a:ext cx="207327" cy="19868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4" name="Picture 1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971090" y="3790421"/>
            <a:ext cx="209550" cy="2000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5" name="Picture 1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733296" y="3823265"/>
            <a:ext cx="228600" cy="2095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6" name="Picture 1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690476" y="4485041"/>
            <a:ext cx="238125" cy="2381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7" name="Picture 1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063538" y="4489803"/>
            <a:ext cx="228600" cy="2286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8" name="Picture 1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092238" y="4488216"/>
            <a:ext cx="258314" cy="226024"/>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69" name="Picture 20"/>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479588" y="4485041"/>
            <a:ext cx="228600" cy="2190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70" name="Picture 21"/>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780252" y="5120753"/>
            <a:ext cx="247650" cy="1524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71" name="Picture 2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341140" y="5289165"/>
            <a:ext cx="209550" cy="1714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72" name="Picture 23"/>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737837" y="5276850"/>
            <a:ext cx="190500" cy="1619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73" name="Picture 2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42888" y="5640388"/>
            <a:ext cx="360362"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75" name="Picture 28"/>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843737" y="3803650"/>
            <a:ext cx="220662" cy="209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7676" name="Picture 28"/>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409613" y="4478690"/>
            <a:ext cx="256878" cy="245709"/>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7677" name="Picture 18"/>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61938" y="629285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7678" name="Picture 31"/>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8327989" y="4002795"/>
            <a:ext cx="228600"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7679" name="Picture 35"/>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144838" y="924695"/>
            <a:ext cx="5851525" cy="22082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32" name="Text Box 1"/>
          <p:cNvSpPr txBox="1">
            <a:spLocks noChangeArrowheads="1"/>
          </p:cNvSpPr>
          <p:nvPr/>
        </p:nvSpPr>
        <p:spPr bwMode="auto">
          <a:xfrm>
            <a:off x="2268538" y="123825"/>
            <a:ext cx="504387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Grafische Benutzeroberfläche (8/10)</a:t>
            </a:r>
            <a:endParaRPr lang="de-DE" sz="1800" b="1">
              <a:solidFill>
                <a:srgbClr val="000000"/>
              </a:solidFill>
            </a:endParaRPr>
          </a:p>
        </p:txBody>
      </p:sp>
    </p:spTree>
    <p:extLst>
      <p:ext uri="{BB962C8B-B14F-4D97-AF65-F5344CB8AC3E}">
        <p14:creationId xmlns:p14="http://schemas.microsoft.com/office/powerpoint/2010/main" val="31948140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Text Box 5"/>
          <p:cNvSpPr txBox="1">
            <a:spLocks noChangeArrowheads="1"/>
          </p:cNvSpPr>
          <p:nvPr/>
        </p:nvSpPr>
        <p:spPr bwMode="auto">
          <a:xfrm>
            <a:off x="0" y="798513"/>
            <a:ext cx="9144000" cy="5265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Über die Felder der Comboliste kann der Benutzer auf die Detailschaltfläche zugreifen.</a:t>
            </a: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In </a:t>
            </a:r>
            <a:r>
              <a:rPr lang="de-DE" sz="1200" dirty="0">
                <a:solidFill>
                  <a:srgbClr val="000000"/>
                </a:solidFill>
              </a:rPr>
              <a:t>der Comboliste </a:t>
            </a:r>
            <a:r>
              <a:rPr lang="de-DE" sz="1200" dirty="0" smtClean="0">
                <a:solidFill>
                  <a:srgbClr val="000000"/>
                </a:solidFill>
              </a:rPr>
              <a:t>ausgewählte Elemente werden im </a:t>
            </a:r>
            <a:r>
              <a:rPr lang="de-DE" sz="1200" dirty="0">
                <a:solidFill>
                  <a:srgbClr val="000000"/>
                </a:solidFill>
              </a:rPr>
              <a:t>Detail </a:t>
            </a:r>
            <a:r>
              <a:rPr lang="de-DE" sz="1200" dirty="0" smtClean="0">
                <a:solidFill>
                  <a:srgbClr val="000000"/>
                </a:solidFill>
              </a:rPr>
              <a:t>angezeigt:</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Klicken Sie dort auf die </a:t>
            </a:r>
            <a:endParaRPr lang="de-DE" sz="1200" dirty="0" smtClean="0">
              <a:solidFill>
                <a:srgbClr val="000000"/>
              </a:solidFill>
            </a:endParaRPr>
          </a:p>
          <a:p>
            <a:pPr algn="l" eaLnBrk="1" hangingPunct="1">
              <a:buClrTx/>
              <a:buFontTx/>
              <a:buNone/>
            </a:pPr>
            <a:r>
              <a:rPr lang="de-DE" sz="1200" dirty="0" smtClean="0">
                <a:solidFill>
                  <a:srgbClr val="000000"/>
                </a:solidFill>
              </a:rPr>
              <a:t>Schaltfläche </a:t>
            </a:r>
            <a:r>
              <a:rPr lang="de-DE" sz="1200" dirty="0">
                <a:solidFill>
                  <a:srgbClr val="000000"/>
                </a:solidFill>
              </a:rPr>
              <a:t>"Suchen", </a:t>
            </a:r>
            <a:endParaRPr lang="de-DE" sz="1200" dirty="0" smtClean="0">
              <a:solidFill>
                <a:srgbClr val="000000"/>
              </a:solidFill>
            </a:endParaRPr>
          </a:p>
          <a:p>
            <a:pPr algn="l" eaLnBrk="1" hangingPunct="1">
              <a:buClrTx/>
              <a:buFontTx/>
              <a:buNone/>
            </a:pPr>
            <a:r>
              <a:rPr lang="de-DE" sz="1200" dirty="0" smtClean="0">
                <a:solidFill>
                  <a:srgbClr val="000000"/>
                </a:solidFill>
              </a:rPr>
              <a:t>um </a:t>
            </a:r>
            <a:r>
              <a:rPr lang="de-DE" sz="1200" dirty="0">
                <a:solidFill>
                  <a:srgbClr val="000000"/>
                </a:solidFill>
              </a:rPr>
              <a:t>zur Liste der Artikel zu </a:t>
            </a:r>
            <a:endParaRPr lang="de-DE" sz="1200" dirty="0" smtClean="0">
              <a:solidFill>
                <a:srgbClr val="000000"/>
              </a:solidFill>
            </a:endParaRPr>
          </a:p>
          <a:p>
            <a:pPr algn="l" eaLnBrk="1" hangingPunct="1">
              <a:buClrTx/>
              <a:buFontTx/>
              <a:buNone/>
            </a:pPr>
            <a:r>
              <a:rPr lang="de-DE" sz="1200" dirty="0" smtClean="0">
                <a:solidFill>
                  <a:srgbClr val="000000"/>
                </a:solidFill>
              </a:rPr>
              <a:t>gelangen</a:t>
            </a:r>
            <a:r>
              <a:rPr lang="de-DE" sz="1200" dirty="0">
                <a:solidFill>
                  <a:srgbClr val="000000"/>
                </a:solidFill>
              </a:rPr>
              <a:t>.</a:t>
            </a: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pPr>
            <a:r>
              <a:rPr lang="de-DE" sz="1200" dirty="0">
                <a:solidFill>
                  <a:srgbClr val="000000"/>
                </a:solidFill>
              </a:rPr>
              <a:t>Wenn kein Element ausgewählt ist, wird </a:t>
            </a:r>
            <a:r>
              <a:rPr lang="de-DE" sz="1200" dirty="0" smtClean="0">
                <a:solidFill>
                  <a:srgbClr val="000000"/>
                </a:solidFill>
              </a:rPr>
              <a:t>eine </a:t>
            </a:r>
            <a:r>
              <a:rPr lang="de-DE" sz="1200" dirty="0">
                <a:solidFill>
                  <a:srgbClr val="000000"/>
                </a:solidFill>
              </a:rPr>
              <a:t>Liste der Elemente angezeigt, die </a:t>
            </a:r>
            <a:r>
              <a:rPr lang="de-DE" sz="1200" dirty="0" smtClean="0">
                <a:solidFill>
                  <a:srgbClr val="000000"/>
                </a:solidFill>
              </a:rPr>
              <a:t>zur </a:t>
            </a:r>
            <a:r>
              <a:rPr lang="de-DE" sz="1200" dirty="0">
                <a:solidFill>
                  <a:srgbClr val="000000"/>
                </a:solidFill>
              </a:rPr>
              <a:t>Auswahl </a:t>
            </a:r>
            <a:r>
              <a:rPr lang="de-DE" sz="1200" dirty="0" smtClean="0">
                <a:solidFill>
                  <a:srgbClr val="000000"/>
                </a:solidFill>
              </a:rPr>
              <a:t>stehen:</a:t>
            </a:r>
          </a:p>
          <a:p>
            <a:pPr algn="l" eaLnBrk="1" hangingPunct="1">
              <a:buClrTx/>
            </a:pPr>
            <a:endParaRPr lang="de-DE" sz="1200" dirty="0" smtClean="0">
              <a:solidFill>
                <a:srgbClr val="000000"/>
              </a:solidFill>
            </a:endParaRPr>
          </a:p>
          <a:p>
            <a:pPr algn="l" eaLnBrk="1" hangingPunct="1">
              <a:buClrTx/>
            </a:pPr>
            <a:r>
              <a:rPr lang="de-DE" sz="1200" dirty="0" smtClean="0">
                <a:solidFill>
                  <a:srgbClr val="000000"/>
                </a:solidFill>
              </a:rPr>
              <a:t>Klicken </a:t>
            </a:r>
            <a:r>
              <a:rPr lang="de-DE" sz="1200" dirty="0">
                <a:solidFill>
                  <a:srgbClr val="000000"/>
                </a:solidFill>
              </a:rPr>
              <a:t>Sie dort auf die neue </a:t>
            </a:r>
            <a:endParaRPr lang="de-DE" sz="1200" dirty="0" smtClean="0">
              <a:solidFill>
                <a:srgbClr val="000000"/>
              </a:solidFill>
            </a:endParaRPr>
          </a:p>
          <a:p>
            <a:pPr algn="l" eaLnBrk="1" hangingPunct="1">
              <a:buClrTx/>
            </a:pPr>
            <a:r>
              <a:rPr lang="de-DE" sz="1200" dirty="0" smtClean="0">
                <a:solidFill>
                  <a:srgbClr val="000000"/>
                </a:solidFill>
              </a:rPr>
              <a:t>Schaltfläche</a:t>
            </a:r>
            <a:r>
              <a:rPr lang="de-DE" sz="1200" dirty="0">
                <a:solidFill>
                  <a:srgbClr val="000000"/>
                </a:solidFill>
              </a:rPr>
              <a:t>, </a:t>
            </a:r>
            <a:r>
              <a:rPr lang="de-DE" sz="1200" dirty="0" smtClean="0">
                <a:solidFill>
                  <a:srgbClr val="000000"/>
                </a:solidFill>
              </a:rPr>
              <a:t>   um </a:t>
            </a:r>
            <a:r>
              <a:rPr lang="de-DE" sz="1200" dirty="0">
                <a:solidFill>
                  <a:srgbClr val="000000"/>
                </a:solidFill>
              </a:rPr>
              <a:t>ein neues </a:t>
            </a:r>
            <a:endParaRPr lang="de-DE" sz="1200" dirty="0" smtClean="0">
              <a:solidFill>
                <a:srgbClr val="000000"/>
              </a:solidFill>
            </a:endParaRPr>
          </a:p>
          <a:p>
            <a:pPr algn="l" eaLnBrk="1" hangingPunct="1">
              <a:buClrTx/>
            </a:pPr>
            <a:r>
              <a:rPr lang="de-DE" sz="1200" dirty="0" smtClean="0">
                <a:solidFill>
                  <a:srgbClr val="000000"/>
                </a:solidFill>
              </a:rPr>
              <a:t>Element </a:t>
            </a:r>
            <a:r>
              <a:rPr lang="de-DE" sz="1200" dirty="0">
                <a:solidFill>
                  <a:srgbClr val="000000"/>
                </a:solidFill>
              </a:rPr>
              <a:t>anzulegen</a:t>
            </a:r>
            <a:r>
              <a:rPr lang="de-DE" sz="1200" dirty="0" smtClean="0">
                <a:solidFill>
                  <a:srgbClr val="000000"/>
                </a:solidFill>
              </a:rPr>
              <a:t>. Diese </a:t>
            </a:r>
          </a:p>
          <a:p>
            <a:pPr algn="l" eaLnBrk="1" hangingPunct="1">
              <a:buClrTx/>
            </a:pPr>
            <a:r>
              <a:rPr lang="de-DE" sz="1200" dirty="0" smtClean="0">
                <a:solidFill>
                  <a:srgbClr val="000000"/>
                </a:solidFill>
              </a:rPr>
              <a:t>Liste </a:t>
            </a:r>
            <a:r>
              <a:rPr lang="de-DE" sz="1200" dirty="0">
                <a:solidFill>
                  <a:srgbClr val="000000"/>
                </a:solidFill>
              </a:rPr>
              <a:t>kann gefiltert </a:t>
            </a:r>
            <a:endParaRPr lang="de-DE" sz="1200" dirty="0" smtClean="0">
              <a:solidFill>
                <a:srgbClr val="000000"/>
              </a:solidFill>
            </a:endParaRPr>
          </a:p>
          <a:p>
            <a:pPr algn="l" eaLnBrk="1" hangingPunct="1">
              <a:buClrTx/>
            </a:pPr>
            <a:r>
              <a:rPr lang="de-DE" sz="1200" dirty="0" smtClean="0">
                <a:solidFill>
                  <a:srgbClr val="000000"/>
                </a:solidFill>
              </a:rPr>
              <a:t>werden.</a:t>
            </a:r>
          </a:p>
          <a:p>
            <a:pPr algn="l" eaLnBrk="1" hangingPunct="1">
              <a:buClrTx/>
            </a:pPr>
            <a:endParaRPr lang="de-DE" sz="1200" dirty="0" smtClean="0">
              <a:solidFill>
                <a:srgbClr val="000000"/>
              </a:solidFill>
            </a:endParaRPr>
          </a:p>
          <a:p>
            <a:pPr algn="l" eaLnBrk="1" hangingPunct="1">
              <a:buClrTx/>
              <a:buFontTx/>
              <a:buNone/>
            </a:pPr>
            <a:r>
              <a:rPr lang="de-DE" sz="1200" dirty="0">
                <a:solidFill>
                  <a:srgbClr val="000000"/>
                </a:solidFill>
              </a:rPr>
              <a:t>Wenn </a:t>
            </a:r>
            <a:r>
              <a:rPr lang="de-DE" sz="1200" dirty="0" smtClean="0">
                <a:solidFill>
                  <a:srgbClr val="000000"/>
                </a:solidFill>
              </a:rPr>
              <a:t>die </a:t>
            </a:r>
            <a:r>
              <a:rPr lang="de-DE" sz="1200" dirty="0">
                <a:solidFill>
                  <a:srgbClr val="000000"/>
                </a:solidFill>
              </a:rPr>
              <a:t>Liste von </a:t>
            </a:r>
            <a:r>
              <a:rPr lang="de-DE" sz="1200" dirty="0" smtClean="0">
                <a:solidFill>
                  <a:srgbClr val="000000"/>
                </a:solidFill>
              </a:rPr>
              <a:t>"</a:t>
            </a:r>
            <a:r>
              <a:rPr lang="de-DE" sz="1200" dirty="0">
                <a:solidFill>
                  <a:srgbClr val="000000"/>
                </a:solidFill>
              </a:rPr>
              <a:t>Link</a:t>
            </a:r>
            <a:r>
              <a:rPr lang="de-DE" sz="1200" dirty="0" smtClean="0">
                <a:solidFill>
                  <a:srgbClr val="000000"/>
                </a:solidFill>
              </a:rPr>
              <a:t> einfügen“, „Genehmigender hinzufügen“, „Version hinzufügen" </a:t>
            </a:r>
            <a:r>
              <a:rPr lang="de-DE" sz="1200" dirty="0">
                <a:solidFill>
                  <a:srgbClr val="000000"/>
                </a:solidFill>
              </a:rPr>
              <a:t>oder </a:t>
            </a:r>
            <a:r>
              <a:rPr lang="de-DE" sz="1200" dirty="0" smtClean="0">
                <a:solidFill>
                  <a:srgbClr val="000000"/>
                </a:solidFill>
              </a:rPr>
              <a:t>„Testfall hinzufügen" </a:t>
            </a:r>
            <a:r>
              <a:rPr lang="de-DE" sz="1200" dirty="0">
                <a:solidFill>
                  <a:srgbClr val="000000"/>
                </a:solidFill>
              </a:rPr>
              <a:t>stammt, ist sie mehrfach auswählbar </a:t>
            </a:r>
            <a:r>
              <a:rPr lang="de-DE" sz="1200" dirty="0" smtClean="0">
                <a:solidFill>
                  <a:srgbClr val="000000"/>
                </a:solidFill>
              </a:rPr>
              <a:t>(mit [</a:t>
            </a:r>
            <a:r>
              <a:rPr lang="de-DE" sz="1200" dirty="0">
                <a:solidFill>
                  <a:srgbClr val="000000"/>
                </a:solidFill>
              </a:rPr>
              <a:t>STRG] oder [SHIFT], </a:t>
            </a:r>
            <a:r>
              <a:rPr lang="de-DE" sz="1200" dirty="0" smtClean="0">
                <a:solidFill>
                  <a:srgbClr val="000000"/>
                </a:solidFill>
              </a:rPr>
              <a:t>können </a:t>
            </a:r>
            <a:r>
              <a:rPr lang="de-DE" sz="1200" dirty="0">
                <a:solidFill>
                  <a:srgbClr val="000000"/>
                </a:solidFill>
              </a:rPr>
              <a:t>mehrere Zeilen </a:t>
            </a:r>
            <a:r>
              <a:rPr lang="de-DE" sz="1200" dirty="0" smtClean="0">
                <a:solidFill>
                  <a:srgbClr val="000000"/>
                </a:solidFill>
              </a:rPr>
              <a:t>ausgewählt werden</a:t>
            </a:r>
            <a:r>
              <a:rPr lang="de-DE" sz="1200" dirty="0">
                <a:solidFill>
                  <a:srgbClr val="000000"/>
                </a:solidFill>
              </a:rPr>
              <a:t>).</a:t>
            </a: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Wenn </a:t>
            </a:r>
            <a:r>
              <a:rPr lang="de-DE" sz="1200" dirty="0">
                <a:solidFill>
                  <a:srgbClr val="000000"/>
                </a:solidFill>
              </a:rPr>
              <a:t>Benutzer </a:t>
            </a:r>
            <a:r>
              <a:rPr lang="de-DE" sz="1200" dirty="0" smtClean="0">
                <a:solidFill>
                  <a:srgbClr val="000000"/>
                </a:solidFill>
              </a:rPr>
              <a:t>die </a:t>
            </a:r>
            <a:r>
              <a:rPr lang="de-DE" sz="1200" dirty="0">
                <a:solidFill>
                  <a:srgbClr val="000000"/>
                </a:solidFill>
              </a:rPr>
              <a:t>Detail-Schaltfläche </a:t>
            </a:r>
            <a:r>
              <a:rPr lang="de-DE" sz="1200" dirty="0" smtClean="0">
                <a:solidFill>
                  <a:srgbClr val="000000"/>
                </a:solidFill>
              </a:rPr>
              <a:t>    nicht </a:t>
            </a:r>
            <a:r>
              <a:rPr lang="de-DE" sz="1200" dirty="0">
                <a:solidFill>
                  <a:srgbClr val="000000"/>
                </a:solidFill>
              </a:rPr>
              <a:t>sehen</a:t>
            </a:r>
            <a:r>
              <a:rPr lang="de-DE" sz="1200" dirty="0" smtClean="0">
                <a:solidFill>
                  <a:srgbClr val="000000"/>
                </a:solidFill>
              </a:rPr>
              <a:t>, </a:t>
            </a:r>
            <a:r>
              <a:rPr lang="de-DE" sz="1200" dirty="0">
                <a:solidFill>
                  <a:srgbClr val="000000"/>
                </a:solidFill>
              </a:rPr>
              <a:t>aber eine "Gehe zu zu" </a:t>
            </a:r>
            <a:r>
              <a:rPr lang="de-DE" sz="1200" dirty="0" smtClean="0">
                <a:solidFill>
                  <a:srgbClr val="000000"/>
                </a:solidFill>
              </a:rPr>
              <a:t>Schaltfläche    , dann klicken </a:t>
            </a:r>
            <a:r>
              <a:rPr lang="de-DE" sz="1200" dirty="0">
                <a:solidFill>
                  <a:srgbClr val="000000"/>
                </a:solidFill>
              </a:rPr>
              <a:t>Sie auf diese Schaltfläche</a:t>
            </a:r>
            <a:r>
              <a:rPr lang="de-DE" sz="1200" dirty="0" smtClean="0">
                <a:solidFill>
                  <a:srgbClr val="000000"/>
                </a:solidFill>
              </a:rPr>
              <a:t>, um </a:t>
            </a:r>
            <a:r>
              <a:rPr lang="de-DE" sz="1200" dirty="0">
                <a:solidFill>
                  <a:srgbClr val="000000"/>
                </a:solidFill>
              </a:rPr>
              <a:t>zum ausgewählten Element zu gelangen. Ein Doppelklick auf den Detail-Button </a:t>
            </a:r>
            <a:r>
              <a:rPr lang="de-DE" sz="1200" dirty="0" smtClean="0">
                <a:solidFill>
                  <a:srgbClr val="000000"/>
                </a:solidFill>
              </a:rPr>
              <a:t>    hat </a:t>
            </a:r>
            <a:r>
              <a:rPr lang="de-DE" sz="1200" dirty="0">
                <a:solidFill>
                  <a:srgbClr val="000000"/>
                </a:solidFill>
              </a:rPr>
              <a:t>den gleichen "Gehe zu </a:t>
            </a:r>
            <a:r>
              <a:rPr lang="de-DE" sz="1200" dirty="0" smtClean="0">
                <a:solidFill>
                  <a:srgbClr val="000000"/>
                </a:solidFill>
              </a:rPr>
              <a:t>zu“-</a:t>
            </a:r>
            <a:endParaRPr lang="de-DE" sz="1200" dirty="0">
              <a:solidFill>
                <a:srgbClr val="000000"/>
              </a:solidFill>
              <a:ea typeface="ＭＳ Ｐゴシック" charset="0"/>
            </a:endParaRPr>
          </a:p>
        </p:txBody>
      </p:sp>
      <p:sp>
        <p:nvSpPr>
          <p:cNvPr id="28675" name="Rectangle 2"/>
          <p:cNvSpPr>
            <a:spLocks noChangeArrowheads="1"/>
          </p:cNvSpPr>
          <p:nvPr/>
        </p:nvSpPr>
        <p:spPr bwMode="auto">
          <a:xfrm>
            <a:off x="180975" y="6069013"/>
            <a:ext cx="8856663" cy="698500"/>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360000" tIns="36000" bIns="36000" anchor="ctr"/>
          <a:lstStyle/>
          <a:p>
            <a:pPr marL="216000" algn="l"/>
            <a:r>
              <a:rPr lang="de-DE" dirty="0">
                <a:solidFill>
                  <a:srgbClr val="000000"/>
                </a:solidFill>
              </a:rPr>
              <a:t>Die Anzeige der Detail-Kombination </a:t>
            </a:r>
            <a:r>
              <a:rPr lang="de-DE" dirty="0" smtClean="0">
                <a:solidFill>
                  <a:srgbClr val="000000"/>
                </a:solidFill>
              </a:rPr>
              <a:t>wir </a:t>
            </a:r>
            <a:r>
              <a:rPr lang="de-DE" dirty="0">
                <a:solidFill>
                  <a:srgbClr val="000000"/>
                </a:solidFill>
              </a:rPr>
              <a:t>vom Administrator über den "spezifischen Zugriffsmodus" verwaltet</a:t>
            </a:r>
            <a:r>
              <a:rPr lang="de-DE" dirty="0" smtClean="0">
                <a:solidFill>
                  <a:srgbClr val="000000"/>
                </a:solidFill>
              </a:rPr>
              <a:t>. Der </a:t>
            </a:r>
            <a:r>
              <a:rPr lang="de-DE" dirty="0">
                <a:solidFill>
                  <a:srgbClr val="000000"/>
                </a:solidFill>
              </a:rPr>
              <a:t>Benutzer kann jedoch nur die Elemente anzeigen, auflisten und erstellen, die seinen Rechten im "Zugriffsmodus auf Daten" entsprechen.</a:t>
            </a:r>
          </a:p>
        </p:txBody>
      </p:sp>
      <p:pic>
        <p:nvPicPr>
          <p:cNvPr id="2" name="Picture 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25" y="6105525"/>
            <a:ext cx="361950" cy="31432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7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43664" y="849313"/>
            <a:ext cx="161925" cy="161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8680" name="Line 10"/>
          <p:cNvSpPr>
            <a:spLocks noChangeShapeType="1"/>
          </p:cNvSpPr>
          <p:nvPr/>
        </p:nvSpPr>
        <p:spPr bwMode="auto">
          <a:xfrm>
            <a:off x="6149450" y="1277939"/>
            <a:ext cx="0" cy="306387"/>
          </a:xfrm>
          <a:prstGeom prst="line">
            <a:avLst/>
          </a:prstGeom>
          <a:noFill/>
          <a:ln w="19080">
            <a:solidFill>
              <a:srgbClr val="FF0000"/>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sp>
        <p:nvSpPr>
          <p:cNvPr id="28681" name="Rectangle 6"/>
          <p:cNvSpPr>
            <a:spLocks noChangeArrowheads="1"/>
          </p:cNvSpPr>
          <p:nvPr/>
        </p:nvSpPr>
        <p:spPr bwMode="auto">
          <a:xfrm>
            <a:off x="2632075" y="1803931"/>
            <a:ext cx="196850" cy="200025"/>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8682" name="Line 10"/>
          <p:cNvSpPr>
            <a:spLocks noChangeShapeType="1"/>
          </p:cNvSpPr>
          <p:nvPr/>
        </p:nvSpPr>
        <p:spPr bwMode="auto">
          <a:xfrm>
            <a:off x="2730500" y="2003956"/>
            <a:ext cx="0" cy="1674812"/>
          </a:xfrm>
          <a:prstGeom prst="line">
            <a:avLst/>
          </a:prstGeom>
          <a:noFill/>
          <a:ln w="19080">
            <a:solidFill>
              <a:srgbClr val="FF0000"/>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pic>
        <p:nvPicPr>
          <p:cNvPr id="2868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9593" y="1949450"/>
            <a:ext cx="161925" cy="161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8684"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96437" y="3963988"/>
            <a:ext cx="157163" cy="1571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28685" name="Picture 1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6961" y="4347112"/>
            <a:ext cx="488950" cy="1492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8686"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91392" y="5426605"/>
            <a:ext cx="161925" cy="161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8687" name="Picture 2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053791" y="5405438"/>
            <a:ext cx="180975"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8688"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979708" y="5621866"/>
            <a:ext cx="161925" cy="161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8689" name="Picture 2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50412" y="1055689"/>
            <a:ext cx="5133975" cy="228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8690" name="Rectangle 6"/>
          <p:cNvSpPr>
            <a:spLocks noChangeArrowheads="1"/>
          </p:cNvSpPr>
          <p:nvPr/>
        </p:nvSpPr>
        <p:spPr bwMode="auto">
          <a:xfrm>
            <a:off x="6051025" y="1077914"/>
            <a:ext cx="196850" cy="200025"/>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28691" name="Picture 2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97150" y="1615018"/>
            <a:ext cx="5253038" cy="16779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8692" name="Rectangle 6"/>
          <p:cNvSpPr>
            <a:spLocks noChangeArrowheads="1"/>
          </p:cNvSpPr>
          <p:nvPr/>
        </p:nvSpPr>
        <p:spPr bwMode="auto">
          <a:xfrm>
            <a:off x="2632075" y="1803931"/>
            <a:ext cx="196850" cy="200025"/>
          </a:xfrm>
          <a:prstGeom prst="rect">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28693" name="Line 10"/>
          <p:cNvSpPr>
            <a:spLocks noChangeShapeType="1"/>
          </p:cNvSpPr>
          <p:nvPr/>
        </p:nvSpPr>
        <p:spPr bwMode="auto">
          <a:xfrm>
            <a:off x="2730500" y="2003956"/>
            <a:ext cx="0" cy="1674812"/>
          </a:xfrm>
          <a:prstGeom prst="line">
            <a:avLst/>
          </a:prstGeom>
          <a:noFill/>
          <a:ln w="19080">
            <a:solidFill>
              <a:srgbClr val="FF0000"/>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pic>
        <p:nvPicPr>
          <p:cNvPr id="28694" name="Picture 2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66963" y="3683531"/>
            <a:ext cx="6075362" cy="11303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8695" name="Text Box 25"/>
          <p:cNvSpPr txBox="1">
            <a:spLocks noChangeArrowheads="1"/>
          </p:cNvSpPr>
          <p:nvPr/>
        </p:nvSpPr>
        <p:spPr bwMode="auto">
          <a:xfrm>
            <a:off x="6925733" y="800102"/>
            <a:ext cx="2218267" cy="83099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l"/>
            <a:r>
              <a:rPr lang="de-DE" sz="1200" dirty="0">
                <a:solidFill>
                  <a:schemeClr val="tx1"/>
                </a:solidFill>
              </a:rPr>
              <a:t>Ein Doppelklick auf den Such</a:t>
            </a:r>
            <a:r>
              <a:rPr lang="de-DE" sz="1200" dirty="0" smtClean="0">
                <a:solidFill>
                  <a:schemeClr val="tx1"/>
                </a:solidFill>
              </a:rPr>
              <a:t>-    Button </a:t>
            </a:r>
            <a:r>
              <a:rPr lang="de-DE" sz="1200" dirty="0">
                <a:solidFill>
                  <a:schemeClr val="tx1"/>
                </a:solidFill>
              </a:rPr>
              <a:t>führt direkt zum ausgewählten Artikel (falls vorhanden).</a:t>
            </a:r>
          </a:p>
        </p:txBody>
      </p:sp>
      <p:pic>
        <p:nvPicPr>
          <p:cNvPr id="28696"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80296" y="1055690"/>
            <a:ext cx="161925" cy="161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5" name="Text Box 1"/>
          <p:cNvSpPr txBox="1">
            <a:spLocks noChangeArrowheads="1"/>
          </p:cNvSpPr>
          <p:nvPr/>
        </p:nvSpPr>
        <p:spPr bwMode="auto">
          <a:xfrm>
            <a:off x="2268538" y="123825"/>
            <a:ext cx="504387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Grafische Benutzeroberfläche (9/10)</a:t>
            </a:r>
            <a:endParaRPr lang="de-DE" sz="1800" b="1">
              <a:solidFill>
                <a:srgbClr val="000000"/>
              </a:solidFill>
            </a:endParaRPr>
          </a:p>
        </p:txBody>
      </p:sp>
    </p:spTree>
    <p:extLst>
      <p:ext uri="{BB962C8B-B14F-4D97-AF65-F5344CB8AC3E}">
        <p14:creationId xmlns:p14="http://schemas.microsoft.com/office/powerpoint/2010/main" val="25686798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695" name="Group 23"/>
          <p:cNvGraphicFramePr>
            <a:graphicFrameLocks noGrp="1"/>
          </p:cNvGraphicFramePr>
          <p:nvPr>
            <p:extLst>
              <p:ext uri="{D42A27DB-BD31-4B8C-83A1-F6EECF244321}">
                <p14:modId xmlns:p14="http://schemas.microsoft.com/office/powerpoint/2010/main" val="3597036046"/>
              </p:ext>
            </p:extLst>
          </p:nvPr>
        </p:nvGraphicFramePr>
        <p:xfrm>
          <a:off x="260350" y="1452564"/>
          <a:ext cx="8710613" cy="2834676"/>
        </p:xfrm>
        <a:graphic>
          <a:graphicData uri="http://schemas.openxmlformats.org/drawingml/2006/table">
            <a:tbl>
              <a:tblPr/>
              <a:tblGrid>
                <a:gridCol w="2903538"/>
                <a:gridCol w="2903537"/>
                <a:gridCol w="2903538"/>
              </a:tblGrid>
              <a:tr h="23021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200" b="1" i="0" u="none" strike="noStrike" cap="none" normalizeH="0" baseline="0" noProof="0" smtClean="0">
                          <a:ln>
                            <a:noFill/>
                          </a:ln>
                          <a:solidFill>
                            <a:srgbClr val="000000"/>
                          </a:solidFill>
                          <a:effectLst/>
                          <a:latin typeface="Verdana" pitchFamily="34" charset="0"/>
                          <a:cs typeface="Arial" charset="0"/>
                        </a:rPr>
                        <a:t>INFORMATION</a:t>
                      </a: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200" b="1" i="0" u="none" strike="noStrike" cap="none" normalizeH="0" baseline="0" noProof="0" smtClean="0">
                          <a:ln>
                            <a:noFill/>
                          </a:ln>
                          <a:solidFill>
                            <a:srgbClr val="000000"/>
                          </a:solidFill>
                          <a:effectLst/>
                          <a:latin typeface="Verdana" pitchFamily="34" charset="0"/>
                          <a:cs typeface="Arial" charset="0"/>
                        </a:rPr>
                        <a:t>WARNUNG</a:t>
                      </a: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sz="1200" b="1" i="0" u="none" strike="noStrike" cap="none" normalizeH="0" baseline="0" noProof="0" smtClean="0">
                          <a:ln>
                            <a:noFill/>
                          </a:ln>
                          <a:solidFill>
                            <a:srgbClr val="000000"/>
                          </a:solidFill>
                          <a:effectLst/>
                          <a:latin typeface="Verdana" pitchFamily="34" charset="0"/>
                          <a:cs typeface="Arial" charset="0"/>
                        </a:rPr>
                        <a:t>Alarm</a:t>
                      </a:r>
                    </a:p>
                  </a:txBody>
                  <a:tcPr marT="45726" marB="45726" horzOverflow="overflow">
                    <a:lnL>
                      <a:noFill/>
                    </a:lnL>
                    <a:lnR>
                      <a:noFill/>
                    </a:lnR>
                    <a:lnT>
                      <a:noFill/>
                    </a:lnT>
                    <a:lnB>
                      <a:noFill/>
                    </a:lnB>
                    <a:lnTlToBr>
                      <a:noFill/>
                    </a:lnTlToBr>
                    <a:lnBlToTr>
                      <a:noFill/>
                    </a:lnBlToTr>
                    <a:noFill/>
                  </a:tcPr>
                </a:tc>
              </a:tr>
              <a:tr h="1457957">
                <a:tc>
                  <a:txBody>
                    <a:bodyPr/>
                    <a:lstStyle/>
                    <a:p>
                      <a:pPr marL="171450" marR="0" lvl="0" indent="-171450" algn="l" defTabSz="914400" rtl="0" eaLnBrk="1" fontAlgn="base" latinLnBrk="0" hangingPunct="1">
                        <a:lnSpc>
                          <a:spcPct val="100000"/>
                        </a:lnSpc>
                        <a:spcBef>
                          <a:spcPct val="0"/>
                        </a:spcBef>
                        <a:spcAft>
                          <a:spcPct val="0"/>
                        </a:spcAft>
                        <a:buClrTx/>
                        <a:buSzTx/>
                        <a:buFont typeface="Arial" charset="0"/>
                        <a:buChar char="•"/>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p>
                      <a:pPr marL="171450" marR="0" lvl="0" indent="-171450" algn="l" defTabSz="914400" rtl="0" eaLnBrk="1" fontAlgn="base" latinLnBrk="0" hangingPunct="1">
                        <a:lnSpc>
                          <a:spcPct val="100000"/>
                        </a:lnSpc>
                        <a:spcBef>
                          <a:spcPct val="0"/>
                        </a:spcBef>
                        <a:spcAft>
                          <a:spcPct val="0"/>
                        </a:spcAft>
                        <a:buClrTx/>
                        <a:buSzTx/>
                        <a:buFont typeface="Arial" charset="0"/>
                        <a:buChar char="•"/>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p>
                      <a:pPr marL="171450" marR="0" lvl="0" indent="-171450" algn="l" defTabSz="914400" rtl="0" eaLnBrk="1" fontAlgn="base" latinLnBrk="0" hangingPunct="1">
                        <a:lnSpc>
                          <a:spcPct val="100000"/>
                        </a:lnSpc>
                        <a:spcBef>
                          <a:spcPct val="0"/>
                        </a:spcBef>
                        <a:spcAft>
                          <a:spcPct val="0"/>
                        </a:spcAft>
                        <a:buClrTx/>
                        <a:buSzTx/>
                        <a:buFont typeface="Arial" charset="0"/>
                        <a:buChar char="•"/>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p>
                      <a:pPr marL="171450" marR="0" lvl="0" indent="-171450" algn="l" defTabSz="914400" rtl="0" eaLnBrk="1" fontAlgn="base" latinLnBrk="0" hangingPunct="1">
                        <a:lnSpc>
                          <a:spcPct val="100000"/>
                        </a:lnSpc>
                        <a:spcBef>
                          <a:spcPct val="0"/>
                        </a:spcBef>
                        <a:spcAft>
                          <a:spcPct val="0"/>
                        </a:spcAft>
                        <a:buClrTx/>
                        <a:buSzTx/>
                        <a:buFont typeface="Arial" charset="0"/>
                        <a:buChar char="•"/>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p>
                      <a:pPr marL="171450" marR="0" lvl="0" indent="-171450" algn="l" defTabSz="914400" rtl="0" eaLnBrk="1" fontAlgn="base" latinLnBrk="0" hangingPunct="1">
                        <a:lnSpc>
                          <a:spcPct val="100000"/>
                        </a:lnSpc>
                        <a:spcBef>
                          <a:spcPct val="0"/>
                        </a:spcBef>
                        <a:spcAft>
                          <a:spcPct val="0"/>
                        </a:spcAft>
                        <a:buClrTx/>
                        <a:buSzTx/>
                        <a:buFont typeface="Arial" charset="0"/>
                        <a:buChar char="•"/>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p>
                      <a:pPr marL="171450" marR="0" lvl="0" indent="-171450" algn="l" defTabSz="914400" rtl="0" eaLnBrk="1" fontAlgn="base" latinLnBrk="0" hangingPunct="1">
                        <a:lnSpc>
                          <a:spcPct val="100000"/>
                        </a:lnSpc>
                        <a:spcBef>
                          <a:spcPct val="0"/>
                        </a:spcBef>
                        <a:spcAft>
                          <a:spcPct val="0"/>
                        </a:spcAft>
                        <a:buClrTx/>
                        <a:buSzTx/>
                        <a:buFont typeface="Arial" charset="0"/>
                        <a:buChar char="•"/>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p>
                      <a:pPr marL="171450" marR="0" lvl="0" indent="-171450" algn="l" defTabSz="914400" rtl="0" eaLnBrk="1" fontAlgn="base" latinLnBrk="0" hangingPunct="1">
                        <a:lnSpc>
                          <a:spcPct val="100000"/>
                        </a:lnSpc>
                        <a:spcBef>
                          <a:spcPct val="0"/>
                        </a:spcBef>
                        <a:spcAft>
                          <a:spcPct val="0"/>
                        </a:spcAft>
                        <a:buClrTx/>
                        <a:buSzTx/>
                        <a:buFont typeface="Arial" charset="0"/>
                        <a:buChar char="•"/>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p>
                      <a:pPr marL="171450" marR="0" lvl="0" indent="-171450" algn="l" defTabSz="914400" rtl="0" eaLnBrk="1" fontAlgn="base" latinLnBrk="0" hangingPunct="1">
                        <a:lnSpc>
                          <a:spcPct val="100000"/>
                        </a:lnSpc>
                        <a:spcBef>
                          <a:spcPct val="0"/>
                        </a:spcBef>
                        <a:spcAft>
                          <a:spcPct val="0"/>
                        </a:spcAft>
                        <a:buClrTx/>
                        <a:buSzTx/>
                        <a:buFont typeface="Arial" charset="0"/>
                        <a:buChar char="•"/>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p>
                      <a:pPr marL="171450" marR="0" lvl="0" indent="-171450" algn="l" defTabSz="914400" rtl="0" eaLnBrk="1" fontAlgn="base" latinLnBrk="0" hangingPunct="1">
                        <a:lnSpc>
                          <a:spcPct val="100000"/>
                        </a:lnSpc>
                        <a:spcBef>
                          <a:spcPct val="0"/>
                        </a:spcBef>
                        <a:spcAft>
                          <a:spcPct val="0"/>
                        </a:spcAft>
                        <a:buClrTx/>
                        <a:buSzTx/>
                        <a:buFont typeface="Arial" charset="0"/>
                        <a:buChar char="•"/>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noProof="0" smtClean="0">
                        <a:ln>
                          <a:noFill/>
                        </a:ln>
                        <a:solidFill>
                          <a:srgbClr val="000000"/>
                        </a:solidFill>
                        <a:effectLst/>
                        <a:latin typeface="Verdana" pitchFamily="34"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noProof="0" smtClean="0">
                        <a:ln>
                          <a:noFill/>
                        </a:ln>
                        <a:solidFill>
                          <a:schemeClr val="tx1"/>
                        </a:solidFill>
                        <a:effectLst/>
                        <a:latin typeface="EADS Sans" pitchFamily="2" charset="0"/>
                        <a:cs typeface="Arial" charset="0"/>
                      </a:endParaRPr>
                    </a:p>
                  </a:txBody>
                  <a:tcPr marT="45726" marB="45726" horzOverflow="overflow">
                    <a:lnL>
                      <a:noFill/>
                    </a:lnL>
                    <a:lnR>
                      <a:noFill/>
                    </a:lnR>
                    <a:lnT>
                      <a:noFill/>
                    </a:lnT>
                    <a:lnB>
                      <a:noFill/>
                    </a:lnB>
                    <a:lnTlToBr>
                      <a:noFill/>
                    </a:lnTlToBr>
                    <a:lnBlToTr>
                      <a:noFill/>
                    </a:lnBlToTr>
                    <a:noFill/>
                  </a:tcPr>
                </a:tc>
              </a:tr>
              <a:tr h="690617">
                <a:tc>
                  <a:txBody>
                    <a:bodyPr/>
                    <a:lstStyle/>
                    <a:p>
                      <a:pPr marL="92075" marR="0" lvl="0" indent="-92075" algn="l" defTabSz="914400" rtl="0" eaLnBrk="1" fontAlgn="base" latinLnBrk="0" hangingPunct="1">
                        <a:lnSpc>
                          <a:spcPct val="100000"/>
                        </a:lnSpc>
                        <a:spcBef>
                          <a:spcPct val="0"/>
                        </a:spcBef>
                        <a:spcAft>
                          <a:spcPct val="0"/>
                        </a:spcAft>
                        <a:buClrTx/>
                        <a:buSzTx/>
                        <a:buFontTx/>
                        <a:buNone/>
                        <a:tabLst/>
                      </a:pPr>
                      <a:r>
                        <a:rPr kumimoji="0" lang="de-DE" sz="1200" b="0" i="0" u="none" strike="noStrike" cap="none" normalizeH="0" baseline="0" noProof="0" dirty="0" smtClean="0">
                          <a:ln>
                            <a:noFill/>
                          </a:ln>
                          <a:solidFill>
                            <a:srgbClr val="000000"/>
                          </a:solidFill>
                          <a:effectLst/>
                          <a:latin typeface="Verdana" pitchFamily="34" charset="0"/>
                          <a:cs typeface="Arial" charset="0"/>
                        </a:rPr>
                        <a:t>Die Information stammt aus:</a:t>
                      </a:r>
                    </a:p>
                    <a:p>
                      <a:pPr marL="92075" marR="0" lvl="0" indent="-92075" algn="l" defTabSz="914400" rtl="0" eaLnBrk="1" fontAlgn="base" latinLnBrk="0" hangingPunct="1">
                        <a:lnSpc>
                          <a:spcPct val="100000"/>
                        </a:lnSpc>
                        <a:spcBef>
                          <a:spcPct val="0"/>
                        </a:spcBef>
                        <a:spcAft>
                          <a:spcPct val="0"/>
                        </a:spcAft>
                        <a:buClrTx/>
                        <a:buSzTx/>
                        <a:buFont typeface="Arial" charset="0"/>
                        <a:buChar char="•"/>
                        <a:tabLst/>
                      </a:pPr>
                      <a:r>
                        <a:rPr kumimoji="0" lang="de-DE" sz="1200" b="0" i="0" u="none" strike="noStrike" cap="none" normalizeH="0" baseline="0" noProof="0" dirty="0" smtClean="0">
                          <a:ln>
                            <a:noFill/>
                          </a:ln>
                          <a:solidFill>
                            <a:srgbClr val="000000"/>
                          </a:solidFill>
                          <a:effectLst/>
                          <a:latin typeface="Verdana" pitchFamily="34" charset="0"/>
                          <a:cs typeface="Arial" charset="0"/>
                        </a:rPr>
                        <a:t>Administrator Nachricht</a:t>
                      </a:r>
                    </a:p>
                    <a:p>
                      <a:pPr marL="92075" marR="0" lvl="0" indent="-92075" algn="l" defTabSz="914400" rtl="0" eaLnBrk="1" fontAlgn="base" latinLnBrk="0" hangingPunct="1">
                        <a:lnSpc>
                          <a:spcPct val="100000"/>
                        </a:lnSpc>
                        <a:spcBef>
                          <a:spcPct val="0"/>
                        </a:spcBef>
                        <a:spcAft>
                          <a:spcPct val="0"/>
                        </a:spcAft>
                        <a:buClrTx/>
                        <a:buSzTx/>
                        <a:buFont typeface="Arial" charset="0"/>
                        <a:buChar char="•"/>
                        <a:tabLst/>
                      </a:pPr>
                      <a:r>
                        <a:rPr kumimoji="0" lang="de-DE" sz="1200" b="0" i="0" u="none" strike="noStrike" cap="none" normalizeH="0" baseline="0" noProof="0" dirty="0" smtClean="0">
                          <a:ln>
                            <a:noFill/>
                          </a:ln>
                          <a:solidFill>
                            <a:srgbClr val="000000"/>
                          </a:solidFill>
                          <a:effectLst/>
                          <a:latin typeface="Verdana" pitchFamily="34" charset="0"/>
                          <a:cs typeface="Arial" charset="0"/>
                        </a:rPr>
                        <a:t>Prüfen Sie, ob es eine neue Version des Produkts gibt</a:t>
                      </a:r>
                    </a:p>
                  </a:txBody>
                  <a:tcPr marT="45726" marB="45726" horzOverflow="overflow">
                    <a:lnL>
                      <a:noFill/>
                    </a:lnL>
                    <a:lnR>
                      <a:noFill/>
                    </a:lnR>
                    <a:lnT>
                      <a:noFill/>
                    </a:lnT>
                    <a:lnB>
                      <a:noFill/>
                    </a:lnB>
                    <a:lnTlToBr>
                      <a:noFill/>
                    </a:lnTlToBr>
                    <a:lnBlToTr>
                      <a:noFill/>
                    </a:lnBlToTr>
                    <a:noFill/>
                  </a:tcPr>
                </a:tc>
                <a:tc>
                  <a:txBody>
                    <a:bodyPr/>
                    <a:lstStyle/>
                    <a:p>
                      <a:pPr marL="92075" marR="0" lvl="0" indent="-92075" algn="l" defTabSz="914400" rtl="0" eaLnBrk="1" fontAlgn="base" latinLnBrk="0" hangingPunct="1">
                        <a:lnSpc>
                          <a:spcPct val="100000"/>
                        </a:lnSpc>
                        <a:spcBef>
                          <a:spcPct val="0"/>
                        </a:spcBef>
                        <a:spcAft>
                          <a:spcPct val="0"/>
                        </a:spcAft>
                        <a:buClrTx/>
                        <a:buSzTx/>
                        <a:buFontTx/>
                        <a:buNone/>
                        <a:tabLst/>
                      </a:pPr>
                      <a:r>
                        <a:rPr kumimoji="0" lang="de-DE" sz="1200" b="0" i="0" u="none" strike="noStrike" cap="none" normalizeH="0" baseline="0" noProof="0" dirty="0" smtClean="0">
                          <a:ln>
                            <a:noFill/>
                          </a:ln>
                          <a:solidFill>
                            <a:srgbClr val="000000"/>
                          </a:solidFill>
                          <a:effectLst/>
                          <a:latin typeface="Verdana" pitchFamily="34" charset="0"/>
                          <a:cs typeface="Arial" charset="0"/>
                        </a:rPr>
                        <a:t>Warnungen kommen aus:</a:t>
                      </a:r>
                    </a:p>
                    <a:p>
                      <a:pPr marL="92075" marR="0" lvl="0" indent="-92075" algn="l" defTabSz="914400" rtl="0" eaLnBrk="1" fontAlgn="base" latinLnBrk="0" hangingPunct="1">
                        <a:lnSpc>
                          <a:spcPct val="100000"/>
                        </a:lnSpc>
                        <a:spcBef>
                          <a:spcPct val="0"/>
                        </a:spcBef>
                        <a:spcAft>
                          <a:spcPct val="0"/>
                        </a:spcAft>
                        <a:buClrTx/>
                        <a:buSzTx/>
                        <a:buFont typeface="Arial" charset="0"/>
                        <a:buChar char="•"/>
                        <a:tabLst/>
                      </a:pPr>
                      <a:r>
                        <a:rPr kumimoji="0" lang="de-DE" sz="1200" b="0" i="0" u="none" strike="noStrike" cap="none" normalizeH="0" baseline="0" noProof="0" dirty="0" smtClean="0">
                          <a:ln>
                            <a:noFill/>
                          </a:ln>
                          <a:solidFill>
                            <a:srgbClr val="000000"/>
                          </a:solidFill>
                          <a:effectLst/>
                          <a:latin typeface="Verdana" pitchFamily="34" charset="0"/>
                          <a:cs typeface="Arial" charset="0"/>
                        </a:rPr>
                        <a:t>Indikator Berechnung</a:t>
                      </a:r>
                    </a:p>
                    <a:p>
                      <a:pPr marL="92075" marR="0" lvl="0" indent="-92075" algn="l" defTabSz="914400" rtl="0" eaLnBrk="1" fontAlgn="base" latinLnBrk="0" hangingPunct="1">
                        <a:lnSpc>
                          <a:spcPct val="100000"/>
                        </a:lnSpc>
                        <a:spcBef>
                          <a:spcPct val="0"/>
                        </a:spcBef>
                        <a:spcAft>
                          <a:spcPct val="0"/>
                        </a:spcAft>
                        <a:buClrTx/>
                        <a:buSzTx/>
                        <a:buFont typeface="Arial" charset="0"/>
                        <a:buChar char="•"/>
                        <a:tabLst/>
                      </a:pPr>
                      <a:r>
                        <a:rPr kumimoji="0" lang="de-DE" sz="1200" b="0" i="0" u="none" strike="noStrike" cap="none" normalizeH="0" baseline="0" noProof="0" dirty="0" smtClean="0">
                          <a:ln>
                            <a:noFill/>
                          </a:ln>
                          <a:solidFill>
                            <a:srgbClr val="000000"/>
                          </a:solidFill>
                          <a:effectLst/>
                          <a:latin typeface="Verdana" pitchFamily="34" charset="0"/>
                          <a:cs typeface="Arial" charset="0"/>
                        </a:rPr>
                        <a:t>Administrator Nachricht</a:t>
                      </a:r>
                    </a:p>
                    <a:p>
                      <a:pPr marL="92075" marR="0" lvl="0" indent="-92075"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noProof="0" dirty="0" smtClean="0">
                        <a:ln>
                          <a:noFill/>
                        </a:ln>
                        <a:solidFill>
                          <a:srgbClr val="000000"/>
                        </a:solidFill>
                        <a:effectLst/>
                        <a:latin typeface="Verdana" pitchFamily="34" charset="0"/>
                        <a:cs typeface="Arial" charset="0"/>
                      </a:endParaRPr>
                    </a:p>
                  </a:txBody>
                  <a:tcPr marT="45726" marB="45726" horzOverflow="overflow">
                    <a:lnL>
                      <a:noFill/>
                    </a:lnL>
                    <a:lnR>
                      <a:noFill/>
                    </a:lnR>
                    <a:lnT>
                      <a:noFill/>
                    </a:lnT>
                    <a:lnB>
                      <a:noFill/>
                    </a:lnB>
                    <a:lnTlToBr>
                      <a:noFill/>
                    </a:lnTlToBr>
                    <a:lnBlToTr>
                      <a:noFill/>
                    </a:lnBlToTr>
                    <a:noFill/>
                  </a:tcPr>
                </a:tc>
                <a:tc>
                  <a:txBody>
                    <a:bodyPr/>
                    <a:lstStyle/>
                    <a:p>
                      <a:pPr marL="92075" marR="0" lvl="0" indent="-92075" algn="l" defTabSz="914400" rtl="0" eaLnBrk="1" fontAlgn="base" latinLnBrk="0" hangingPunct="1">
                        <a:lnSpc>
                          <a:spcPct val="100000"/>
                        </a:lnSpc>
                        <a:spcBef>
                          <a:spcPct val="0"/>
                        </a:spcBef>
                        <a:spcAft>
                          <a:spcPct val="0"/>
                        </a:spcAft>
                        <a:buClrTx/>
                        <a:buSzTx/>
                        <a:buFontTx/>
                        <a:buNone/>
                        <a:tabLst/>
                      </a:pPr>
                      <a:r>
                        <a:rPr kumimoji="0" lang="de-DE" sz="1200" b="0" i="0" u="none" strike="noStrike" cap="none" normalizeH="0" baseline="0" noProof="0" dirty="0" smtClean="0">
                          <a:ln>
                            <a:noFill/>
                          </a:ln>
                          <a:solidFill>
                            <a:srgbClr val="000000"/>
                          </a:solidFill>
                          <a:effectLst/>
                          <a:latin typeface="Verdana" pitchFamily="34" charset="0"/>
                          <a:cs typeface="Arial" charset="0"/>
                        </a:rPr>
                        <a:t>Alarme kommen aus:</a:t>
                      </a:r>
                    </a:p>
                    <a:p>
                      <a:pPr marL="92075" marR="0" lvl="0" indent="-92075" algn="l" defTabSz="914400" rtl="0" eaLnBrk="1" fontAlgn="base" latinLnBrk="0" hangingPunct="1">
                        <a:lnSpc>
                          <a:spcPct val="100000"/>
                        </a:lnSpc>
                        <a:spcBef>
                          <a:spcPct val="0"/>
                        </a:spcBef>
                        <a:spcAft>
                          <a:spcPct val="0"/>
                        </a:spcAft>
                        <a:buClrTx/>
                        <a:buSzTx/>
                        <a:buFont typeface="Arial" charset="0"/>
                        <a:buChar char="•"/>
                        <a:tabLst/>
                      </a:pPr>
                      <a:r>
                        <a:rPr kumimoji="0" lang="de-DE" sz="1200" b="0" i="0" u="none" strike="noStrike" cap="none" normalizeH="0" baseline="0" noProof="0" dirty="0" smtClean="0">
                          <a:ln>
                            <a:noFill/>
                          </a:ln>
                          <a:solidFill>
                            <a:srgbClr val="000000"/>
                          </a:solidFill>
                          <a:effectLst/>
                          <a:latin typeface="Verdana" pitchFamily="34" charset="0"/>
                          <a:cs typeface="Arial" charset="0"/>
                        </a:rPr>
                        <a:t>Indikator Berechnung</a:t>
                      </a:r>
                    </a:p>
                    <a:p>
                      <a:pPr marL="92075" marR="0" lvl="0" indent="-92075" algn="l" defTabSz="914400" rtl="0" eaLnBrk="1" fontAlgn="base" latinLnBrk="0" hangingPunct="1">
                        <a:lnSpc>
                          <a:spcPct val="100000"/>
                        </a:lnSpc>
                        <a:spcBef>
                          <a:spcPct val="0"/>
                        </a:spcBef>
                        <a:spcAft>
                          <a:spcPct val="0"/>
                        </a:spcAft>
                        <a:buClrTx/>
                        <a:buSzTx/>
                        <a:buFont typeface="Arial" charset="0"/>
                        <a:buChar char="•"/>
                        <a:tabLst/>
                      </a:pPr>
                      <a:r>
                        <a:rPr kumimoji="0" lang="de-DE" sz="1200" b="0" i="0" u="none" strike="noStrike" cap="none" normalizeH="0" baseline="0" noProof="0" dirty="0" smtClean="0">
                          <a:ln>
                            <a:noFill/>
                          </a:ln>
                          <a:solidFill>
                            <a:srgbClr val="000000"/>
                          </a:solidFill>
                          <a:effectLst/>
                          <a:latin typeface="Verdana" pitchFamily="34" charset="0"/>
                          <a:cs typeface="Arial" charset="0"/>
                        </a:rPr>
                        <a:t>Administrator Nachricht</a:t>
                      </a:r>
                    </a:p>
                    <a:p>
                      <a:pPr marL="92075" marR="0" lvl="0" indent="-92075"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noProof="0" dirty="0" smtClean="0">
                        <a:ln>
                          <a:noFill/>
                        </a:ln>
                        <a:solidFill>
                          <a:srgbClr val="000000"/>
                        </a:solidFill>
                        <a:effectLst/>
                        <a:latin typeface="Verdana" pitchFamily="34" charset="0"/>
                        <a:cs typeface="Arial" charset="0"/>
                      </a:endParaRPr>
                    </a:p>
                  </a:txBody>
                  <a:tcPr marT="45726" marB="45726" horzOverflow="overflow">
                    <a:lnL>
                      <a:noFill/>
                    </a:lnL>
                    <a:lnR>
                      <a:noFill/>
                    </a:lnR>
                    <a:lnT>
                      <a:noFill/>
                    </a:lnT>
                    <a:lnB>
                      <a:noFill/>
                    </a:lnB>
                    <a:lnTlToBr>
                      <a:noFill/>
                    </a:lnTlToBr>
                    <a:lnBlToTr>
                      <a:noFill/>
                    </a:lnBlToTr>
                    <a:noFill/>
                  </a:tcPr>
                </a:tc>
              </a:tr>
            </a:tbl>
          </a:graphicData>
        </a:graphic>
      </p:graphicFrame>
      <p:sp>
        <p:nvSpPr>
          <p:cNvPr id="29713" name="Text Box 5"/>
          <p:cNvSpPr txBox="1">
            <a:spLocks noChangeArrowheads="1"/>
          </p:cNvSpPr>
          <p:nvPr/>
        </p:nvSpPr>
        <p:spPr bwMode="auto">
          <a:xfrm>
            <a:off x="0" y="989013"/>
            <a:ext cx="91440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smtClean="0">
                <a:solidFill>
                  <a:srgbClr val="000000"/>
                </a:solidFill>
              </a:rPr>
              <a:t>Möglicherweise erhalten Sie einige Informationen, die als Popup in der unteren rechten Ecke des Bildschirms angezeigt werden. Es können drei Arten von Informationen angezeigt werden:</a:t>
            </a:r>
            <a:endParaRPr lang="de-DE" sz="1200" dirty="0">
              <a:solidFill>
                <a:srgbClr val="000000"/>
              </a:solidFill>
            </a:endParaRPr>
          </a:p>
        </p:txBody>
      </p:sp>
      <p:pic>
        <p:nvPicPr>
          <p:cNvPr id="2971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2313" y="1738313"/>
            <a:ext cx="2619375" cy="16668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971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65850" y="1728788"/>
            <a:ext cx="2628900" cy="1676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9716"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5438" y="1728788"/>
            <a:ext cx="2628900" cy="1676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9717" name="Text Box 5"/>
          <p:cNvSpPr txBox="1">
            <a:spLocks noChangeArrowheads="1"/>
          </p:cNvSpPr>
          <p:nvPr/>
        </p:nvSpPr>
        <p:spPr bwMode="auto">
          <a:xfrm>
            <a:off x="0" y="4316411"/>
            <a:ext cx="9144000" cy="24951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marL="914400" indent="-1714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smtClean="0">
                <a:solidFill>
                  <a:srgbClr val="000000"/>
                </a:solidFill>
              </a:rPr>
              <a:t>Jede Nachricht hat einen </a:t>
            </a:r>
            <a:r>
              <a:rPr lang="de-DE" sz="1200" b="1" dirty="0" smtClean="0">
                <a:solidFill>
                  <a:srgbClr val="000000"/>
                </a:solidFill>
              </a:rPr>
              <a:t>Titel</a:t>
            </a:r>
            <a:r>
              <a:rPr lang="de-DE" sz="1200" dirty="0" smtClean="0">
                <a:solidFill>
                  <a:srgbClr val="000000"/>
                </a:solidFill>
              </a:rPr>
              <a:t> (fett) und einen Nachrichtentext.</a:t>
            </a:r>
          </a:p>
          <a:p>
            <a:pPr algn="l" eaLnBrk="1" hangingPunct="1">
              <a:buClrTx/>
              <a:buFontTx/>
              <a:buNone/>
            </a:pPr>
            <a:r>
              <a:rPr lang="de-DE" sz="1200" dirty="0">
                <a:solidFill>
                  <a:srgbClr val="000000"/>
                </a:solidFill>
              </a:rPr>
              <a:t>Wenn Sie aus der Indikatorberechnung </a:t>
            </a:r>
            <a:r>
              <a:rPr lang="de-DE" sz="1200" dirty="0" smtClean="0">
                <a:solidFill>
                  <a:srgbClr val="000000"/>
                </a:solidFill>
              </a:rPr>
              <a:t>kommt, </a:t>
            </a:r>
            <a:r>
              <a:rPr lang="de-DE" sz="1200" dirty="0">
                <a:solidFill>
                  <a:srgbClr val="000000"/>
                </a:solidFill>
              </a:rPr>
              <a:t>enthält der </a:t>
            </a:r>
            <a:r>
              <a:rPr lang="de-DE" sz="1200" dirty="0" smtClean="0">
                <a:solidFill>
                  <a:srgbClr val="000000"/>
                </a:solidFill>
              </a:rPr>
              <a:t>Titel:</a:t>
            </a:r>
          </a:p>
          <a:p>
            <a:pPr lvl="1" algn="l" eaLnBrk="1" hangingPunct="1">
              <a:buClrTx/>
              <a:buFont typeface="Arial" charset="0"/>
              <a:buChar char="•"/>
            </a:pPr>
            <a:r>
              <a:rPr lang="de-DE" sz="1200" dirty="0" err="1" smtClean="0">
                <a:solidFill>
                  <a:srgbClr val="000000"/>
                </a:solidFill>
                <a:ea typeface="ＭＳ Ｐゴシック" charset="0"/>
              </a:rPr>
              <a:t>Alarmtyp</a:t>
            </a:r>
            <a:r>
              <a:rPr lang="de-DE" sz="1200" dirty="0" smtClean="0">
                <a:solidFill>
                  <a:srgbClr val="000000"/>
                </a:solidFill>
                <a:ea typeface="ＭＳ Ｐゴシック" charset="0"/>
              </a:rPr>
              <a:t> (ALARM oder WARNUNG)</a:t>
            </a:r>
          </a:p>
          <a:p>
            <a:pPr lvl="1" algn="l" eaLnBrk="1" hangingPunct="1">
              <a:buClrTx/>
              <a:buFont typeface="Arial" charset="0"/>
              <a:buChar char="•"/>
            </a:pPr>
            <a:r>
              <a:rPr lang="de-DE" sz="1200" dirty="0" smtClean="0">
                <a:solidFill>
                  <a:srgbClr val="000000"/>
                </a:solidFill>
                <a:ea typeface="ＭＳ Ｐゴシック" charset="0"/>
              </a:rPr>
              <a:t>Elementtyp und Element-ID</a:t>
            </a:r>
          </a:p>
          <a:p>
            <a:pPr algn="l" eaLnBrk="1" hangingPunct="1">
              <a:buClrTx/>
            </a:pPr>
            <a:r>
              <a:rPr lang="de-DE" sz="1200" dirty="0" smtClean="0">
                <a:solidFill>
                  <a:srgbClr val="000000"/>
                </a:solidFill>
              </a:rPr>
              <a:t>und die Nachricht enthält:</a:t>
            </a:r>
          </a:p>
          <a:p>
            <a:pPr lvl="1" algn="l" eaLnBrk="1" hangingPunct="1">
              <a:buClrTx/>
              <a:buFont typeface="Arial" charset="0"/>
              <a:buChar char="•"/>
            </a:pPr>
            <a:r>
              <a:rPr lang="de-DE" sz="1200" dirty="0" smtClean="0">
                <a:solidFill>
                  <a:srgbClr val="000000"/>
                </a:solidFill>
                <a:ea typeface="ＭＳ Ｐゴシック" charset="0"/>
              </a:rPr>
              <a:t>Die Indikator Beschreibung</a:t>
            </a:r>
          </a:p>
          <a:p>
            <a:pPr lvl="1" algn="l" eaLnBrk="1" hangingPunct="1">
              <a:buClrTx/>
              <a:buFont typeface="Arial" charset="0"/>
              <a:buChar char="•"/>
            </a:pPr>
            <a:r>
              <a:rPr lang="de-DE" sz="1200" dirty="0">
                <a:solidFill>
                  <a:srgbClr val="000000"/>
                </a:solidFill>
                <a:ea typeface="ＭＳ Ｐゴシック" charset="0"/>
              </a:rPr>
              <a:t>Sollwert für </a:t>
            </a:r>
            <a:r>
              <a:rPr lang="de-DE" sz="1200" dirty="0" smtClean="0">
                <a:solidFill>
                  <a:srgbClr val="000000"/>
                </a:solidFill>
                <a:ea typeface="ＭＳ Ｐゴシック" charset="0"/>
              </a:rPr>
              <a:t>den Indikator (</a:t>
            </a:r>
            <a:r>
              <a:rPr lang="de-DE" sz="1200" dirty="0">
                <a:solidFill>
                  <a:srgbClr val="000000"/>
                </a:solidFill>
                <a:ea typeface="ＭＳ Ｐゴシック" charset="0"/>
              </a:rPr>
              <a:t>Fälligkeitsdatum, validierte Arbeit, ....</a:t>
            </a:r>
            <a:r>
              <a:rPr lang="de-DE" sz="1200" dirty="0" smtClean="0">
                <a:solidFill>
                  <a:srgbClr val="000000"/>
                </a:solidFill>
                <a:ea typeface="ＭＳ Ｐゴシック" charset="0"/>
              </a:rPr>
              <a:t>)</a:t>
            </a:r>
          </a:p>
          <a:p>
            <a:pPr lvl="1" algn="l" eaLnBrk="1" hangingPunct="1">
              <a:buClrTx/>
              <a:buFont typeface="Arial" charset="0"/>
              <a:buChar char="•"/>
            </a:pPr>
            <a:r>
              <a:rPr lang="de-DE" sz="1200" dirty="0" smtClean="0">
                <a:solidFill>
                  <a:srgbClr val="000000"/>
                </a:solidFill>
                <a:ea typeface="ＭＳ Ｐゴシック" charset="0"/>
              </a:rPr>
              <a:t>Alarm- oder </a:t>
            </a:r>
            <a:r>
              <a:rPr lang="de-DE" sz="1200" dirty="0" err="1" smtClean="0">
                <a:solidFill>
                  <a:srgbClr val="000000"/>
                </a:solidFill>
                <a:ea typeface="ＭＳ Ｐゴシック" charset="0"/>
              </a:rPr>
              <a:t>Warnwert</a:t>
            </a:r>
            <a:r>
              <a:rPr lang="de-DE" sz="1200" dirty="0" smtClean="0">
                <a:solidFill>
                  <a:srgbClr val="000000"/>
                </a:solidFill>
                <a:ea typeface="ＭＳ Ｐゴシック" charset="0"/>
              </a:rPr>
              <a:t> (auf Warnungstyp abhängig), der als Auslöser für die Benachrichtigung festgelegt wurde</a:t>
            </a:r>
          </a:p>
          <a:p>
            <a:pPr marL="742950" lvl="1" indent="0" algn="l" eaLnBrk="1" hangingPunct="1">
              <a:buClrTx/>
            </a:pPr>
            <a:endParaRPr lang="de-DE" sz="1200" dirty="0" smtClean="0">
              <a:solidFill>
                <a:srgbClr val="000000"/>
              </a:solidFill>
              <a:ea typeface="ＭＳ Ｐゴシック" charset="0"/>
            </a:endParaRPr>
          </a:p>
          <a:p>
            <a:pPr algn="l" eaLnBrk="1" hangingPunct="1">
              <a:buClrTx/>
            </a:pPr>
            <a:r>
              <a:rPr lang="de-DE" sz="1200" dirty="0">
                <a:solidFill>
                  <a:srgbClr val="000000"/>
                </a:solidFill>
              </a:rPr>
              <a:t>Im Alarmfenster können Sie wählen, ob Sie in </a:t>
            </a:r>
            <a:r>
              <a:rPr lang="de-DE" sz="1200" dirty="0" smtClean="0">
                <a:solidFill>
                  <a:srgbClr val="000000"/>
                </a:solidFill>
              </a:rPr>
              <a:t>bestimmten Minutenabständen </a:t>
            </a:r>
            <a:r>
              <a:rPr lang="de-DE" sz="1200" dirty="0">
                <a:solidFill>
                  <a:srgbClr val="000000"/>
                </a:solidFill>
              </a:rPr>
              <a:t>erinnert werden </a:t>
            </a:r>
            <a:r>
              <a:rPr lang="de-DE" sz="1200" dirty="0" smtClean="0">
                <a:solidFill>
                  <a:srgbClr val="000000"/>
                </a:solidFill>
              </a:rPr>
              <a:t>wollen </a:t>
            </a:r>
            <a:r>
              <a:rPr lang="de-DE" sz="1200" dirty="0">
                <a:solidFill>
                  <a:srgbClr val="000000"/>
                </a:solidFill>
              </a:rPr>
              <a:t>(die Nachricht wird geschlossen und erscheint wieder </a:t>
            </a:r>
            <a:r>
              <a:rPr lang="de-DE" sz="1200" dirty="0" smtClean="0">
                <a:solidFill>
                  <a:srgbClr val="000000"/>
                </a:solidFill>
              </a:rPr>
              <a:t>nach den definierten </a:t>
            </a:r>
            <a:r>
              <a:rPr lang="de-DE" sz="1200" dirty="0">
                <a:solidFill>
                  <a:srgbClr val="000000"/>
                </a:solidFill>
              </a:rPr>
              <a:t>Minutenabständen</a:t>
            </a:r>
            <a:r>
              <a:rPr lang="de-DE" sz="1200" dirty="0" smtClean="0">
                <a:solidFill>
                  <a:srgbClr val="000000"/>
                </a:solidFill>
              </a:rPr>
              <a:t>)</a:t>
            </a:r>
            <a:r>
              <a:rPr lang="de-DE" sz="1200" dirty="0">
                <a:solidFill>
                  <a:srgbClr val="000000"/>
                </a:solidFill>
              </a:rPr>
              <a:t>, oder ob Sie sie einfach als gelesen markieren möchten, um sie endgültig auszublenden</a:t>
            </a:r>
            <a:r>
              <a:rPr lang="de-DE" sz="1200" dirty="0" smtClean="0">
                <a:solidFill>
                  <a:srgbClr val="000000"/>
                </a:solidFill>
              </a:rPr>
              <a:t>.  </a:t>
            </a:r>
            <a:endParaRPr lang="de-DE" sz="1200" dirty="0">
              <a:solidFill>
                <a:srgbClr val="000000"/>
              </a:solidFill>
            </a:endParaRPr>
          </a:p>
        </p:txBody>
      </p:sp>
      <p:sp>
        <p:nvSpPr>
          <p:cNvPr id="10" name="Text Box 1"/>
          <p:cNvSpPr txBox="1">
            <a:spLocks noChangeArrowheads="1"/>
          </p:cNvSpPr>
          <p:nvPr/>
        </p:nvSpPr>
        <p:spPr bwMode="auto">
          <a:xfrm>
            <a:off x="2268538" y="123825"/>
            <a:ext cx="5127601"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Grafische Benutzeroberfläche (10/10)</a:t>
            </a:r>
            <a:endParaRPr lang="de-DE" sz="1800" b="1">
              <a:solidFill>
                <a:srgbClr val="000000"/>
              </a:solidFill>
            </a:endParaRPr>
          </a:p>
        </p:txBody>
      </p:sp>
    </p:spTree>
    <p:extLst>
      <p:ext uri="{BB962C8B-B14F-4D97-AF65-F5344CB8AC3E}">
        <p14:creationId xmlns:p14="http://schemas.microsoft.com/office/powerpoint/2010/main" val="5899215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Themen (1/2)</a:t>
            </a:r>
            <a:endParaRPr lang="de-DE" sz="1800" b="1">
              <a:solidFill>
                <a:srgbClr val="000000"/>
              </a:solidFill>
            </a:endParaRPr>
          </a:p>
        </p:txBody>
      </p:sp>
      <p:sp>
        <p:nvSpPr>
          <p:cNvPr id="30723" name="Rectangle 2"/>
          <p:cNvSpPr>
            <a:spLocks noChangeArrowheads="1"/>
          </p:cNvSpPr>
          <p:nvPr/>
        </p:nvSpPr>
        <p:spPr bwMode="auto">
          <a:xfrm>
            <a:off x="2286000" y="1460500"/>
            <a:ext cx="457200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30724" name="Rectangle 3"/>
          <p:cNvSpPr>
            <a:spLocks noChangeArrowheads="1"/>
          </p:cNvSpPr>
          <p:nvPr/>
        </p:nvSpPr>
        <p:spPr bwMode="auto">
          <a:xfrm>
            <a:off x="179388" y="908050"/>
            <a:ext cx="8713787" cy="18180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Benutzer können Farben auswählen, um die Oberfläche anzuzeigen.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Gehen Sie einfach in das Menü "</a:t>
            </a:r>
            <a:r>
              <a:rPr lang="de-DE" dirty="0" smtClean="0">
                <a:solidFill>
                  <a:srgbClr val="000000"/>
                </a:solidFill>
              </a:rPr>
              <a:t>Parameter“ </a:t>
            </a:r>
            <a:r>
              <a:rPr lang="de-DE" dirty="0" smtClean="0">
                <a:solidFill>
                  <a:srgbClr val="000000"/>
                </a:solidFill>
                <a:latin typeface="Wingdings" charset="0"/>
              </a:rPr>
              <a:t></a:t>
            </a:r>
            <a:r>
              <a:rPr lang="de-DE" dirty="0">
                <a:solidFill>
                  <a:srgbClr val="000000"/>
                </a:solidFill>
              </a:rPr>
              <a:t> "Benutzerparameter" und wählen Sie das neue Thema in der Auswahlliste "Thema" aus.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Speichern Sie einfach die Parameter, um dieses Thema bei jeder neuen Verbindung abzurufen.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Der Administrator definiert in der Parameterdatei ein Standard-Thema, das auf dem Anmeldebildschirm und bis zur Auswahl eines bestimmten Themas angewendet wird.</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Das "zufällige" </a:t>
            </a:r>
            <a:r>
              <a:rPr lang="de-DE" dirty="0" smtClean="0">
                <a:solidFill>
                  <a:srgbClr val="000000"/>
                </a:solidFill>
              </a:rPr>
              <a:t>Thema </a:t>
            </a:r>
            <a:r>
              <a:rPr lang="de-DE" dirty="0">
                <a:solidFill>
                  <a:srgbClr val="000000"/>
                </a:solidFill>
              </a:rPr>
              <a:t>ist nicht wirklich ein </a:t>
            </a:r>
            <a:r>
              <a:rPr lang="de-DE" dirty="0" smtClean="0">
                <a:solidFill>
                  <a:srgbClr val="000000"/>
                </a:solidFill>
              </a:rPr>
              <a:t>Thema, </a:t>
            </a:r>
            <a:r>
              <a:rPr lang="de-DE" dirty="0">
                <a:solidFill>
                  <a:srgbClr val="000000"/>
                </a:solidFill>
              </a:rPr>
              <a:t>es ist eine Funktion, um bei jeder neuen Verbindung ein </a:t>
            </a:r>
            <a:r>
              <a:rPr lang="de-DE" dirty="0" smtClean="0">
                <a:solidFill>
                  <a:srgbClr val="000000"/>
                </a:solidFill>
              </a:rPr>
              <a:t>Thema </a:t>
            </a:r>
            <a:r>
              <a:rPr lang="de-DE" dirty="0">
                <a:solidFill>
                  <a:srgbClr val="000000"/>
                </a:solidFill>
              </a:rPr>
              <a:t>zufällig auszuwählen.</a:t>
            </a:r>
          </a:p>
        </p:txBody>
      </p:sp>
      <p:sp>
        <p:nvSpPr>
          <p:cNvPr id="30726" name="Picture 3"/>
          <p:cNvSpPr>
            <a:spLocks noChangeAspect="1" noChangeArrowheads="1"/>
          </p:cNvSpPr>
          <p:nvPr/>
        </p:nvSpPr>
        <p:spPr bwMode="auto">
          <a:xfrm>
            <a:off x="3457575" y="3249613"/>
            <a:ext cx="1824038" cy="9715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sp>
        <p:nvSpPr>
          <p:cNvPr id="30727" name="Picture 5"/>
          <p:cNvSpPr>
            <a:spLocks noChangeAspect="1" noChangeArrowheads="1"/>
          </p:cNvSpPr>
          <p:nvPr/>
        </p:nvSpPr>
        <p:spPr bwMode="auto">
          <a:xfrm>
            <a:off x="1624013" y="5757863"/>
            <a:ext cx="1828800" cy="9779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sp>
        <p:nvSpPr>
          <p:cNvPr id="30728" name="Text Box 10"/>
          <p:cNvSpPr txBox="1">
            <a:spLocks noChangeArrowheads="1"/>
          </p:cNvSpPr>
          <p:nvPr/>
        </p:nvSpPr>
        <p:spPr bwMode="auto">
          <a:xfrm>
            <a:off x="223838" y="3598863"/>
            <a:ext cx="1079439" cy="3099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mtClean="0">
                <a:solidFill>
                  <a:srgbClr val="000000"/>
                </a:solidFill>
              </a:rPr>
              <a:t>ProjeQtOr</a:t>
            </a:r>
            <a:endParaRPr lang="de-DE">
              <a:solidFill>
                <a:srgbClr val="000000"/>
              </a:solidFill>
            </a:endParaRPr>
          </a:p>
        </p:txBody>
      </p:sp>
      <p:sp>
        <p:nvSpPr>
          <p:cNvPr id="30729" name="Text Box 11"/>
          <p:cNvSpPr txBox="1">
            <a:spLocks noChangeArrowheads="1"/>
          </p:cNvSpPr>
          <p:nvPr/>
        </p:nvSpPr>
        <p:spPr bwMode="auto">
          <a:xfrm>
            <a:off x="-13798" y="6029325"/>
            <a:ext cx="1476984" cy="5254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mtClean="0">
                <a:solidFill>
                  <a:srgbClr val="000000"/>
                </a:solidFill>
              </a:rPr>
              <a:t>Project'Or RIA</a:t>
            </a:r>
          </a:p>
          <a:p>
            <a:pPr algn="ctr" eaLnBrk="1" hangingPunct="1">
              <a:buClrTx/>
              <a:buFontTx/>
              <a:buNone/>
            </a:pPr>
            <a:r>
              <a:rPr lang="de-DE" smtClean="0">
                <a:solidFill>
                  <a:srgbClr val="000000"/>
                </a:solidFill>
              </a:rPr>
              <a:t>(alter Stil)</a:t>
            </a:r>
            <a:endParaRPr lang="de-DE">
              <a:solidFill>
                <a:srgbClr val="000000"/>
              </a:solidFill>
            </a:endParaRPr>
          </a:p>
        </p:txBody>
      </p:sp>
      <p:pic>
        <p:nvPicPr>
          <p:cNvPr id="30732"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4638" y="5753100"/>
            <a:ext cx="1803400" cy="9826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733" name="Picture 3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52813" y="5751513"/>
            <a:ext cx="1724025" cy="9731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734" name="Picture 3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24475" y="5753100"/>
            <a:ext cx="1731963" cy="971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736" name="Picture 2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44638" y="3240088"/>
            <a:ext cx="1793875" cy="10112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30740" name="Rectangle 2"/>
          <p:cNvSpPr>
            <a:spLocks noChangeArrowheads="1"/>
          </p:cNvSpPr>
          <p:nvPr/>
        </p:nvSpPr>
        <p:spPr bwMode="auto">
          <a:xfrm>
            <a:off x="2427288" y="4668838"/>
            <a:ext cx="4572000" cy="3667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30741" name="Picture 3"/>
          <p:cNvSpPr>
            <a:spLocks noChangeAspect="1" noChangeArrowheads="1"/>
          </p:cNvSpPr>
          <p:nvPr/>
        </p:nvSpPr>
        <p:spPr bwMode="auto">
          <a:xfrm>
            <a:off x="3502025" y="4513263"/>
            <a:ext cx="1824038" cy="9715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sp>
        <p:nvSpPr>
          <p:cNvPr id="30742" name="Text Box 10"/>
          <p:cNvSpPr txBox="1">
            <a:spLocks noChangeArrowheads="1"/>
          </p:cNvSpPr>
          <p:nvPr/>
        </p:nvSpPr>
        <p:spPr bwMode="auto">
          <a:xfrm>
            <a:off x="268288" y="4862513"/>
            <a:ext cx="1079439" cy="3099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mtClean="0">
                <a:solidFill>
                  <a:srgbClr val="000000"/>
                </a:solidFill>
              </a:rPr>
              <a:t>ProjeQtOr</a:t>
            </a:r>
            <a:endParaRPr lang="de-DE">
              <a:solidFill>
                <a:srgbClr val="000000"/>
              </a:solidFill>
            </a:endParaRPr>
          </a:p>
        </p:txBody>
      </p:sp>
      <p:pic>
        <p:nvPicPr>
          <p:cNvPr id="30748" name="Picture 4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27888" y="3249613"/>
            <a:ext cx="1816100" cy="10064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749" name="Picture 4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46700" y="3240088"/>
            <a:ext cx="1793875" cy="9969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750" name="Picture 5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444875" y="3243263"/>
            <a:ext cx="1831975" cy="10160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751" name="Picture 5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543050" y="4491038"/>
            <a:ext cx="1800225" cy="9985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752" name="Picture 5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348288" y="4483100"/>
            <a:ext cx="1811337" cy="10048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753" name="Picture 5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454400" y="4481513"/>
            <a:ext cx="1806575" cy="10001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754" name="Picture 5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227888" y="4473575"/>
            <a:ext cx="1822450" cy="10112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35" name="Text Box 15"/>
          <p:cNvSpPr txBox="1">
            <a:spLocks noChangeArrowheads="1"/>
          </p:cNvSpPr>
          <p:nvPr/>
        </p:nvSpPr>
        <p:spPr bwMode="auto">
          <a:xfrm>
            <a:off x="3973513" y="2957513"/>
            <a:ext cx="623887" cy="306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Light</a:t>
            </a:r>
          </a:p>
        </p:txBody>
      </p:sp>
      <p:sp>
        <p:nvSpPr>
          <p:cNvPr id="36" name="Text Box 17"/>
          <p:cNvSpPr txBox="1">
            <a:spLocks noChangeArrowheads="1"/>
          </p:cNvSpPr>
          <p:nvPr/>
        </p:nvSpPr>
        <p:spPr bwMode="auto">
          <a:xfrm>
            <a:off x="5976938" y="2960688"/>
            <a:ext cx="604837"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Dark</a:t>
            </a:r>
          </a:p>
        </p:txBody>
      </p:sp>
      <p:sp>
        <p:nvSpPr>
          <p:cNvPr id="37" name="Text Box 15"/>
          <p:cNvSpPr txBox="1">
            <a:spLocks noChangeArrowheads="1"/>
          </p:cNvSpPr>
          <p:nvPr/>
        </p:nvSpPr>
        <p:spPr bwMode="auto">
          <a:xfrm>
            <a:off x="2100263" y="2951163"/>
            <a:ext cx="823912"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Default</a:t>
            </a:r>
          </a:p>
        </p:txBody>
      </p:sp>
      <p:sp>
        <p:nvSpPr>
          <p:cNvPr id="38" name="Text Box 17"/>
          <p:cNvSpPr txBox="1">
            <a:spLocks noChangeArrowheads="1"/>
          </p:cNvSpPr>
          <p:nvPr/>
        </p:nvSpPr>
        <p:spPr bwMode="auto">
          <a:xfrm>
            <a:off x="7875588" y="2940050"/>
            <a:ext cx="514350"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Fire</a:t>
            </a:r>
          </a:p>
        </p:txBody>
      </p:sp>
      <p:sp>
        <p:nvSpPr>
          <p:cNvPr id="39" name="Text Box 15"/>
          <p:cNvSpPr txBox="1">
            <a:spLocks noChangeArrowheads="1"/>
          </p:cNvSpPr>
          <p:nvPr/>
        </p:nvSpPr>
        <p:spPr bwMode="auto">
          <a:xfrm>
            <a:off x="4017963" y="4232275"/>
            <a:ext cx="658812"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Earth</a:t>
            </a:r>
          </a:p>
        </p:txBody>
      </p:sp>
      <p:sp>
        <p:nvSpPr>
          <p:cNvPr id="40" name="Text Box 17"/>
          <p:cNvSpPr txBox="1">
            <a:spLocks noChangeArrowheads="1"/>
          </p:cNvSpPr>
          <p:nvPr/>
        </p:nvSpPr>
        <p:spPr bwMode="auto">
          <a:xfrm>
            <a:off x="5942013" y="4211638"/>
            <a:ext cx="715962"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Water</a:t>
            </a:r>
          </a:p>
        </p:txBody>
      </p:sp>
      <p:sp>
        <p:nvSpPr>
          <p:cNvPr id="41" name="Text Box 15"/>
          <p:cNvSpPr txBox="1">
            <a:spLocks noChangeArrowheads="1"/>
          </p:cNvSpPr>
          <p:nvPr/>
        </p:nvSpPr>
        <p:spPr bwMode="auto">
          <a:xfrm>
            <a:off x="2144713" y="4214813"/>
            <a:ext cx="735012"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Forest</a:t>
            </a:r>
          </a:p>
        </p:txBody>
      </p:sp>
      <p:sp>
        <p:nvSpPr>
          <p:cNvPr id="42" name="Text Box 17"/>
          <p:cNvSpPr txBox="1">
            <a:spLocks noChangeArrowheads="1"/>
          </p:cNvSpPr>
          <p:nvPr/>
        </p:nvSpPr>
        <p:spPr bwMode="auto">
          <a:xfrm>
            <a:off x="7848600" y="4205288"/>
            <a:ext cx="625475"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Wine</a:t>
            </a:r>
          </a:p>
        </p:txBody>
      </p:sp>
      <p:sp>
        <p:nvSpPr>
          <p:cNvPr id="46" name="Text Box 15"/>
          <p:cNvSpPr txBox="1">
            <a:spLocks noChangeArrowheads="1"/>
          </p:cNvSpPr>
          <p:nvPr/>
        </p:nvSpPr>
        <p:spPr bwMode="auto">
          <a:xfrm>
            <a:off x="4016375" y="5489575"/>
            <a:ext cx="623888" cy="306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Light</a:t>
            </a:r>
          </a:p>
        </p:txBody>
      </p:sp>
      <p:sp>
        <p:nvSpPr>
          <p:cNvPr id="47" name="Text Box 17"/>
          <p:cNvSpPr txBox="1">
            <a:spLocks noChangeArrowheads="1"/>
          </p:cNvSpPr>
          <p:nvPr/>
        </p:nvSpPr>
        <p:spPr bwMode="auto">
          <a:xfrm>
            <a:off x="5700713" y="5459413"/>
            <a:ext cx="1157287"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Contrasted</a:t>
            </a:r>
          </a:p>
        </p:txBody>
      </p:sp>
      <p:sp>
        <p:nvSpPr>
          <p:cNvPr id="48" name="Text Box 15"/>
          <p:cNvSpPr txBox="1">
            <a:spLocks noChangeArrowheads="1"/>
          </p:cNvSpPr>
          <p:nvPr/>
        </p:nvSpPr>
        <p:spPr bwMode="auto">
          <a:xfrm>
            <a:off x="2054225" y="5472113"/>
            <a:ext cx="823913"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Default</a:t>
            </a:r>
          </a:p>
        </p:txBody>
      </p:sp>
    </p:spTree>
    <p:extLst>
      <p:ext uri="{BB962C8B-B14F-4D97-AF65-F5344CB8AC3E}">
        <p14:creationId xmlns:p14="http://schemas.microsoft.com/office/powerpoint/2010/main" val="30412505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Funktionen (2/5)</a:t>
            </a:r>
            <a:endParaRPr lang="de-DE" sz="1800" b="1">
              <a:solidFill>
                <a:srgbClr val="000000"/>
              </a:solidFill>
            </a:endParaRPr>
          </a:p>
        </p:txBody>
      </p:sp>
      <p:sp>
        <p:nvSpPr>
          <p:cNvPr id="4099" name="Rectangle 2"/>
          <p:cNvSpPr>
            <a:spLocks noChangeArrowheads="1"/>
          </p:cNvSpPr>
          <p:nvPr/>
        </p:nvSpPr>
        <p:spPr bwMode="auto">
          <a:xfrm>
            <a:off x="0" y="804862"/>
            <a:ext cx="9143999" cy="6053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Finanzen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Individuell Kosten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Projektaufwand</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Aufträge</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Rechnungswesen, mit mehreren Abrechnungsarten, je nach Projekttyp</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Definition von Leistungspreisen für Material und Aufwandsabrechnung</a:t>
            </a:r>
            <a:endParaRPr lang="de-DE" sz="1000" b="1" u="sng"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Risikomanagementplan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Risikoverfolgung mit vollständiger Beschreibung der Risiken und Kritikalität.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Problemverfolgung, um Projektprobleme zu verfolgen, wenn Risiken </a:t>
            </a:r>
            <a:r>
              <a:rPr lang="de-DE" dirty="0" smtClean="0">
                <a:solidFill>
                  <a:srgbClr val="000000"/>
                </a:solidFill>
              </a:rPr>
              <a:t>auftreten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Chancenmanagement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Link Management, zwischen Aktionen, Probleme und Risiken, oder einem anderen Element</a:t>
            </a:r>
            <a:endParaRPr lang="de-DE" sz="1000"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Prüfprotokolle</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Nachbereitung </a:t>
            </a:r>
            <a:r>
              <a:rPr lang="de-DE" dirty="0" smtClean="0">
                <a:solidFill>
                  <a:srgbClr val="000000"/>
                </a:solidFill>
              </a:rPr>
              <a:t>von Besprechungen durch Besprechungsprotokollen </a:t>
            </a:r>
            <a:r>
              <a:rPr lang="de-DE" dirty="0">
                <a:solidFill>
                  <a:srgbClr val="000000"/>
                </a:solidFill>
              </a:rPr>
              <a:t>mit Zusammenfassung </a:t>
            </a:r>
            <a:r>
              <a:rPr lang="de-DE" dirty="0" smtClean="0">
                <a:solidFill>
                  <a:srgbClr val="000000"/>
                </a:solidFill>
              </a:rPr>
              <a:t>und Status; Organisation von regelmäßigen Besprechungen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Nachverfolgung </a:t>
            </a:r>
            <a:r>
              <a:rPr lang="de-DE" dirty="0" smtClean="0">
                <a:solidFill>
                  <a:srgbClr val="000000"/>
                </a:solidFill>
              </a:rPr>
              <a:t>von </a:t>
            </a:r>
            <a:r>
              <a:rPr lang="de-DE" dirty="0">
                <a:solidFill>
                  <a:srgbClr val="000000"/>
                </a:solidFill>
              </a:rPr>
              <a:t>Entscheidungen, mit vollständiger Beschreibung und </a:t>
            </a:r>
            <a:r>
              <a:rPr lang="de-DE" dirty="0" smtClean="0">
                <a:solidFill>
                  <a:srgbClr val="000000"/>
                </a:solidFill>
              </a:rPr>
              <a:t>Verwaltung der Quelle</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Fragenverwaltung zur Verfolgung der Kommunikation inklusive der Antworten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Link Management, </a:t>
            </a:r>
            <a:r>
              <a:rPr lang="de-DE" dirty="0">
                <a:solidFill>
                  <a:srgbClr val="000000"/>
                </a:solidFill>
              </a:rPr>
              <a:t>zwischen Meetings und Entscheidungen und Fragen, oder jedes andere </a:t>
            </a:r>
            <a:r>
              <a:rPr lang="de-DE" dirty="0" smtClean="0">
                <a:solidFill>
                  <a:srgbClr val="000000"/>
                </a:solidFill>
              </a:rPr>
              <a:t>Element</a:t>
            </a:r>
          </a:p>
          <a:p>
            <a:pPr marL="342900" indent="-336550" algn="l">
              <a:spcBef>
                <a:spcPts val="350"/>
              </a:spcBef>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sz="1000" b="1" u="sng"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Werkzeuge</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Nachrichtenverwaltung in der Heute aktuell Anzeige, </a:t>
            </a:r>
            <a:r>
              <a:rPr lang="de-DE" dirty="0">
                <a:solidFill>
                  <a:srgbClr val="000000"/>
                </a:solidFill>
              </a:rPr>
              <a:t>um mit den Benutzern </a:t>
            </a:r>
            <a:r>
              <a:rPr lang="de-DE" dirty="0" smtClean="0">
                <a:solidFill>
                  <a:srgbClr val="000000"/>
                </a:solidFill>
              </a:rPr>
              <a:t>zu kommunizieren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Importieren Sie Elemente (Tickets oder andere) </a:t>
            </a:r>
            <a:r>
              <a:rPr lang="de-DE" dirty="0" smtClean="0">
                <a:solidFill>
                  <a:srgbClr val="000000"/>
                </a:solidFill>
              </a:rPr>
              <a:t>per </a:t>
            </a:r>
            <a:r>
              <a:rPr lang="de-DE" dirty="0">
                <a:solidFill>
                  <a:srgbClr val="000000"/>
                </a:solidFill>
              </a:rPr>
              <a:t>CSV- oder XLSX-</a:t>
            </a:r>
            <a:r>
              <a:rPr lang="de-DE" dirty="0" smtClean="0">
                <a:solidFill>
                  <a:srgbClr val="000000"/>
                </a:solidFill>
              </a:rPr>
              <a:t>Dateien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Anzeige von gesendeten E-Mails und gesendeten </a:t>
            </a:r>
            <a:r>
              <a:rPr lang="de-DE" dirty="0" smtClean="0">
                <a:solidFill>
                  <a:srgbClr val="000000"/>
                </a:solidFill>
              </a:rPr>
              <a:t>Warnungen</a:t>
            </a:r>
            <a:endParaRPr lang="de-DE" dirty="0">
              <a:solidFill>
                <a:srgbClr val="000000"/>
              </a:solidFill>
            </a:endParaRPr>
          </a:p>
        </p:txBody>
      </p:sp>
    </p:spTree>
    <p:extLst>
      <p:ext uri="{BB962C8B-B14F-4D97-AF65-F5344CB8AC3E}">
        <p14:creationId xmlns:p14="http://schemas.microsoft.com/office/powerpoint/2010/main" val="8124305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a:solidFill>
                  <a:srgbClr val="000000"/>
                </a:solidFill>
              </a:rPr>
              <a:t>Themen (2/2)</a:t>
            </a:r>
          </a:p>
        </p:txBody>
      </p:sp>
      <p:sp>
        <p:nvSpPr>
          <p:cNvPr id="31747" name="Rectangle 2"/>
          <p:cNvSpPr>
            <a:spLocks noChangeArrowheads="1"/>
          </p:cNvSpPr>
          <p:nvPr/>
        </p:nvSpPr>
        <p:spPr bwMode="auto">
          <a:xfrm>
            <a:off x="1851025" y="1533525"/>
            <a:ext cx="457200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31748" name="Picture 3"/>
          <p:cNvSpPr>
            <a:spLocks noChangeAspect="1" noChangeArrowheads="1"/>
          </p:cNvSpPr>
          <p:nvPr/>
        </p:nvSpPr>
        <p:spPr bwMode="auto">
          <a:xfrm>
            <a:off x="2925763" y="1377950"/>
            <a:ext cx="1824037" cy="9715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fr-FR"/>
          </a:p>
        </p:txBody>
      </p:sp>
      <p:pic>
        <p:nvPicPr>
          <p:cNvPr id="3174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29175" y="1377950"/>
            <a:ext cx="1828800" cy="9731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1750" name="Picture 5"/>
          <p:cNvSpPr>
            <a:spLocks noChangeAspect="1" noChangeArrowheads="1"/>
          </p:cNvSpPr>
          <p:nvPr/>
        </p:nvSpPr>
        <p:spPr bwMode="auto">
          <a:xfrm>
            <a:off x="1004888" y="2457450"/>
            <a:ext cx="1828800" cy="9779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fr-FR"/>
          </a:p>
        </p:txBody>
      </p:sp>
      <p:pic>
        <p:nvPicPr>
          <p:cNvPr id="31751"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04888" y="1377950"/>
            <a:ext cx="1828800" cy="9731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52"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21000" y="2457450"/>
            <a:ext cx="1828800" cy="9763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53"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26000" y="2457450"/>
            <a:ext cx="1831975" cy="9779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54"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12825" y="3538538"/>
            <a:ext cx="1828800" cy="9779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1755" name="Text Box 10"/>
          <p:cNvSpPr txBox="1">
            <a:spLocks noChangeArrowheads="1"/>
          </p:cNvSpPr>
          <p:nvPr/>
        </p:nvSpPr>
        <p:spPr bwMode="auto">
          <a:xfrm>
            <a:off x="103188" y="1738313"/>
            <a:ext cx="573087" cy="306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Blau</a:t>
            </a:r>
          </a:p>
        </p:txBody>
      </p:sp>
      <p:sp>
        <p:nvSpPr>
          <p:cNvPr id="31756" name="Text Box 11"/>
          <p:cNvSpPr txBox="1">
            <a:spLocks noChangeArrowheads="1"/>
          </p:cNvSpPr>
          <p:nvPr/>
        </p:nvSpPr>
        <p:spPr bwMode="auto">
          <a:xfrm>
            <a:off x="103188" y="2781300"/>
            <a:ext cx="522287" cy="306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rot</a:t>
            </a:r>
          </a:p>
        </p:txBody>
      </p:sp>
      <p:sp>
        <p:nvSpPr>
          <p:cNvPr id="31757" name="Text Box 12"/>
          <p:cNvSpPr txBox="1">
            <a:spLocks noChangeArrowheads="1"/>
          </p:cNvSpPr>
          <p:nvPr/>
        </p:nvSpPr>
        <p:spPr bwMode="auto">
          <a:xfrm>
            <a:off x="103188" y="3844925"/>
            <a:ext cx="722312" cy="306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Grün</a:t>
            </a:r>
          </a:p>
        </p:txBody>
      </p:sp>
      <p:sp>
        <p:nvSpPr>
          <p:cNvPr id="31758" name="Text Box 13"/>
          <p:cNvSpPr txBox="1">
            <a:spLocks noChangeArrowheads="1"/>
          </p:cNvSpPr>
          <p:nvPr/>
        </p:nvSpPr>
        <p:spPr bwMode="auto">
          <a:xfrm>
            <a:off x="139700" y="4941888"/>
            <a:ext cx="835025" cy="306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Orange</a:t>
            </a:r>
          </a:p>
        </p:txBody>
      </p:sp>
      <p:sp>
        <p:nvSpPr>
          <p:cNvPr id="31759" name="Text Box 14"/>
          <p:cNvSpPr txBox="1">
            <a:spLocks noChangeArrowheads="1"/>
          </p:cNvSpPr>
          <p:nvPr/>
        </p:nvSpPr>
        <p:spPr bwMode="auto">
          <a:xfrm>
            <a:off x="139700" y="6022975"/>
            <a:ext cx="608013" cy="306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Grau</a:t>
            </a:r>
          </a:p>
        </p:txBody>
      </p:sp>
      <p:pic>
        <p:nvPicPr>
          <p:cNvPr id="31763" name="Picture 1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04888" y="4616450"/>
            <a:ext cx="1828800" cy="9763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64" name="Picture 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04888" y="5697538"/>
            <a:ext cx="1831975" cy="9779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65" name="Picture 2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13063" y="5692775"/>
            <a:ext cx="1828800" cy="9763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66" name="Picture 2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826000" y="5691188"/>
            <a:ext cx="1831975" cy="9779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68" name="Picture 2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921000" y="3536950"/>
            <a:ext cx="1828800" cy="9779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69" name="Picture 25"/>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29175" y="3536950"/>
            <a:ext cx="1828800" cy="9763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70" name="Picture 2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921000" y="4616450"/>
            <a:ext cx="1828800" cy="9763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71" name="Picture 27"/>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829175" y="4616450"/>
            <a:ext cx="1828800" cy="9763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72" name="Picture 3"/>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19413" y="1381125"/>
            <a:ext cx="1824037" cy="9715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73" name="Picture 5"/>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98538" y="2460625"/>
            <a:ext cx="1828800" cy="9779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1774" name="Picture 2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070725" y="5703888"/>
            <a:ext cx="1828800" cy="97631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1" name="Rectangle 2"/>
          <p:cNvSpPr>
            <a:spLocks noChangeArrowheads="1"/>
          </p:cNvSpPr>
          <p:nvPr/>
        </p:nvSpPr>
        <p:spPr bwMode="auto">
          <a:xfrm>
            <a:off x="1851025" y="1533525"/>
            <a:ext cx="457200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32" name="Text Box 15"/>
          <p:cNvSpPr txBox="1">
            <a:spLocks noChangeArrowheads="1"/>
          </p:cNvSpPr>
          <p:nvPr/>
        </p:nvSpPr>
        <p:spPr bwMode="auto">
          <a:xfrm>
            <a:off x="1581150" y="944563"/>
            <a:ext cx="623888" cy="306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Light</a:t>
            </a:r>
          </a:p>
        </p:txBody>
      </p:sp>
      <p:sp>
        <p:nvSpPr>
          <p:cNvPr id="33" name="Text Box 16"/>
          <p:cNvSpPr txBox="1">
            <a:spLocks noChangeArrowheads="1"/>
          </p:cNvSpPr>
          <p:nvPr/>
        </p:nvSpPr>
        <p:spPr bwMode="auto">
          <a:xfrm>
            <a:off x="3530600" y="944563"/>
            <a:ext cx="606425" cy="306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Dark</a:t>
            </a:r>
          </a:p>
        </p:txBody>
      </p:sp>
      <p:sp>
        <p:nvSpPr>
          <p:cNvPr id="34" name="Text Box 17"/>
          <p:cNvSpPr txBox="1">
            <a:spLocks noChangeArrowheads="1"/>
          </p:cNvSpPr>
          <p:nvPr/>
        </p:nvSpPr>
        <p:spPr bwMode="auto">
          <a:xfrm>
            <a:off x="5137150" y="944563"/>
            <a:ext cx="1160463" cy="306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Contrasted</a:t>
            </a:r>
          </a:p>
        </p:txBody>
      </p:sp>
      <p:sp>
        <p:nvSpPr>
          <p:cNvPr id="35" name="Text Box 23"/>
          <p:cNvSpPr txBox="1">
            <a:spLocks noChangeArrowheads="1"/>
          </p:cNvSpPr>
          <p:nvPr/>
        </p:nvSpPr>
        <p:spPr bwMode="auto">
          <a:xfrm>
            <a:off x="7292975" y="5408613"/>
            <a:ext cx="1428750" cy="306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en-US">
                <a:solidFill>
                  <a:srgbClr val="000000"/>
                </a:solidFill>
              </a:rPr>
              <a:t>Black &amp; White</a:t>
            </a:r>
          </a:p>
        </p:txBody>
      </p:sp>
    </p:spTree>
    <p:extLst>
      <p:ext uri="{BB962C8B-B14F-4D97-AF65-F5344CB8AC3E}">
        <p14:creationId xmlns:p14="http://schemas.microsoft.com/office/powerpoint/2010/main" val="40010689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1"/>
          <p:cNvSpPr>
            <a:spLocks noChangeArrowheads="1"/>
          </p:cNvSpPr>
          <p:nvPr/>
        </p:nvSpPr>
        <p:spPr bwMode="auto">
          <a:xfrm>
            <a:off x="163513" y="3998913"/>
            <a:ext cx="8856662" cy="2036762"/>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de-DE">
              <a:cs typeface="Arial" charset="0"/>
            </a:endParaRPr>
          </a:p>
        </p:txBody>
      </p:sp>
      <p:sp>
        <p:nvSpPr>
          <p:cNvPr id="32771"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defRPr/>
            </a:pPr>
            <a:r>
              <a:rPr lang="de-DE" sz="1800" b="1" smtClean="0">
                <a:solidFill>
                  <a:srgbClr val="000000"/>
                </a:solidFill>
              </a:rPr>
              <a:t>Mehrsprachigkeit</a:t>
            </a:r>
          </a:p>
        </p:txBody>
      </p:sp>
      <p:sp>
        <p:nvSpPr>
          <p:cNvPr id="32772" name="Rectangle 3"/>
          <p:cNvSpPr>
            <a:spLocks noChangeArrowheads="1"/>
          </p:cNvSpPr>
          <p:nvPr/>
        </p:nvSpPr>
        <p:spPr bwMode="auto">
          <a:xfrm>
            <a:off x="2286000" y="1460500"/>
            <a:ext cx="457200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de-DE">
              <a:cs typeface="Arial" charset="0"/>
            </a:endParaRPr>
          </a:p>
        </p:txBody>
      </p:sp>
      <p:pic>
        <p:nvPicPr>
          <p:cNvPr id="3277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300" y="4087813"/>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2774" name="Rectangle 1"/>
          <p:cNvSpPr>
            <a:spLocks noChangeArrowheads="1"/>
          </p:cNvSpPr>
          <p:nvPr/>
        </p:nvSpPr>
        <p:spPr bwMode="auto">
          <a:xfrm>
            <a:off x="163513" y="6121400"/>
            <a:ext cx="8856662" cy="546100"/>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de-DE">
              <a:cs typeface="Arial" charset="0"/>
            </a:endParaRPr>
          </a:p>
        </p:txBody>
      </p:sp>
      <p:pic>
        <p:nvPicPr>
          <p:cNvPr id="3277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300" y="6183313"/>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2776" name="Rectangle 4"/>
          <p:cNvSpPr>
            <a:spLocks noChangeArrowheads="1"/>
          </p:cNvSpPr>
          <p:nvPr/>
        </p:nvSpPr>
        <p:spPr bwMode="auto">
          <a:xfrm>
            <a:off x="179388" y="788988"/>
            <a:ext cx="8713787" cy="59114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ProjeQtOr ist mehrsprachig. Jeder Benutzer kann die Sprache wählen, in der alle Beschriftungen angezeigt werden sollen. Natürlich werden die Daten als Eingabe angezeigt, es wird keine Übersetzung durchgeführt.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lang="de-DE" smtClean="0">
              <a:solidFill>
                <a:srgbClr val="000000"/>
              </a:solidFill>
              <a:cs typeface="Arial"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Auf dem Anmeldebildschirm wird das Gebietsschema des Browsers verwendet, um Bildunterschriften anzuzeigen.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Bei der Verbindung wird die vom Benutzer gewählte (und gespeicherte) Sprache verwendet.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Bei der Auswahl einer neuen Sprache werden nur aktualisierte Daten in der neu gewählten Sprache angezeigt. Beispielsweise werden alle Menüpunkte in der alten Sprache gehalten. Zum Aktualisieren, Speichern von Parametern, Trennen und Wiederverbinden.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lang="de-DE" smtClean="0">
              <a:solidFill>
                <a:srgbClr val="000000"/>
              </a:solidFill>
              <a:cs typeface="Arial"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Der Administrator kann die Standardsprache festlegen. Dieser wird auf dem Anmeldebildschirm verwendet. Sie wird auch verwendet, solange der angeschlossene Benutzer nicht seine bevorzugte Anzeigesprache gewählt hat.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lang="de-DE" smtClean="0">
              <a:solidFill>
                <a:srgbClr val="000000"/>
              </a:solidFill>
              <a:cs typeface="Arial" charset="0"/>
            </a:endParaRPr>
          </a:p>
          <a:p>
            <a:pPr marL="532800" lvl="3"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Alle Beschriftungen und Meldungen werden in einer Excel-Datei : /tool/i18n/nls/lang.xls gespeichert. Um Daten zu ändern (oder zu korrigieren), öffnen Sie die Datei an ihrem Standardort, aktivieren von Makros. “Sichern unter", mit dem gleichen Namen (um sicherzustellen, dass das Standard-Repository das Standard-Repository ist). Klicken Sie auf die Schaltfläche generieren.</a:t>
            </a:r>
          </a:p>
          <a:p>
            <a:pPr marL="532800" lvl="3"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Alle entsprechenden Sprachdateien werden automatisch im Unterordner /tool.i18n/nsl erzeugt. Um in eine neue Sprache zu übersetzen, aktualisieren Sie eine der vorhandenen Spalten, testen Sie mit dem entsprechenden Gebietsschema und senden Sie die Datei an support@projeqtor.org, um die neue Sprache in das Tool zu integrieren.</a:t>
            </a:r>
          </a:p>
          <a:p>
            <a:pPr marL="532800" lvl="3" indent="0"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lang="de-DE" smtClean="0">
              <a:solidFill>
                <a:srgbClr val="000000"/>
              </a:solidFill>
              <a:cs typeface="Arial" charset="0"/>
            </a:endParaRPr>
          </a:p>
          <a:p>
            <a:pPr marL="532800" lvl="3" indent="0"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Die aktuelle Version unterstützt Englisch, Französisch, Deutsch, Spanisch, Portugiesisch, Russisch und Chinesisch.</a:t>
            </a:r>
            <a:endParaRPr lang="de-DE">
              <a:solidFill>
                <a:srgbClr val="000000"/>
              </a:solidFill>
              <a:cs typeface="Arial"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1"/>
          <p:cNvSpPr>
            <a:spLocks noChangeArrowheads="1"/>
          </p:cNvSpPr>
          <p:nvPr/>
        </p:nvSpPr>
        <p:spPr bwMode="auto">
          <a:xfrm>
            <a:off x="153988" y="1068388"/>
            <a:ext cx="8856662" cy="1847850"/>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de-DE">
              <a:cs typeface="Arial" charset="0"/>
            </a:endParaRPr>
          </a:p>
        </p:txBody>
      </p:sp>
      <p:sp>
        <p:nvSpPr>
          <p:cNvPr id="33795" name="Text Box 2"/>
          <p:cNvSpPr txBox="1">
            <a:spLocks noChangeArrowheads="1"/>
          </p:cNvSpPr>
          <p:nvPr/>
        </p:nvSpPr>
        <p:spPr bwMode="auto">
          <a:xfrm>
            <a:off x="1754188" y="123825"/>
            <a:ext cx="601027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defRPr/>
            </a:pPr>
            <a:r>
              <a:rPr lang="de-DE" sz="1800" b="1" smtClean="0">
                <a:solidFill>
                  <a:srgbClr val="000000"/>
                </a:solidFill>
              </a:rPr>
              <a:t>Erzeugungsspezifikation</a:t>
            </a:r>
            <a:endParaRPr lang="de-DE" sz="1800" b="1">
              <a:solidFill>
                <a:srgbClr val="000000"/>
              </a:solidFill>
            </a:endParaRPr>
          </a:p>
        </p:txBody>
      </p:sp>
      <p:sp>
        <p:nvSpPr>
          <p:cNvPr id="33796" name="Rectangle 3"/>
          <p:cNvSpPr>
            <a:spLocks noChangeArrowheads="1"/>
          </p:cNvSpPr>
          <p:nvPr/>
        </p:nvSpPr>
        <p:spPr bwMode="auto">
          <a:xfrm>
            <a:off x="250825" y="1052513"/>
            <a:ext cx="8739188" cy="18176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442913" lvl="1" indent="14288"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Es kann vorkommen, dass es nicht möglich ist, eine Datei an Ihr neues Ticket anzuhängen. In der Tat, da ein Anwender ein Ticket aktualisieren kann, ist es möglich, eine Datei beizufügen. Das ist keine Frage einer Prüfung. </a:t>
            </a:r>
          </a:p>
          <a:p>
            <a:pPr marL="442913" lvl="1" indent="14288"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Der Grund dafür liegt darin, dass diese Funktionalität beim Anlegen nicht erscheint. Sie müssen zuerst speichern, um eine Datei anhängen zu können.</a:t>
            </a:r>
          </a:p>
          <a:p>
            <a:pPr marL="442913" lvl="1" indent="14288"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Diese Regel gilt für alle abhängigen Elemente: Anhänge, Notizen, Zuordnungen, Vorgänger-Elemente, Nachfolger-Elemente und Verknüpfungen zwischen Risiko, Aktionen und Problemen. Einfach merken: </a:t>
            </a:r>
            <a:r>
              <a:rPr lang="de-DE" b="1" smtClean="0">
                <a:solidFill>
                  <a:srgbClr val="000000"/>
                </a:solidFill>
                <a:cs typeface="Arial" charset="0"/>
              </a:rPr>
              <a:t>immer zuerst "speichern”</a:t>
            </a:r>
            <a:r>
              <a:rPr lang="de-DE" smtClean="0">
                <a:solidFill>
                  <a:srgbClr val="000000"/>
                </a:solidFill>
                <a:cs typeface="Arial" charset="0"/>
              </a:rPr>
              <a:t>.</a:t>
            </a:r>
            <a:endParaRPr lang="de-DE">
              <a:solidFill>
                <a:srgbClr val="000000"/>
              </a:solidFill>
              <a:cs typeface="Arial" charset="0"/>
            </a:endParaRPr>
          </a:p>
        </p:txBody>
      </p:sp>
      <p:sp>
        <p:nvSpPr>
          <p:cNvPr id="33797" name="Rectangle 4"/>
          <p:cNvSpPr>
            <a:spLocks noChangeArrowheads="1"/>
          </p:cNvSpPr>
          <p:nvPr/>
        </p:nvSpPr>
        <p:spPr bwMode="auto">
          <a:xfrm>
            <a:off x="160338" y="3106738"/>
            <a:ext cx="8856662"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de-DE">
              <a:cs typeface="Arial" charset="0"/>
            </a:endParaRPr>
          </a:p>
        </p:txBody>
      </p:sp>
      <p:pic>
        <p:nvPicPr>
          <p:cNvPr id="3379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538" y="315595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3799"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5900" y="1116013"/>
            <a:ext cx="360363"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3800" name="Rectangle 7"/>
          <p:cNvSpPr>
            <a:spLocks noChangeArrowheads="1"/>
          </p:cNvSpPr>
          <p:nvPr/>
        </p:nvSpPr>
        <p:spPr bwMode="auto">
          <a:xfrm>
            <a:off x="687388" y="3197225"/>
            <a:ext cx="8220075" cy="3095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Seit V1.3.0 können Sie, wie in Office-Tools, schnell mit[CTRL oder STRG]+S speichern.</a:t>
            </a:r>
            <a:endParaRPr lang="de-DE">
              <a:solidFill>
                <a:srgbClr val="000000"/>
              </a:solidFill>
              <a:cs typeface="Arial" charset="0"/>
            </a:endParaRPr>
          </a:p>
        </p:txBody>
      </p:sp>
      <p:sp>
        <p:nvSpPr>
          <p:cNvPr id="6152" name="Rectangle 1"/>
          <p:cNvSpPr>
            <a:spLocks noChangeArrowheads="1"/>
          </p:cNvSpPr>
          <p:nvPr/>
        </p:nvSpPr>
        <p:spPr bwMode="auto">
          <a:xfrm>
            <a:off x="160338" y="3697288"/>
            <a:ext cx="8747125" cy="32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ct val="102000"/>
              </a:lnSpc>
              <a:spcBef>
                <a:spcPts val="250"/>
              </a:spcBef>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Jedes Element hat eine eindeutige ID, die bei der Erstellung automatisch generiert wird. Die ID ist chronologisch gegliedert, für alle Arten von Elementen (Aktivität, Ticket). Die ID wird für alle Projekte und alle Typen (z.B. Vorfälle) der gleichen Art (z.B. Ticket) freigegeben.</a:t>
            </a:r>
          </a:p>
          <a:p>
            <a:pPr algn="l">
              <a:lnSpc>
                <a:spcPct val="102000"/>
              </a:lnSpc>
              <a:spcBef>
                <a:spcPts val="250"/>
              </a:spcBef>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Die Referenz wird nach der ID angezeigt, die bei der Erstellung automatisch generiert wird. Die Referenz hängt vom eingestellten Format unter Globale Parameter ab.</a:t>
            </a:r>
          </a:p>
          <a:p>
            <a:pPr algn="l">
              <a:lnSpc>
                <a:spcPct val="102000"/>
              </a:lnSpc>
              <a:spcBef>
                <a:spcPts val="250"/>
              </a:spcBef>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Im Standardformat ist jedes Projekt / Element spezifisch nummeriert.</a:t>
            </a:r>
          </a:p>
          <a:p>
            <a:pPr algn="l">
              <a:lnSpc>
                <a:spcPct val="102000"/>
              </a:lnSpc>
              <a:spcBef>
                <a:spcPts val="250"/>
              </a:spcBef>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mtClean="0">
              <a:solidFill>
                <a:srgbClr val="000000"/>
              </a:solidFill>
            </a:endParaRPr>
          </a:p>
          <a:p>
            <a:pPr marL="1028700" lvl="1" algn="l">
              <a:lnSpc>
                <a:spcPct val="102000"/>
              </a:lnSpc>
              <a:spcBef>
                <a:spcPts val="250"/>
              </a:spcBef>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Create ticket type “incident” on Project 1 	</a:t>
            </a:r>
            <a:r>
              <a:rPr lang="de-DE" sz="1000" smtClean="0">
                <a:solidFill>
                  <a:srgbClr val="000000"/>
                </a:solidFill>
                <a:sym typeface="Wingdings" charset="0"/>
              </a:rPr>
              <a:t></a:t>
            </a:r>
            <a:r>
              <a:rPr lang="de-DE" sz="1000" smtClean="0">
                <a:solidFill>
                  <a:srgbClr val="000000"/>
                </a:solidFill>
              </a:rPr>
              <a:t> Id #1	</a:t>
            </a:r>
            <a:r>
              <a:rPr lang="de-DE" sz="1000" smtClean="0">
                <a:solidFill>
                  <a:srgbClr val="000000"/>
                </a:solidFill>
                <a:sym typeface="Wingdings" charset="0"/>
              </a:rPr>
              <a:t> </a:t>
            </a:r>
            <a:r>
              <a:rPr lang="de-DE" sz="1000" smtClean="0">
                <a:solidFill>
                  <a:srgbClr val="000000"/>
                </a:solidFill>
              </a:rPr>
              <a:t> Reference PRO1-INC-0001</a:t>
            </a:r>
          </a:p>
          <a:p>
            <a:pPr marL="1028700" lvl="1" algn="l">
              <a:lnSpc>
                <a:spcPct val="102000"/>
              </a:lnSpc>
              <a:spcBef>
                <a:spcPts val="250"/>
              </a:spcBef>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Create ticket type “incident” on Project 2 	</a:t>
            </a:r>
            <a:r>
              <a:rPr lang="de-DE" sz="1000" smtClean="0">
                <a:solidFill>
                  <a:srgbClr val="000000"/>
                </a:solidFill>
                <a:sym typeface="Wingdings" charset="0"/>
              </a:rPr>
              <a:t></a:t>
            </a:r>
            <a:r>
              <a:rPr lang="de-DE" sz="1000" smtClean="0">
                <a:solidFill>
                  <a:srgbClr val="000000"/>
                </a:solidFill>
              </a:rPr>
              <a:t> Id #2	</a:t>
            </a:r>
            <a:r>
              <a:rPr lang="de-DE" sz="1000" smtClean="0">
                <a:solidFill>
                  <a:srgbClr val="000000"/>
                </a:solidFill>
                <a:sym typeface="Wingdings" charset="0"/>
              </a:rPr>
              <a:t> </a:t>
            </a:r>
            <a:r>
              <a:rPr lang="de-DE" sz="1000" smtClean="0">
                <a:solidFill>
                  <a:srgbClr val="000000"/>
                </a:solidFill>
              </a:rPr>
              <a:t> Reference PRO2-INC-0001</a:t>
            </a:r>
          </a:p>
          <a:p>
            <a:pPr marL="1028700" lvl="1" algn="l">
              <a:lnSpc>
                <a:spcPct val="102000"/>
              </a:lnSpc>
              <a:spcBef>
                <a:spcPts val="250"/>
              </a:spcBef>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Create ticket type “anomaly” on Project 1 	</a:t>
            </a:r>
            <a:r>
              <a:rPr lang="de-DE" sz="1000" smtClean="0">
                <a:solidFill>
                  <a:srgbClr val="000000"/>
                </a:solidFill>
                <a:sym typeface="Wingdings" charset="0"/>
              </a:rPr>
              <a:t></a:t>
            </a:r>
            <a:r>
              <a:rPr lang="de-DE" sz="1000" smtClean="0">
                <a:solidFill>
                  <a:srgbClr val="000000"/>
                </a:solidFill>
              </a:rPr>
              <a:t> Id #3	</a:t>
            </a:r>
            <a:r>
              <a:rPr lang="de-DE" sz="1000" smtClean="0">
                <a:solidFill>
                  <a:srgbClr val="000000"/>
                </a:solidFill>
                <a:sym typeface="Wingdings" charset="0"/>
              </a:rPr>
              <a:t> </a:t>
            </a:r>
            <a:r>
              <a:rPr lang="de-DE" sz="1000" smtClean="0">
                <a:solidFill>
                  <a:srgbClr val="000000"/>
                </a:solidFill>
              </a:rPr>
              <a:t> Reference PRO1-ANO-0001</a:t>
            </a:r>
          </a:p>
          <a:p>
            <a:pPr marL="1028700" lvl="1" algn="l">
              <a:lnSpc>
                <a:spcPct val="102000"/>
              </a:lnSpc>
              <a:spcBef>
                <a:spcPts val="250"/>
              </a:spcBef>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Create ticket type “incident” on Project 1 	</a:t>
            </a:r>
            <a:r>
              <a:rPr lang="de-DE" sz="1000" smtClean="0">
                <a:solidFill>
                  <a:srgbClr val="000000"/>
                </a:solidFill>
                <a:sym typeface="Wingdings" charset="0"/>
              </a:rPr>
              <a:t></a:t>
            </a:r>
            <a:r>
              <a:rPr lang="de-DE" sz="1000" smtClean="0">
                <a:solidFill>
                  <a:srgbClr val="000000"/>
                </a:solidFill>
              </a:rPr>
              <a:t> Id #4	</a:t>
            </a:r>
            <a:r>
              <a:rPr lang="de-DE" sz="1000" smtClean="0">
                <a:solidFill>
                  <a:srgbClr val="000000"/>
                </a:solidFill>
                <a:sym typeface="Wingdings" charset="0"/>
              </a:rPr>
              <a:t> </a:t>
            </a:r>
            <a:r>
              <a:rPr lang="de-DE" sz="1000" smtClean="0">
                <a:solidFill>
                  <a:srgbClr val="000000"/>
                </a:solidFill>
              </a:rPr>
              <a:t> Reference PRO1-INC-0002</a:t>
            </a:r>
          </a:p>
          <a:p>
            <a:pPr marL="1028700" lvl="1" algn="l">
              <a:lnSpc>
                <a:spcPct val="102000"/>
              </a:lnSpc>
              <a:spcBef>
                <a:spcPts val="250"/>
              </a:spcBef>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Create activity type “evolution” on Project 1 	</a:t>
            </a:r>
            <a:r>
              <a:rPr lang="de-DE" sz="1000" smtClean="0">
                <a:solidFill>
                  <a:srgbClr val="000000"/>
                </a:solidFill>
                <a:sym typeface="Wingdings" charset="0"/>
              </a:rPr>
              <a:t></a:t>
            </a:r>
            <a:r>
              <a:rPr lang="de-DE" sz="1000" smtClean="0">
                <a:solidFill>
                  <a:srgbClr val="000000"/>
                </a:solidFill>
              </a:rPr>
              <a:t> Id #1	</a:t>
            </a:r>
            <a:r>
              <a:rPr lang="de-DE" sz="1000" smtClean="0">
                <a:solidFill>
                  <a:srgbClr val="000000"/>
                </a:solidFill>
                <a:sym typeface="Wingdings" charset="0"/>
              </a:rPr>
              <a:t> </a:t>
            </a:r>
            <a:r>
              <a:rPr lang="de-DE" sz="1000" smtClean="0">
                <a:solidFill>
                  <a:srgbClr val="000000"/>
                </a:solidFill>
              </a:rPr>
              <a:t> Reference PRO1-EVO-0001</a:t>
            </a:r>
          </a:p>
          <a:p>
            <a:pPr marL="1028700" lvl="1" algn="l">
              <a:lnSpc>
                <a:spcPct val="102000"/>
              </a:lnSpc>
              <a:spcBef>
                <a:spcPts val="250"/>
              </a:spcBef>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Create activity type “evolution” on Project 2 	</a:t>
            </a:r>
            <a:r>
              <a:rPr lang="de-DE" sz="1000" smtClean="0">
                <a:solidFill>
                  <a:srgbClr val="000000"/>
                </a:solidFill>
                <a:sym typeface="Wingdings" charset="0"/>
              </a:rPr>
              <a:t></a:t>
            </a:r>
            <a:r>
              <a:rPr lang="de-DE" sz="1000" smtClean="0">
                <a:solidFill>
                  <a:srgbClr val="000000"/>
                </a:solidFill>
              </a:rPr>
              <a:t> Id #2	</a:t>
            </a:r>
            <a:r>
              <a:rPr lang="de-DE" sz="1000" smtClean="0">
                <a:solidFill>
                  <a:srgbClr val="000000"/>
                </a:solidFill>
                <a:sym typeface="Wingdings" charset="0"/>
              </a:rPr>
              <a:t> </a:t>
            </a:r>
            <a:r>
              <a:rPr lang="de-DE" sz="1000" smtClean="0">
                <a:solidFill>
                  <a:srgbClr val="000000"/>
                </a:solidFill>
              </a:rPr>
              <a:t> Reference PRO2-EVO-0001</a:t>
            </a:r>
          </a:p>
          <a:p>
            <a:pPr marL="1028700" lvl="1" algn="l">
              <a:lnSpc>
                <a:spcPct val="102000"/>
              </a:lnSpc>
              <a:spcBef>
                <a:spcPts val="250"/>
              </a:spcBef>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smtClean="0">
                <a:solidFill>
                  <a:srgbClr val="000000"/>
                </a:solidFill>
              </a:rPr>
              <a:t>...</a:t>
            </a:r>
          </a:p>
          <a:p>
            <a:pPr marL="1028700" lvl="1" algn="l">
              <a:lnSpc>
                <a:spcPct val="102000"/>
              </a:lnSpc>
              <a:spcBef>
                <a:spcPts val="250"/>
              </a:spcBef>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000">
              <a:solidFill>
                <a:srgbClr val="000000"/>
              </a:solidFill>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1"/>
          <p:cNvSpPr>
            <a:spLocks noChangeArrowheads="1"/>
          </p:cNvSpPr>
          <p:nvPr/>
        </p:nvSpPr>
        <p:spPr bwMode="auto">
          <a:xfrm>
            <a:off x="163513" y="1611313"/>
            <a:ext cx="8856662" cy="830262"/>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de-DE">
              <a:cs typeface="Arial" charset="0"/>
            </a:endParaRPr>
          </a:p>
        </p:txBody>
      </p:sp>
      <p:sp>
        <p:nvSpPr>
          <p:cNvPr id="34819" name="Text Box 2"/>
          <p:cNvSpPr txBox="1">
            <a:spLocks noChangeArrowheads="1"/>
          </p:cNvSpPr>
          <p:nvPr/>
        </p:nvSpPr>
        <p:spPr bwMode="auto">
          <a:xfrm>
            <a:off x="2268538" y="123825"/>
            <a:ext cx="4828005"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defRPr/>
            </a:pPr>
            <a:r>
              <a:rPr lang="de-DE" sz="1800" b="1" smtClean="0">
                <a:solidFill>
                  <a:srgbClr val="000000"/>
                </a:solidFill>
              </a:rPr>
              <a:t>Aktuelle Funktionserweiterungen</a:t>
            </a:r>
          </a:p>
        </p:txBody>
      </p:sp>
      <p:sp>
        <p:nvSpPr>
          <p:cNvPr id="34820" name="Rectangle 3"/>
          <p:cNvSpPr>
            <a:spLocks noChangeArrowheads="1"/>
          </p:cNvSpPr>
          <p:nvPr/>
        </p:nvSpPr>
        <p:spPr bwMode="auto">
          <a:xfrm>
            <a:off x="160338" y="973138"/>
            <a:ext cx="8856662" cy="46037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de-DE">
              <a:cs typeface="Arial" charset="0"/>
            </a:endParaRPr>
          </a:p>
        </p:txBody>
      </p:sp>
      <p:pic>
        <p:nvPicPr>
          <p:cNvPr id="3482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538" y="102235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4822" name="Rectangle 5"/>
          <p:cNvSpPr>
            <a:spLocks noChangeArrowheads="1"/>
          </p:cNvSpPr>
          <p:nvPr/>
        </p:nvSpPr>
        <p:spPr bwMode="auto">
          <a:xfrm>
            <a:off x="687388" y="1063625"/>
            <a:ext cx="8264525" cy="3095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Seit V1.3.0 können Sie, wie in Office-Tools, schnell mit[CTRL oder STRG]+S speichern.</a:t>
            </a:r>
            <a:endParaRPr lang="de-DE">
              <a:solidFill>
                <a:srgbClr val="000000"/>
              </a:solidFill>
              <a:cs typeface="Arial" charset="0"/>
            </a:endParaRPr>
          </a:p>
        </p:txBody>
      </p:sp>
      <p:sp>
        <p:nvSpPr>
          <p:cNvPr id="34823" name="Rectangle 6"/>
          <p:cNvSpPr>
            <a:spLocks noChangeArrowheads="1"/>
          </p:cNvSpPr>
          <p:nvPr/>
        </p:nvSpPr>
        <p:spPr bwMode="auto">
          <a:xfrm>
            <a:off x="684213" y="1622425"/>
            <a:ext cx="8270875" cy="741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de-DE" smtClean="0">
                <a:solidFill>
                  <a:srgbClr val="000000"/>
                </a:solidFill>
                <a:cs typeface="Arial" charset="0"/>
              </a:rPr>
              <a:t>Beim Aktualisieren eines Elements werden nur aktualisierte Felder in der Datenbank gespeichert. Das bedeutet, dass wenn zwei Benutzer verschiedene Felder desselben Elements aktualisieren, sie die Werteaktualisierungen nicht gegenseitig zerstören. </a:t>
            </a:r>
            <a:endParaRPr lang="de-DE">
              <a:solidFill>
                <a:srgbClr val="000000"/>
              </a:solidFill>
              <a:cs typeface="Arial" charset="0"/>
            </a:endParaRPr>
          </a:p>
        </p:txBody>
      </p:sp>
      <p:pic>
        <p:nvPicPr>
          <p:cNvPr id="34824"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300" y="1700213"/>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1"/>
          <p:cNvSpPr>
            <a:spLocks noChangeArrowheads="1"/>
          </p:cNvSpPr>
          <p:nvPr/>
        </p:nvSpPr>
        <p:spPr bwMode="auto">
          <a:xfrm>
            <a:off x="153988" y="1049338"/>
            <a:ext cx="8856662" cy="785812"/>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de-DE">
              <a:cs typeface="Arial" charset="0"/>
            </a:endParaRPr>
          </a:p>
        </p:txBody>
      </p:sp>
      <p:sp>
        <p:nvSpPr>
          <p:cNvPr id="35843"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defRPr/>
            </a:pPr>
            <a:r>
              <a:rPr lang="de-DE" sz="1800" b="1" smtClean="0">
                <a:solidFill>
                  <a:srgbClr val="000000"/>
                </a:solidFill>
              </a:rPr>
              <a:t>Funktion löschen</a:t>
            </a:r>
          </a:p>
        </p:txBody>
      </p:sp>
      <p:sp>
        <p:nvSpPr>
          <p:cNvPr id="35844" name="Rectangle 3"/>
          <p:cNvSpPr>
            <a:spLocks noChangeArrowheads="1"/>
          </p:cNvSpPr>
          <p:nvPr/>
        </p:nvSpPr>
        <p:spPr bwMode="auto">
          <a:xfrm>
            <a:off x="250825" y="1052513"/>
            <a:ext cx="8756650" cy="3757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442913" lvl="1" indent="0"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Nach dem Löschen eines Elements können Sie es nicht mehr sehen. Die Daten werden physisch aus der Datenbank gelöscht. Nur die Update-Historie kann dann über dedizierte Reports abgerufen werden.</a:t>
            </a: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de-DE" smtClean="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Denken Sie immer daran, ein Element auf den Status "Schließen" zu setzen, anstatt es zu löschen. Sie sehen es dann nicht auf den Hauptbildschirmen, sondern können es über das Kontrollkästchen "Geschlossenes Element anzeigen" in Listen abrufen und ggf. wieder aktivieren. Das Löschen von Funktionen sollte Sie nur nutzen, um ungültige, neu erstellte Elemente zu entfernen.  </a:t>
            </a: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de-DE" smtClean="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Positionen mit bestehenden Abhängigkeiten können nicht gelöscht werden.</a:t>
            </a: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Beispiele :</a:t>
            </a:r>
          </a:p>
          <a:p>
            <a:pPr marL="728663" lvl="1" algn="l">
              <a:buFont typeface="Arial"/>
              <a:buChar char="•"/>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Sie können keine Aktivität löschen, wenn ihr eine Ressource zugeordnet ist. </a:t>
            </a:r>
          </a:p>
          <a:p>
            <a:pPr marL="728663" lvl="1" algn="l">
              <a:buFont typeface="Arial"/>
              <a:buChar char="•"/>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Sie können keine Zuordnung löschen, wenn eine echte Arbeit erfasst wurde (Anrechnung).</a:t>
            </a:r>
          </a:p>
          <a:p>
            <a:pPr marL="728663" lvl="1" algn="l">
              <a:buFont typeface="Arial"/>
              <a:buChar char="•"/>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Sie können kein Projekt mit vorhandenen Positionen löschen.</a:t>
            </a:r>
          </a:p>
          <a:p>
            <a:pPr marL="728663" lvl="1" algn="l">
              <a:buFont typeface="Arial"/>
              <a:buChar char="•"/>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de-DE" smtClean="0">
                <a:solidFill>
                  <a:srgbClr val="000000"/>
                </a:solidFill>
                <a:cs typeface="Arial" charset="0"/>
              </a:rPr>
              <a:t>…</a:t>
            </a:r>
            <a:endParaRPr lang="de-DE">
              <a:solidFill>
                <a:srgbClr val="000000"/>
              </a:solidFill>
              <a:cs typeface="Arial" charset="0"/>
            </a:endParaRPr>
          </a:p>
        </p:txBody>
      </p:sp>
      <p:pic>
        <p:nvPicPr>
          <p:cNvPr id="3584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900" y="1096963"/>
            <a:ext cx="360363" cy="3603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5846" name="Picture 6"/>
          <p:cNvSpPr>
            <a:spLocks noChangeAspect="1" noChangeArrowheads="1"/>
          </p:cNvSpPr>
          <p:nvPr/>
        </p:nvSpPr>
        <p:spPr bwMode="auto">
          <a:xfrm>
            <a:off x="2773363" y="307975"/>
            <a:ext cx="238125" cy="209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de-DE">
              <a:cs typeface="Arial"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defRPr/>
            </a:pPr>
            <a:r>
              <a:rPr lang="en-US" sz="1800" b="1" dirty="0" err="1">
                <a:solidFill>
                  <a:srgbClr val="000000"/>
                </a:solidFill>
              </a:rPr>
              <a:t>Funktion</a:t>
            </a:r>
            <a:r>
              <a:rPr lang="en-US" sz="1800" b="1" dirty="0">
                <a:solidFill>
                  <a:srgbClr val="000000"/>
                </a:solidFill>
              </a:rPr>
              <a:t> </a:t>
            </a:r>
            <a:r>
              <a:rPr lang="en-US" sz="1800" b="1" dirty="0" err="1" smtClean="0">
                <a:solidFill>
                  <a:srgbClr val="000000"/>
                </a:solidFill>
              </a:rPr>
              <a:t>kopieren</a:t>
            </a:r>
            <a:endParaRPr lang="en-US" sz="1800" b="1" dirty="0" smtClean="0">
              <a:solidFill>
                <a:srgbClr val="000000"/>
              </a:solidFill>
            </a:endParaRPr>
          </a:p>
        </p:txBody>
      </p:sp>
      <p:sp>
        <p:nvSpPr>
          <p:cNvPr id="36867" name="Rectangle 3"/>
          <p:cNvSpPr>
            <a:spLocks noChangeArrowheads="1"/>
          </p:cNvSpPr>
          <p:nvPr/>
        </p:nvSpPr>
        <p:spPr bwMode="auto">
          <a:xfrm>
            <a:off x="169863" y="1052513"/>
            <a:ext cx="8837612" cy="56344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en-US" dirty="0">
                <a:solidFill>
                  <a:srgbClr val="000000"/>
                </a:solidFill>
                <a:cs typeface="Arial" charset="0"/>
              </a:rPr>
              <a:t>Die </a:t>
            </a:r>
            <a:r>
              <a:rPr lang="en-US" dirty="0" err="1">
                <a:solidFill>
                  <a:srgbClr val="000000"/>
                </a:solidFill>
                <a:cs typeface="Arial" charset="0"/>
              </a:rPr>
              <a:t>meisten</a:t>
            </a:r>
            <a:r>
              <a:rPr lang="en-US" dirty="0">
                <a:solidFill>
                  <a:srgbClr val="000000"/>
                </a:solidFill>
                <a:cs typeface="Arial" charset="0"/>
              </a:rPr>
              <a:t> </a:t>
            </a:r>
            <a:r>
              <a:rPr lang="en-US" dirty="0" err="1" smtClean="0">
                <a:solidFill>
                  <a:srgbClr val="000000"/>
                </a:solidFill>
                <a:cs typeface="Arial" charset="0"/>
              </a:rPr>
              <a:t>Elemente</a:t>
            </a:r>
            <a:r>
              <a:rPr lang="en-US" dirty="0" smtClean="0">
                <a:solidFill>
                  <a:srgbClr val="000000"/>
                </a:solidFill>
                <a:cs typeface="Arial" charset="0"/>
              </a:rPr>
              <a:t> </a:t>
            </a:r>
            <a:r>
              <a:rPr lang="en-US" dirty="0">
                <a:solidFill>
                  <a:srgbClr val="000000"/>
                </a:solidFill>
                <a:cs typeface="Arial" charset="0"/>
              </a:rPr>
              <a:t>(</a:t>
            </a:r>
            <a:r>
              <a:rPr lang="en-US" dirty="0" err="1">
                <a:solidFill>
                  <a:srgbClr val="000000"/>
                </a:solidFill>
                <a:cs typeface="Arial" charset="0"/>
              </a:rPr>
              <a:t>Umgebungsparameter</a:t>
            </a:r>
            <a:r>
              <a:rPr lang="en-US" dirty="0">
                <a:solidFill>
                  <a:srgbClr val="000000"/>
                </a:solidFill>
                <a:cs typeface="Arial" charset="0"/>
              </a:rPr>
              <a:t>, Listen, ....) </a:t>
            </a:r>
            <a:r>
              <a:rPr lang="en-US" dirty="0" err="1">
                <a:solidFill>
                  <a:srgbClr val="000000"/>
                </a:solidFill>
                <a:cs typeface="Arial" charset="0"/>
              </a:rPr>
              <a:t>können</a:t>
            </a:r>
            <a:r>
              <a:rPr lang="en-US" dirty="0">
                <a:solidFill>
                  <a:srgbClr val="000000"/>
                </a:solidFill>
                <a:cs typeface="Arial" charset="0"/>
              </a:rPr>
              <a:t> </a:t>
            </a:r>
            <a:r>
              <a:rPr lang="en-US" dirty="0" err="1">
                <a:solidFill>
                  <a:srgbClr val="000000"/>
                </a:solidFill>
                <a:cs typeface="Arial" charset="0"/>
              </a:rPr>
              <a:t>nur</a:t>
            </a:r>
            <a:r>
              <a:rPr lang="en-US" dirty="0">
                <a:solidFill>
                  <a:srgbClr val="000000"/>
                </a:solidFill>
                <a:cs typeface="Arial" charset="0"/>
              </a:rPr>
              <a:t> "</a:t>
            </a:r>
            <a:r>
              <a:rPr lang="en-US" dirty="0" err="1">
                <a:solidFill>
                  <a:srgbClr val="000000"/>
                </a:solidFill>
                <a:cs typeface="Arial" charset="0"/>
              </a:rPr>
              <a:t>wie</a:t>
            </a:r>
            <a:r>
              <a:rPr lang="en-US" dirty="0">
                <a:solidFill>
                  <a:srgbClr val="000000"/>
                </a:solidFill>
                <a:cs typeface="Arial" charset="0"/>
              </a:rPr>
              <a:t> </a:t>
            </a:r>
            <a:r>
              <a:rPr lang="en-US" dirty="0" err="1">
                <a:solidFill>
                  <a:srgbClr val="000000"/>
                </a:solidFill>
                <a:cs typeface="Arial" charset="0"/>
              </a:rPr>
              <a:t>sie</a:t>
            </a:r>
            <a:r>
              <a:rPr lang="en-US" dirty="0">
                <a:solidFill>
                  <a:srgbClr val="000000"/>
                </a:solidFill>
                <a:cs typeface="Arial" charset="0"/>
              </a:rPr>
              <a:t> </a:t>
            </a:r>
            <a:r>
              <a:rPr lang="en-US" dirty="0" err="1">
                <a:solidFill>
                  <a:srgbClr val="000000"/>
                </a:solidFill>
                <a:cs typeface="Arial" charset="0"/>
              </a:rPr>
              <a:t>sind</a:t>
            </a:r>
            <a:r>
              <a:rPr lang="en-US" dirty="0">
                <a:solidFill>
                  <a:srgbClr val="000000"/>
                </a:solidFill>
                <a:cs typeface="Arial" charset="0"/>
              </a:rPr>
              <a:t>" </a:t>
            </a:r>
            <a:r>
              <a:rPr lang="en-US" dirty="0" err="1">
                <a:solidFill>
                  <a:srgbClr val="000000"/>
                </a:solidFill>
                <a:cs typeface="Arial" charset="0"/>
              </a:rPr>
              <a:t>über</a:t>
            </a:r>
            <a:r>
              <a:rPr lang="en-US" dirty="0">
                <a:solidFill>
                  <a:srgbClr val="000000"/>
                </a:solidFill>
                <a:cs typeface="Arial" charset="0"/>
              </a:rPr>
              <a:t> den </a:t>
            </a:r>
            <a:r>
              <a:rPr lang="en-US" dirty="0" err="1">
                <a:solidFill>
                  <a:srgbClr val="000000"/>
                </a:solidFill>
                <a:cs typeface="Arial" charset="0"/>
              </a:rPr>
              <a:t>Kopier</a:t>
            </a:r>
            <a:r>
              <a:rPr lang="en-US" dirty="0">
                <a:solidFill>
                  <a:srgbClr val="000000"/>
                </a:solidFill>
                <a:cs typeface="Arial" charset="0"/>
              </a:rPr>
              <a:t>-Button </a:t>
            </a:r>
            <a:r>
              <a:rPr lang="en-US" dirty="0" smtClean="0">
                <a:solidFill>
                  <a:srgbClr val="000000"/>
                </a:solidFill>
                <a:cs typeface="Arial" charset="0"/>
              </a:rPr>
              <a:t>     </a:t>
            </a:r>
            <a:r>
              <a:rPr lang="en-US" dirty="0" err="1" smtClean="0">
                <a:solidFill>
                  <a:srgbClr val="000000"/>
                </a:solidFill>
                <a:cs typeface="Arial" charset="0"/>
              </a:rPr>
              <a:t>kopiert</a:t>
            </a:r>
            <a:r>
              <a:rPr lang="en-US" dirty="0" smtClean="0">
                <a:solidFill>
                  <a:srgbClr val="000000"/>
                </a:solidFill>
                <a:cs typeface="Arial" charset="0"/>
              </a:rPr>
              <a:t> </a:t>
            </a:r>
            <a:r>
              <a:rPr lang="en-US" dirty="0" err="1">
                <a:solidFill>
                  <a:srgbClr val="000000"/>
                </a:solidFill>
                <a:cs typeface="Arial" charset="0"/>
              </a:rPr>
              <a:t>werden</a:t>
            </a:r>
            <a:r>
              <a:rPr lang="en-US" dirty="0" smtClean="0">
                <a:solidFill>
                  <a:srgbClr val="000000"/>
                </a:solidFill>
                <a:cs typeface="Arial" charset="0"/>
              </a:rPr>
              <a:t>.</a:t>
            </a: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en-US" dirty="0" err="1">
                <a:solidFill>
                  <a:srgbClr val="000000"/>
                </a:solidFill>
                <a:cs typeface="Arial" charset="0"/>
              </a:rPr>
              <a:t>Bei</a:t>
            </a:r>
            <a:r>
              <a:rPr lang="en-US" dirty="0">
                <a:solidFill>
                  <a:srgbClr val="000000"/>
                </a:solidFill>
                <a:cs typeface="Arial" charset="0"/>
              </a:rPr>
              <a:t> den </a:t>
            </a:r>
            <a:r>
              <a:rPr lang="en-US" dirty="0" err="1">
                <a:solidFill>
                  <a:srgbClr val="000000"/>
                </a:solidFill>
                <a:cs typeface="Arial" charset="0"/>
              </a:rPr>
              <a:t>komplexen</a:t>
            </a:r>
            <a:r>
              <a:rPr lang="en-US" dirty="0">
                <a:solidFill>
                  <a:srgbClr val="000000"/>
                </a:solidFill>
                <a:cs typeface="Arial" charset="0"/>
              </a:rPr>
              <a:t> </a:t>
            </a:r>
            <a:r>
              <a:rPr lang="en-US" dirty="0" err="1">
                <a:solidFill>
                  <a:srgbClr val="000000"/>
                </a:solidFill>
                <a:cs typeface="Arial" charset="0"/>
              </a:rPr>
              <a:t>Elementen</a:t>
            </a:r>
            <a:r>
              <a:rPr lang="en-US" dirty="0">
                <a:solidFill>
                  <a:srgbClr val="000000"/>
                </a:solidFill>
                <a:cs typeface="Arial" charset="0"/>
              </a:rPr>
              <a:t> (Tickets, </a:t>
            </a:r>
            <a:r>
              <a:rPr lang="en-US" dirty="0" err="1">
                <a:solidFill>
                  <a:srgbClr val="000000"/>
                </a:solidFill>
                <a:cs typeface="Arial" charset="0"/>
              </a:rPr>
              <a:t>Aktivitäten</a:t>
            </a:r>
            <a:r>
              <a:rPr lang="en-US" dirty="0">
                <a:solidFill>
                  <a:srgbClr val="000000"/>
                </a:solidFill>
                <a:cs typeface="Arial" charset="0"/>
              </a:rPr>
              <a:t>,....) </a:t>
            </a:r>
            <a:r>
              <a:rPr lang="en-US" dirty="0" err="1">
                <a:solidFill>
                  <a:srgbClr val="000000"/>
                </a:solidFill>
                <a:cs typeface="Arial" charset="0"/>
              </a:rPr>
              <a:t>ist</a:t>
            </a:r>
            <a:r>
              <a:rPr lang="en-US" dirty="0">
                <a:solidFill>
                  <a:srgbClr val="000000"/>
                </a:solidFill>
                <a:cs typeface="Arial" charset="0"/>
              </a:rPr>
              <a:t> </a:t>
            </a:r>
            <a:r>
              <a:rPr lang="en-US" dirty="0" err="1">
                <a:solidFill>
                  <a:srgbClr val="000000"/>
                </a:solidFill>
                <a:cs typeface="Arial" charset="0"/>
              </a:rPr>
              <a:t>es</a:t>
            </a:r>
            <a:r>
              <a:rPr lang="en-US" dirty="0">
                <a:solidFill>
                  <a:srgbClr val="000000"/>
                </a:solidFill>
                <a:cs typeface="Arial" charset="0"/>
              </a:rPr>
              <a:t> </a:t>
            </a:r>
            <a:r>
              <a:rPr lang="en-US" dirty="0" err="1">
                <a:solidFill>
                  <a:srgbClr val="000000"/>
                </a:solidFill>
                <a:cs typeface="Arial" charset="0"/>
              </a:rPr>
              <a:t>möglich</a:t>
            </a:r>
            <a:r>
              <a:rPr lang="en-US" dirty="0">
                <a:solidFill>
                  <a:srgbClr val="000000"/>
                </a:solidFill>
                <a:cs typeface="Arial" charset="0"/>
              </a:rPr>
              <a:t>, </a:t>
            </a:r>
            <a:r>
              <a:rPr lang="en-US" dirty="0" err="1">
                <a:solidFill>
                  <a:srgbClr val="000000"/>
                </a:solidFill>
                <a:cs typeface="Arial" charset="0"/>
              </a:rPr>
              <a:t>sie</a:t>
            </a:r>
            <a:r>
              <a:rPr lang="en-US" dirty="0">
                <a:solidFill>
                  <a:srgbClr val="000000"/>
                </a:solidFill>
                <a:cs typeface="Arial" charset="0"/>
              </a:rPr>
              <a:t> in </a:t>
            </a:r>
            <a:r>
              <a:rPr lang="en-US" dirty="0" err="1">
                <a:solidFill>
                  <a:srgbClr val="000000"/>
                </a:solidFill>
                <a:cs typeface="Arial" charset="0"/>
              </a:rPr>
              <a:t>neue</a:t>
            </a:r>
            <a:r>
              <a:rPr lang="en-US" dirty="0">
                <a:solidFill>
                  <a:srgbClr val="000000"/>
                </a:solidFill>
                <a:cs typeface="Arial" charset="0"/>
              </a:rPr>
              <a:t> </a:t>
            </a:r>
            <a:r>
              <a:rPr lang="en-US" dirty="0" err="1">
                <a:solidFill>
                  <a:srgbClr val="000000"/>
                </a:solidFill>
                <a:cs typeface="Arial" charset="0"/>
              </a:rPr>
              <a:t>Elemente</a:t>
            </a:r>
            <a:r>
              <a:rPr lang="en-US" dirty="0">
                <a:solidFill>
                  <a:srgbClr val="000000"/>
                </a:solidFill>
                <a:cs typeface="Arial" charset="0"/>
              </a:rPr>
              <a:t> </a:t>
            </a:r>
            <a:r>
              <a:rPr lang="en-US" dirty="0" err="1">
                <a:solidFill>
                  <a:srgbClr val="000000"/>
                </a:solidFill>
                <a:cs typeface="Arial" charset="0"/>
              </a:rPr>
              <a:t>zu</a:t>
            </a:r>
            <a:r>
              <a:rPr lang="en-US" dirty="0">
                <a:solidFill>
                  <a:srgbClr val="000000"/>
                </a:solidFill>
                <a:cs typeface="Arial" charset="0"/>
              </a:rPr>
              <a:t> </a:t>
            </a:r>
            <a:r>
              <a:rPr lang="en-US" dirty="0" err="1">
                <a:solidFill>
                  <a:srgbClr val="000000"/>
                </a:solidFill>
                <a:cs typeface="Arial" charset="0"/>
              </a:rPr>
              <a:t>kopieren</a:t>
            </a:r>
            <a:r>
              <a:rPr lang="en-US" dirty="0">
                <a:solidFill>
                  <a:srgbClr val="000000"/>
                </a:solidFill>
                <a:cs typeface="Arial" charset="0"/>
              </a:rPr>
              <a:t>. </a:t>
            </a:r>
            <a:r>
              <a:rPr lang="en-US" dirty="0" err="1">
                <a:solidFill>
                  <a:srgbClr val="000000"/>
                </a:solidFill>
                <a:cs typeface="Arial" charset="0"/>
              </a:rPr>
              <a:t>Beispielsweise</a:t>
            </a:r>
            <a:r>
              <a:rPr lang="en-US" dirty="0">
                <a:solidFill>
                  <a:srgbClr val="000000"/>
                </a:solidFill>
                <a:cs typeface="Arial" charset="0"/>
              </a:rPr>
              <a:t> </a:t>
            </a:r>
            <a:r>
              <a:rPr lang="en-US" dirty="0" err="1">
                <a:solidFill>
                  <a:srgbClr val="000000"/>
                </a:solidFill>
                <a:cs typeface="Arial" charset="0"/>
              </a:rPr>
              <a:t>ist</a:t>
            </a:r>
            <a:r>
              <a:rPr lang="en-US" dirty="0">
                <a:solidFill>
                  <a:srgbClr val="000000"/>
                </a:solidFill>
                <a:cs typeface="Arial" charset="0"/>
              </a:rPr>
              <a:t> </a:t>
            </a:r>
            <a:r>
              <a:rPr lang="en-US" dirty="0" err="1">
                <a:solidFill>
                  <a:srgbClr val="000000"/>
                </a:solidFill>
                <a:cs typeface="Arial" charset="0"/>
              </a:rPr>
              <a:t>es</a:t>
            </a:r>
            <a:r>
              <a:rPr lang="en-US" dirty="0">
                <a:solidFill>
                  <a:srgbClr val="000000"/>
                </a:solidFill>
                <a:cs typeface="Arial" charset="0"/>
              </a:rPr>
              <a:t> </a:t>
            </a:r>
            <a:r>
              <a:rPr lang="en-US" dirty="0" err="1">
                <a:solidFill>
                  <a:srgbClr val="000000"/>
                </a:solidFill>
                <a:cs typeface="Arial" charset="0"/>
              </a:rPr>
              <a:t>möglich</a:t>
            </a:r>
            <a:r>
              <a:rPr lang="en-US" dirty="0">
                <a:solidFill>
                  <a:srgbClr val="000000"/>
                </a:solidFill>
                <a:cs typeface="Arial" charset="0"/>
              </a:rPr>
              <a:t>, </a:t>
            </a:r>
            <a:r>
              <a:rPr lang="en-US" dirty="0" err="1">
                <a:solidFill>
                  <a:srgbClr val="000000"/>
                </a:solidFill>
                <a:cs typeface="Arial" charset="0"/>
              </a:rPr>
              <a:t>ein</a:t>
            </a:r>
            <a:r>
              <a:rPr lang="en-US" dirty="0">
                <a:solidFill>
                  <a:srgbClr val="000000"/>
                </a:solidFill>
                <a:cs typeface="Arial" charset="0"/>
              </a:rPr>
              <a:t> Ticket (die </a:t>
            </a:r>
            <a:r>
              <a:rPr lang="en-US" dirty="0" err="1">
                <a:solidFill>
                  <a:srgbClr val="000000"/>
                </a:solidFill>
                <a:cs typeface="Arial" charset="0"/>
              </a:rPr>
              <a:t>Anfrage</a:t>
            </a:r>
            <a:r>
              <a:rPr lang="en-US" dirty="0">
                <a:solidFill>
                  <a:srgbClr val="000000"/>
                </a:solidFill>
                <a:cs typeface="Arial" charset="0"/>
              </a:rPr>
              <a:t>) in </a:t>
            </a:r>
            <a:r>
              <a:rPr lang="en-US" dirty="0" err="1">
                <a:solidFill>
                  <a:srgbClr val="000000"/>
                </a:solidFill>
                <a:cs typeface="Arial" charset="0"/>
              </a:rPr>
              <a:t>eine</a:t>
            </a:r>
            <a:r>
              <a:rPr lang="en-US" dirty="0">
                <a:solidFill>
                  <a:srgbClr val="000000"/>
                </a:solidFill>
                <a:cs typeface="Arial" charset="0"/>
              </a:rPr>
              <a:t> </a:t>
            </a:r>
            <a:r>
              <a:rPr lang="en-US" dirty="0" err="1">
                <a:solidFill>
                  <a:srgbClr val="000000"/>
                </a:solidFill>
                <a:cs typeface="Arial" charset="0"/>
              </a:rPr>
              <a:t>Aktivität</a:t>
            </a:r>
            <a:r>
              <a:rPr lang="en-US" dirty="0">
                <a:solidFill>
                  <a:srgbClr val="000000"/>
                </a:solidFill>
                <a:cs typeface="Arial" charset="0"/>
              </a:rPr>
              <a:t> (die </a:t>
            </a:r>
            <a:r>
              <a:rPr lang="en-US" dirty="0" err="1">
                <a:solidFill>
                  <a:srgbClr val="000000"/>
                </a:solidFill>
                <a:cs typeface="Arial" charset="0"/>
              </a:rPr>
              <a:t>Aufgabe</a:t>
            </a:r>
            <a:r>
              <a:rPr lang="en-US" dirty="0">
                <a:solidFill>
                  <a:srgbClr val="000000"/>
                </a:solidFill>
                <a:cs typeface="Arial" charset="0"/>
              </a:rPr>
              <a:t> </a:t>
            </a:r>
            <a:r>
              <a:rPr lang="en-US" dirty="0" err="1">
                <a:solidFill>
                  <a:srgbClr val="000000"/>
                </a:solidFill>
                <a:cs typeface="Arial" charset="0"/>
              </a:rPr>
              <a:t>zur</a:t>
            </a:r>
            <a:r>
              <a:rPr lang="en-US" dirty="0">
                <a:solidFill>
                  <a:srgbClr val="000000"/>
                </a:solidFill>
                <a:cs typeface="Arial" charset="0"/>
              </a:rPr>
              <a:t> </a:t>
            </a:r>
            <a:r>
              <a:rPr lang="en-US" dirty="0" err="1">
                <a:solidFill>
                  <a:srgbClr val="000000"/>
                </a:solidFill>
                <a:cs typeface="Arial" charset="0"/>
              </a:rPr>
              <a:t>Verwaltung</a:t>
            </a:r>
            <a:r>
              <a:rPr lang="en-US" dirty="0">
                <a:solidFill>
                  <a:srgbClr val="000000"/>
                </a:solidFill>
                <a:cs typeface="Arial" charset="0"/>
              </a:rPr>
              <a:t> der </a:t>
            </a:r>
            <a:r>
              <a:rPr lang="en-US" dirty="0" err="1">
                <a:solidFill>
                  <a:srgbClr val="000000"/>
                </a:solidFill>
                <a:cs typeface="Arial" charset="0"/>
              </a:rPr>
              <a:t>Anfrage</a:t>
            </a:r>
            <a:r>
              <a:rPr lang="en-US" dirty="0">
                <a:solidFill>
                  <a:srgbClr val="000000"/>
                </a:solidFill>
                <a:cs typeface="Arial" charset="0"/>
              </a:rPr>
              <a:t>) </a:t>
            </a:r>
            <a:r>
              <a:rPr lang="en-US" dirty="0" err="1">
                <a:solidFill>
                  <a:srgbClr val="000000"/>
                </a:solidFill>
                <a:cs typeface="Arial" charset="0"/>
              </a:rPr>
              <a:t>zu</a:t>
            </a:r>
            <a:r>
              <a:rPr lang="en-US" dirty="0">
                <a:solidFill>
                  <a:srgbClr val="000000"/>
                </a:solidFill>
                <a:cs typeface="Arial" charset="0"/>
              </a:rPr>
              <a:t> </a:t>
            </a:r>
            <a:r>
              <a:rPr lang="en-US" dirty="0" err="1" smtClean="0">
                <a:solidFill>
                  <a:srgbClr val="000000"/>
                </a:solidFill>
                <a:cs typeface="Arial" charset="0"/>
              </a:rPr>
              <a:t>mittels</a:t>
            </a:r>
            <a:r>
              <a:rPr lang="en-US" dirty="0" smtClean="0">
                <a:solidFill>
                  <a:srgbClr val="000000"/>
                </a:solidFill>
                <a:cs typeface="Arial" charset="0"/>
              </a:rPr>
              <a:t> </a:t>
            </a:r>
            <a:r>
              <a:rPr lang="en-US" dirty="0" err="1" smtClean="0">
                <a:solidFill>
                  <a:srgbClr val="000000"/>
                </a:solidFill>
                <a:cs typeface="Arial" charset="0"/>
              </a:rPr>
              <a:t>Kopierschaltfläche</a:t>
            </a:r>
            <a:r>
              <a:rPr lang="en-US" dirty="0" smtClean="0">
                <a:solidFill>
                  <a:srgbClr val="000000"/>
                </a:solidFill>
                <a:cs typeface="Arial" charset="0"/>
              </a:rPr>
              <a:t>      </a:t>
            </a:r>
            <a:r>
              <a:rPr lang="en-US" dirty="0" err="1" smtClean="0">
                <a:solidFill>
                  <a:srgbClr val="000000"/>
                </a:solidFill>
                <a:cs typeface="Arial" charset="0"/>
              </a:rPr>
              <a:t>zu</a:t>
            </a:r>
            <a:r>
              <a:rPr lang="en-US" dirty="0" smtClean="0">
                <a:solidFill>
                  <a:srgbClr val="000000"/>
                </a:solidFill>
                <a:cs typeface="Arial" charset="0"/>
              </a:rPr>
              <a:t> </a:t>
            </a:r>
            <a:r>
              <a:rPr lang="en-US" dirty="0" err="1" smtClean="0">
                <a:solidFill>
                  <a:srgbClr val="000000"/>
                </a:solidFill>
                <a:cs typeface="Arial" charset="0"/>
              </a:rPr>
              <a:t>kopieren</a:t>
            </a:r>
            <a:r>
              <a:rPr lang="en-US" dirty="0">
                <a:solidFill>
                  <a:srgbClr val="000000"/>
                </a:solidFill>
                <a:cs typeface="Arial" charset="0"/>
              </a:rPr>
              <a:t>. </a:t>
            </a:r>
            <a:r>
              <a:rPr lang="en-US" dirty="0" err="1" smtClean="0">
                <a:solidFill>
                  <a:srgbClr val="000000"/>
                </a:solidFill>
                <a:cs typeface="Arial" charset="0"/>
              </a:rPr>
              <a:t>Zur</a:t>
            </a:r>
            <a:r>
              <a:rPr lang="en-US" dirty="0" smtClean="0">
                <a:solidFill>
                  <a:srgbClr val="000000"/>
                </a:solidFill>
                <a:cs typeface="Arial" charset="0"/>
              </a:rPr>
              <a:t> </a:t>
            </a:r>
            <a:r>
              <a:rPr lang="en-US" dirty="0" err="1" smtClean="0">
                <a:solidFill>
                  <a:srgbClr val="000000"/>
                </a:solidFill>
                <a:cs typeface="Arial" charset="0"/>
              </a:rPr>
              <a:t>Anpassung</a:t>
            </a:r>
            <a:r>
              <a:rPr lang="en-US" dirty="0" smtClean="0">
                <a:solidFill>
                  <a:srgbClr val="000000"/>
                </a:solidFill>
                <a:cs typeface="Arial" charset="0"/>
              </a:rPr>
              <a:t> </a:t>
            </a:r>
            <a:r>
              <a:rPr lang="en-US" dirty="0" err="1">
                <a:solidFill>
                  <a:srgbClr val="000000"/>
                </a:solidFill>
                <a:cs typeface="Arial" charset="0"/>
              </a:rPr>
              <a:t>wird</a:t>
            </a:r>
            <a:r>
              <a:rPr lang="en-US" dirty="0">
                <a:solidFill>
                  <a:srgbClr val="000000"/>
                </a:solidFill>
                <a:cs typeface="Arial" charset="0"/>
              </a:rPr>
              <a:t> </a:t>
            </a:r>
            <a:r>
              <a:rPr lang="en-US" dirty="0" err="1">
                <a:solidFill>
                  <a:srgbClr val="000000"/>
                </a:solidFill>
                <a:cs typeface="Arial" charset="0"/>
              </a:rPr>
              <a:t>eine</a:t>
            </a:r>
            <a:r>
              <a:rPr lang="en-US" dirty="0">
                <a:solidFill>
                  <a:srgbClr val="000000"/>
                </a:solidFill>
                <a:cs typeface="Arial" charset="0"/>
              </a:rPr>
              <a:t> </a:t>
            </a:r>
            <a:r>
              <a:rPr lang="en-US" dirty="0" err="1">
                <a:solidFill>
                  <a:srgbClr val="000000"/>
                </a:solidFill>
                <a:cs typeface="Arial" charset="0"/>
              </a:rPr>
              <a:t>neue</a:t>
            </a:r>
            <a:r>
              <a:rPr lang="en-US" dirty="0">
                <a:solidFill>
                  <a:srgbClr val="000000"/>
                </a:solidFill>
                <a:cs typeface="Arial" charset="0"/>
              </a:rPr>
              <a:t> Form </a:t>
            </a:r>
            <a:r>
              <a:rPr lang="en-US" dirty="0" err="1">
                <a:solidFill>
                  <a:srgbClr val="000000"/>
                </a:solidFill>
                <a:cs typeface="Arial" charset="0"/>
              </a:rPr>
              <a:t>vorgeschlagen</a:t>
            </a:r>
            <a:r>
              <a:rPr lang="en-US" dirty="0">
                <a:solidFill>
                  <a:srgbClr val="000000"/>
                </a:solidFill>
                <a:cs typeface="Arial" charset="0"/>
              </a:rPr>
              <a:t>:</a:t>
            </a: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spcBef>
                <a:spcPts val="600"/>
              </a:spcBef>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en-US" dirty="0" err="1" smtClean="0">
                <a:solidFill>
                  <a:srgbClr val="000000"/>
                </a:solidFill>
                <a:cs typeface="Arial" charset="0"/>
              </a:rPr>
              <a:t>Damit</a:t>
            </a:r>
            <a:r>
              <a:rPr lang="en-US" dirty="0" smtClean="0">
                <a:solidFill>
                  <a:srgbClr val="000000"/>
                </a:solidFill>
                <a:cs typeface="Arial" charset="0"/>
              </a:rPr>
              <a:t> </a:t>
            </a:r>
            <a:r>
              <a:rPr lang="en-US" dirty="0" err="1">
                <a:solidFill>
                  <a:srgbClr val="000000"/>
                </a:solidFill>
                <a:cs typeface="Arial" charset="0"/>
              </a:rPr>
              <a:t>ist</a:t>
            </a:r>
            <a:r>
              <a:rPr lang="en-US" dirty="0">
                <a:solidFill>
                  <a:srgbClr val="000000"/>
                </a:solidFill>
                <a:cs typeface="Arial" charset="0"/>
              </a:rPr>
              <a:t> </a:t>
            </a:r>
            <a:r>
              <a:rPr lang="en-US" dirty="0" err="1">
                <a:solidFill>
                  <a:srgbClr val="000000"/>
                </a:solidFill>
                <a:cs typeface="Arial" charset="0"/>
              </a:rPr>
              <a:t>es</a:t>
            </a:r>
            <a:r>
              <a:rPr lang="en-US" dirty="0">
                <a:solidFill>
                  <a:srgbClr val="000000"/>
                </a:solidFill>
                <a:cs typeface="Arial" charset="0"/>
              </a:rPr>
              <a:t> </a:t>
            </a:r>
            <a:r>
              <a:rPr lang="en-US" dirty="0" err="1">
                <a:solidFill>
                  <a:srgbClr val="000000"/>
                </a:solidFill>
                <a:cs typeface="Arial" charset="0"/>
              </a:rPr>
              <a:t>möglich</a:t>
            </a:r>
            <a:r>
              <a:rPr lang="en-US" dirty="0">
                <a:solidFill>
                  <a:srgbClr val="000000"/>
                </a:solidFill>
                <a:cs typeface="Arial" charset="0"/>
              </a:rPr>
              <a:t>, </a:t>
            </a:r>
            <a:r>
              <a:rPr lang="en-US" dirty="0" err="1">
                <a:solidFill>
                  <a:srgbClr val="000000"/>
                </a:solidFill>
                <a:cs typeface="Arial" charset="0"/>
              </a:rPr>
              <a:t>eine</a:t>
            </a:r>
            <a:r>
              <a:rPr lang="en-US" dirty="0">
                <a:solidFill>
                  <a:srgbClr val="000000"/>
                </a:solidFill>
                <a:cs typeface="Arial" charset="0"/>
              </a:rPr>
              <a:t> </a:t>
            </a:r>
            <a:r>
              <a:rPr lang="en-US" dirty="0" err="1">
                <a:solidFill>
                  <a:srgbClr val="000000"/>
                </a:solidFill>
                <a:cs typeface="Arial" charset="0"/>
              </a:rPr>
              <a:t>neue</a:t>
            </a:r>
            <a:r>
              <a:rPr lang="en-US" dirty="0">
                <a:solidFill>
                  <a:srgbClr val="000000"/>
                </a:solidFill>
                <a:cs typeface="Arial" charset="0"/>
              </a:rPr>
              <a:t> Art von Element </a:t>
            </a:r>
            <a:r>
              <a:rPr lang="en-US" dirty="0" err="1">
                <a:solidFill>
                  <a:srgbClr val="000000"/>
                </a:solidFill>
                <a:cs typeface="Arial" charset="0"/>
              </a:rPr>
              <a:t>auszuwählen</a:t>
            </a:r>
            <a:r>
              <a:rPr lang="en-US" dirty="0">
                <a:solidFill>
                  <a:srgbClr val="000000"/>
                </a:solidFill>
                <a:cs typeface="Arial" charset="0"/>
              </a:rPr>
              <a:t>, </a:t>
            </a:r>
            <a:r>
              <a:rPr lang="en-US" dirty="0" err="1">
                <a:solidFill>
                  <a:srgbClr val="000000"/>
                </a:solidFill>
                <a:cs typeface="Arial" charset="0"/>
              </a:rPr>
              <a:t>einen</a:t>
            </a:r>
            <a:r>
              <a:rPr lang="en-US" dirty="0">
                <a:solidFill>
                  <a:srgbClr val="000000"/>
                </a:solidFill>
                <a:cs typeface="Arial" charset="0"/>
              </a:rPr>
              <a:t> </a:t>
            </a:r>
            <a:r>
              <a:rPr lang="en-US" dirty="0" err="1">
                <a:solidFill>
                  <a:srgbClr val="000000"/>
                </a:solidFill>
                <a:cs typeface="Arial" charset="0"/>
              </a:rPr>
              <a:t>neuen</a:t>
            </a:r>
            <a:r>
              <a:rPr lang="en-US" dirty="0">
                <a:solidFill>
                  <a:srgbClr val="000000"/>
                </a:solidFill>
                <a:cs typeface="Arial" charset="0"/>
              </a:rPr>
              <a:t> </a:t>
            </a:r>
            <a:r>
              <a:rPr lang="en-US" dirty="0" err="1">
                <a:solidFill>
                  <a:srgbClr val="000000"/>
                </a:solidFill>
                <a:cs typeface="Arial" charset="0"/>
              </a:rPr>
              <a:t>Typ</a:t>
            </a:r>
            <a:r>
              <a:rPr lang="en-US" dirty="0">
                <a:solidFill>
                  <a:srgbClr val="000000"/>
                </a:solidFill>
                <a:cs typeface="Arial" charset="0"/>
              </a:rPr>
              <a:t> (</a:t>
            </a:r>
            <a:r>
              <a:rPr lang="en-US" dirty="0" err="1">
                <a:solidFill>
                  <a:srgbClr val="000000"/>
                </a:solidFill>
                <a:cs typeface="Arial" charset="0"/>
              </a:rPr>
              <a:t>entsprechend</a:t>
            </a:r>
            <a:r>
              <a:rPr lang="en-US" dirty="0">
                <a:solidFill>
                  <a:srgbClr val="000000"/>
                </a:solidFill>
                <a:cs typeface="Arial" charset="0"/>
              </a:rPr>
              <a:t> der Art des Elements) </a:t>
            </a:r>
            <a:r>
              <a:rPr lang="en-US" dirty="0" err="1">
                <a:solidFill>
                  <a:srgbClr val="000000"/>
                </a:solidFill>
                <a:cs typeface="Arial" charset="0"/>
              </a:rPr>
              <a:t>auszuwählen</a:t>
            </a:r>
            <a:r>
              <a:rPr lang="en-US" dirty="0">
                <a:solidFill>
                  <a:srgbClr val="000000"/>
                </a:solidFill>
                <a:cs typeface="Arial" charset="0"/>
              </a:rPr>
              <a:t>, den </a:t>
            </a:r>
            <a:r>
              <a:rPr lang="en-US" dirty="0" err="1">
                <a:solidFill>
                  <a:srgbClr val="000000"/>
                </a:solidFill>
                <a:cs typeface="Arial" charset="0"/>
              </a:rPr>
              <a:t>Namen</a:t>
            </a:r>
            <a:r>
              <a:rPr lang="en-US" dirty="0">
                <a:solidFill>
                  <a:srgbClr val="000000"/>
                </a:solidFill>
                <a:cs typeface="Arial" charset="0"/>
              </a:rPr>
              <a:t> </a:t>
            </a:r>
            <a:r>
              <a:rPr lang="en-US" dirty="0" err="1">
                <a:solidFill>
                  <a:srgbClr val="000000"/>
                </a:solidFill>
                <a:cs typeface="Arial" charset="0"/>
              </a:rPr>
              <a:t>zu</a:t>
            </a:r>
            <a:r>
              <a:rPr lang="en-US" dirty="0">
                <a:solidFill>
                  <a:srgbClr val="000000"/>
                </a:solidFill>
                <a:cs typeface="Arial" charset="0"/>
              </a:rPr>
              <a:t> </a:t>
            </a:r>
            <a:r>
              <a:rPr lang="en-US" dirty="0" err="1">
                <a:solidFill>
                  <a:srgbClr val="000000"/>
                </a:solidFill>
                <a:cs typeface="Arial" charset="0"/>
              </a:rPr>
              <a:t>ändern</a:t>
            </a:r>
            <a:r>
              <a:rPr lang="en-US" dirty="0">
                <a:solidFill>
                  <a:srgbClr val="000000"/>
                </a:solidFill>
                <a:cs typeface="Arial" charset="0"/>
              </a:rPr>
              <a:t> und </a:t>
            </a:r>
            <a:r>
              <a:rPr lang="en-US" dirty="0" err="1">
                <a:solidFill>
                  <a:srgbClr val="000000"/>
                </a:solidFill>
                <a:cs typeface="Arial" charset="0"/>
              </a:rPr>
              <a:t>auszuwählen</a:t>
            </a:r>
            <a:r>
              <a:rPr lang="en-US" dirty="0">
                <a:solidFill>
                  <a:srgbClr val="000000"/>
                </a:solidFill>
                <a:cs typeface="Arial" charset="0"/>
              </a:rPr>
              <a:t>, </a:t>
            </a:r>
            <a:r>
              <a:rPr lang="en-US" dirty="0" err="1">
                <a:solidFill>
                  <a:srgbClr val="000000"/>
                </a:solidFill>
                <a:cs typeface="Arial" charset="0"/>
              </a:rPr>
              <a:t>ob</a:t>
            </a:r>
            <a:r>
              <a:rPr lang="en-US" dirty="0">
                <a:solidFill>
                  <a:srgbClr val="000000"/>
                </a:solidFill>
                <a:cs typeface="Arial" charset="0"/>
              </a:rPr>
              <a:t> das </a:t>
            </a:r>
            <a:r>
              <a:rPr lang="en-US" dirty="0" err="1">
                <a:solidFill>
                  <a:srgbClr val="000000"/>
                </a:solidFill>
                <a:cs typeface="Arial" charset="0"/>
              </a:rPr>
              <a:t>ursprüngliche</a:t>
            </a:r>
            <a:r>
              <a:rPr lang="en-US" dirty="0">
                <a:solidFill>
                  <a:srgbClr val="000000"/>
                </a:solidFill>
                <a:cs typeface="Arial" charset="0"/>
              </a:rPr>
              <a:t> Element </a:t>
            </a:r>
            <a:r>
              <a:rPr lang="en-US" dirty="0" err="1">
                <a:solidFill>
                  <a:srgbClr val="000000"/>
                </a:solidFill>
                <a:cs typeface="Arial" charset="0"/>
              </a:rPr>
              <a:t>als</a:t>
            </a:r>
            <a:r>
              <a:rPr lang="en-US" dirty="0">
                <a:solidFill>
                  <a:srgbClr val="000000"/>
                </a:solidFill>
                <a:cs typeface="Arial" charset="0"/>
              </a:rPr>
              <a:t> </a:t>
            </a:r>
            <a:r>
              <a:rPr lang="en-US" dirty="0" err="1">
                <a:solidFill>
                  <a:srgbClr val="000000"/>
                </a:solidFill>
                <a:cs typeface="Arial" charset="0"/>
              </a:rPr>
              <a:t>Ursprung</a:t>
            </a:r>
            <a:r>
              <a:rPr lang="en-US" dirty="0">
                <a:solidFill>
                  <a:srgbClr val="000000"/>
                </a:solidFill>
                <a:cs typeface="Arial" charset="0"/>
              </a:rPr>
              <a:t> des </a:t>
            </a:r>
            <a:r>
              <a:rPr lang="en-US" dirty="0" err="1">
                <a:solidFill>
                  <a:srgbClr val="000000"/>
                </a:solidFill>
                <a:cs typeface="Arial" charset="0"/>
              </a:rPr>
              <a:t>kopierten</a:t>
            </a:r>
            <a:r>
              <a:rPr lang="en-US" dirty="0">
                <a:solidFill>
                  <a:srgbClr val="000000"/>
                </a:solidFill>
                <a:cs typeface="Arial" charset="0"/>
              </a:rPr>
              <a:t> Elements </a:t>
            </a:r>
            <a:r>
              <a:rPr lang="en-US" dirty="0" err="1">
                <a:solidFill>
                  <a:srgbClr val="000000"/>
                </a:solidFill>
                <a:cs typeface="Arial" charset="0"/>
              </a:rPr>
              <a:t>angezeigt</a:t>
            </a:r>
            <a:r>
              <a:rPr lang="en-US" dirty="0">
                <a:solidFill>
                  <a:srgbClr val="000000"/>
                </a:solidFill>
                <a:cs typeface="Arial" charset="0"/>
              </a:rPr>
              <a:t> </a:t>
            </a:r>
            <a:r>
              <a:rPr lang="en-US" dirty="0" err="1">
                <a:solidFill>
                  <a:srgbClr val="000000"/>
                </a:solidFill>
                <a:cs typeface="Arial" charset="0"/>
              </a:rPr>
              <a:t>wird</a:t>
            </a:r>
            <a:r>
              <a:rPr lang="en-US" dirty="0">
                <a:solidFill>
                  <a:srgbClr val="000000"/>
                </a:solidFill>
                <a:cs typeface="Arial" charset="0"/>
              </a:rPr>
              <a:t>. </a:t>
            </a:r>
            <a:r>
              <a:rPr lang="en-US" dirty="0" err="1">
                <a:solidFill>
                  <a:srgbClr val="000000"/>
                </a:solidFill>
                <a:cs typeface="Arial" charset="0"/>
              </a:rPr>
              <a:t>Für</a:t>
            </a:r>
            <a:r>
              <a:rPr lang="en-US" dirty="0">
                <a:solidFill>
                  <a:srgbClr val="000000"/>
                </a:solidFill>
                <a:cs typeface="Arial" charset="0"/>
              </a:rPr>
              <a:t> </a:t>
            </a:r>
            <a:r>
              <a:rPr lang="en-US" dirty="0" err="1">
                <a:solidFill>
                  <a:srgbClr val="000000"/>
                </a:solidFill>
                <a:cs typeface="Arial" charset="0"/>
              </a:rPr>
              <a:t>Hauptpositionen</a:t>
            </a:r>
            <a:r>
              <a:rPr lang="en-US" dirty="0">
                <a:solidFill>
                  <a:srgbClr val="000000"/>
                </a:solidFill>
                <a:cs typeface="Arial" charset="0"/>
              </a:rPr>
              <a:t> </a:t>
            </a:r>
            <a:r>
              <a:rPr lang="en-US" dirty="0" err="1">
                <a:solidFill>
                  <a:srgbClr val="000000"/>
                </a:solidFill>
                <a:cs typeface="Arial" charset="0"/>
              </a:rPr>
              <a:t>ist</a:t>
            </a:r>
            <a:r>
              <a:rPr lang="en-US" dirty="0">
                <a:solidFill>
                  <a:srgbClr val="000000"/>
                </a:solidFill>
                <a:cs typeface="Arial" charset="0"/>
              </a:rPr>
              <a:t> </a:t>
            </a:r>
            <a:r>
              <a:rPr lang="en-US" dirty="0" err="1">
                <a:solidFill>
                  <a:srgbClr val="000000"/>
                </a:solidFill>
                <a:cs typeface="Arial" charset="0"/>
              </a:rPr>
              <a:t>es</a:t>
            </a:r>
            <a:r>
              <a:rPr lang="en-US" dirty="0">
                <a:solidFill>
                  <a:srgbClr val="000000"/>
                </a:solidFill>
                <a:cs typeface="Arial" charset="0"/>
              </a:rPr>
              <a:t> </a:t>
            </a:r>
            <a:r>
              <a:rPr lang="en-US" dirty="0" err="1">
                <a:solidFill>
                  <a:srgbClr val="000000"/>
                </a:solidFill>
                <a:cs typeface="Arial" charset="0"/>
              </a:rPr>
              <a:t>auch</a:t>
            </a:r>
            <a:r>
              <a:rPr lang="en-US" dirty="0">
                <a:solidFill>
                  <a:srgbClr val="000000"/>
                </a:solidFill>
                <a:cs typeface="Arial" charset="0"/>
              </a:rPr>
              <a:t> </a:t>
            </a:r>
            <a:r>
              <a:rPr lang="en-US" dirty="0" err="1">
                <a:solidFill>
                  <a:srgbClr val="000000"/>
                </a:solidFill>
                <a:cs typeface="Arial" charset="0"/>
              </a:rPr>
              <a:t>möglich</a:t>
            </a:r>
            <a:r>
              <a:rPr lang="en-US" dirty="0">
                <a:solidFill>
                  <a:srgbClr val="000000"/>
                </a:solidFill>
                <a:cs typeface="Arial" charset="0"/>
              </a:rPr>
              <a:t>, Links, </a:t>
            </a:r>
            <a:r>
              <a:rPr lang="en-US" dirty="0" err="1">
                <a:solidFill>
                  <a:srgbClr val="000000"/>
                </a:solidFill>
                <a:cs typeface="Arial" charset="0"/>
              </a:rPr>
              <a:t>Anhänge</a:t>
            </a:r>
            <a:r>
              <a:rPr lang="en-US" dirty="0">
                <a:solidFill>
                  <a:srgbClr val="000000"/>
                </a:solidFill>
                <a:cs typeface="Arial" charset="0"/>
              </a:rPr>
              <a:t> und </a:t>
            </a:r>
            <a:r>
              <a:rPr lang="en-US" dirty="0" err="1">
                <a:solidFill>
                  <a:srgbClr val="000000"/>
                </a:solidFill>
                <a:cs typeface="Arial" charset="0"/>
              </a:rPr>
              <a:t>Notizen</a:t>
            </a:r>
            <a:r>
              <a:rPr lang="en-US" dirty="0">
                <a:solidFill>
                  <a:srgbClr val="000000"/>
                </a:solidFill>
                <a:cs typeface="Arial" charset="0"/>
              </a:rPr>
              <a:t> </a:t>
            </a:r>
            <a:r>
              <a:rPr lang="en-US" dirty="0" err="1">
                <a:solidFill>
                  <a:srgbClr val="000000"/>
                </a:solidFill>
                <a:cs typeface="Arial" charset="0"/>
              </a:rPr>
              <a:t>zu</a:t>
            </a:r>
            <a:r>
              <a:rPr lang="en-US" dirty="0">
                <a:solidFill>
                  <a:srgbClr val="000000"/>
                </a:solidFill>
                <a:cs typeface="Arial" charset="0"/>
              </a:rPr>
              <a:t> </a:t>
            </a:r>
            <a:r>
              <a:rPr lang="en-US" dirty="0" err="1">
                <a:solidFill>
                  <a:srgbClr val="000000"/>
                </a:solidFill>
                <a:cs typeface="Arial" charset="0"/>
              </a:rPr>
              <a:t>kopieren</a:t>
            </a:r>
            <a:r>
              <a:rPr lang="en-US" dirty="0" smtClean="0">
                <a:solidFill>
                  <a:srgbClr val="000000"/>
                </a:solidFill>
                <a:cs typeface="Arial" charset="0"/>
              </a:rPr>
              <a:t>.</a:t>
            </a:r>
          </a:p>
          <a:p>
            <a:pPr algn="l">
              <a:spcBef>
                <a:spcPts val="600"/>
              </a:spcBef>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en-US" dirty="0" err="1">
                <a:solidFill>
                  <a:srgbClr val="000000"/>
                </a:solidFill>
                <a:cs typeface="Arial" charset="0"/>
              </a:rPr>
              <a:t>Für</a:t>
            </a:r>
            <a:r>
              <a:rPr lang="en-US" dirty="0">
                <a:solidFill>
                  <a:srgbClr val="000000"/>
                </a:solidFill>
                <a:cs typeface="Arial" charset="0"/>
              </a:rPr>
              <a:t> </a:t>
            </a:r>
            <a:r>
              <a:rPr lang="en-US" dirty="0" err="1">
                <a:solidFill>
                  <a:srgbClr val="000000"/>
                </a:solidFill>
                <a:cs typeface="Arial" charset="0"/>
              </a:rPr>
              <a:t>Projekte</a:t>
            </a:r>
            <a:r>
              <a:rPr lang="en-US" dirty="0">
                <a:solidFill>
                  <a:srgbClr val="000000"/>
                </a:solidFill>
                <a:cs typeface="Arial" charset="0"/>
              </a:rPr>
              <a:t> und </a:t>
            </a:r>
            <a:r>
              <a:rPr lang="en-US" dirty="0" err="1">
                <a:solidFill>
                  <a:srgbClr val="000000"/>
                </a:solidFill>
                <a:cs typeface="Arial" charset="0"/>
              </a:rPr>
              <a:t>Vorgänge</a:t>
            </a:r>
            <a:r>
              <a:rPr lang="en-US" dirty="0">
                <a:solidFill>
                  <a:srgbClr val="000000"/>
                </a:solidFill>
                <a:cs typeface="Arial" charset="0"/>
              </a:rPr>
              <a:t> </a:t>
            </a:r>
            <a:r>
              <a:rPr lang="en-US" dirty="0" err="1">
                <a:solidFill>
                  <a:srgbClr val="000000"/>
                </a:solidFill>
                <a:cs typeface="Arial" charset="0"/>
              </a:rPr>
              <a:t>ist</a:t>
            </a:r>
            <a:r>
              <a:rPr lang="en-US" dirty="0">
                <a:solidFill>
                  <a:srgbClr val="000000"/>
                </a:solidFill>
                <a:cs typeface="Arial" charset="0"/>
              </a:rPr>
              <a:t> </a:t>
            </a:r>
            <a:r>
              <a:rPr lang="en-US" dirty="0" err="1">
                <a:solidFill>
                  <a:srgbClr val="000000"/>
                </a:solidFill>
                <a:cs typeface="Arial" charset="0"/>
              </a:rPr>
              <a:t>es</a:t>
            </a:r>
            <a:r>
              <a:rPr lang="en-US" dirty="0">
                <a:solidFill>
                  <a:srgbClr val="000000"/>
                </a:solidFill>
                <a:cs typeface="Arial" charset="0"/>
              </a:rPr>
              <a:t> </a:t>
            </a:r>
            <a:r>
              <a:rPr lang="en-US" dirty="0" err="1">
                <a:solidFill>
                  <a:srgbClr val="000000"/>
                </a:solidFill>
                <a:cs typeface="Arial" charset="0"/>
              </a:rPr>
              <a:t>auch</a:t>
            </a:r>
            <a:r>
              <a:rPr lang="en-US" dirty="0">
                <a:solidFill>
                  <a:srgbClr val="000000"/>
                </a:solidFill>
                <a:cs typeface="Arial" charset="0"/>
              </a:rPr>
              <a:t> </a:t>
            </a:r>
            <a:r>
              <a:rPr lang="en-US" dirty="0" err="1">
                <a:solidFill>
                  <a:srgbClr val="000000"/>
                </a:solidFill>
                <a:cs typeface="Arial" charset="0"/>
              </a:rPr>
              <a:t>möglich</a:t>
            </a:r>
            <a:r>
              <a:rPr lang="en-US" dirty="0">
                <a:solidFill>
                  <a:srgbClr val="000000"/>
                </a:solidFill>
                <a:cs typeface="Arial" charset="0"/>
              </a:rPr>
              <a:t>, die </a:t>
            </a:r>
            <a:r>
              <a:rPr lang="en-US" dirty="0" err="1">
                <a:solidFill>
                  <a:srgbClr val="000000"/>
                </a:solidFill>
                <a:cs typeface="Arial" charset="0"/>
              </a:rPr>
              <a:t>hierarchische</a:t>
            </a:r>
            <a:r>
              <a:rPr lang="en-US" dirty="0">
                <a:solidFill>
                  <a:srgbClr val="000000"/>
                </a:solidFill>
                <a:cs typeface="Arial" charset="0"/>
              </a:rPr>
              <a:t> </a:t>
            </a:r>
            <a:r>
              <a:rPr lang="en-US" dirty="0" err="1">
                <a:solidFill>
                  <a:srgbClr val="000000"/>
                </a:solidFill>
                <a:cs typeface="Arial" charset="0"/>
              </a:rPr>
              <a:t>Struktur</a:t>
            </a:r>
            <a:r>
              <a:rPr lang="en-US" dirty="0">
                <a:solidFill>
                  <a:srgbClr val="000000"/>
                </a:solidFill>
                <a:cs typeface="Arial" charset="0"/>
              </a:rPr>
              <a:t> von </a:t>
            </a:r>
            <a:r>
              <a:rPr lang="en-US" dirty="0" err="1">
                <a:solidFill>
                  <a:srgbClr val="000000"/>
                </a:solidFill>
                <a:cs typeface="Arial" charset="0"/>
              </a:rPr>
              <a:t>Vorgängen</a:t>
            </a:r>
            <a:r>
              <a:rPr lang="en-US" dirty="0">
                <a:solidFill>
                  <a:srgbClr val="000000"/>
                </a:solidFill>
                <a:cs typeface="Arial" charset="0"/>
              </a:rPr>
              <a:t> (</a:t>
            </a:r>
            <a:r>
              <a:rPr lang="en-US" dirty="0" err="1">
                <a:solidFill>
                  <a:srgbClr val="000000"/>
                </a:solidFill>
                <a:cs typeface="Arial" charset="0"/>
              </a:rPr>
              <a:t>Teilprojekte</a:t>
            </a:r>
            <a:r>
              <a:rPr lang="en-US" dirty="0">
                <a:solidFill>
                  <a:srgbClr val="000000"/>
                </a:solidFill>
                <a:cs typeface="Arial" charset="0"/>
              </a:rPr>
              <a:t>, </a:t>
            </a:r>
            <a:r>
              <a:rPr lang="en-US" dirty="0" err="1">
                <a:solidFill>
                  <a:srgbClr val="000000"/>
                </a:solidFill>
                <a:cs typeface="Arial" charset="0"/>
              </a:rPr>
              <a:t>Teilvorgänge</a:t>
            </a:r>
            <a:r>
              <a:rPr lang="en-US" dirty="0">
                <a:solidFill>
                  <a:srgbClr val="000000"/>
                </a:solidFill>
                <a:cs typeface="Arial" charset="0"/>
              </a:rPr>
              <a:t>) </a:t>
            </a:r>
            <a:r>
              <a:rPr lang="en-US" dirty="0" err="1">
                <a:solidFill>
                  <a:srgbClr val="000000"/>
                </a:solidFill>
                <a:cs typeface="Arial" charset="0"/>
              </a:rPr>
              <a:t>zu</a:t>
            </a:r>
            <a:r>
              <a:rPr lang="en-US" dirty="0">
                <a:solidFill>
                  <a:srgbClr val="000000"/>
                </a:solidFill>
                <a:cs typeface="Arial" charset="0"/>
              </a:rPr>
              <a:t> </a:t>
            </a:r>
            <a:r>
              <a:rPr lang="en-US" dirty="0" err="1">
                <a:solidFill>
                  <a:srgbClr val="000000"/>
                </a:solidFill>
                <a:cs typeface="Arial" charset="0"/>
              </a:rPr>
              <a:t>kopieren</a:t>
            </a:r>
            <a:r>
              <a:rPr lang="en-US" dirty="0" smtClean="0">
                <a:solidFill>
                  <a:srgbClr val="000000"/>
                </a:solidFill>
                <a:cs typeface="Arial" charset="0"/>
              </a:rPr>
              <a:t>.</a:t>
            </a: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endParaRPr lang="en-US" dirty="0">
              <a:solidFill>
                <a:srgbClr val="000000"/>
              </a:solidFill>
              <a:cs typeface="Arial" charset="0"/>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defRPr/>
            </a:pPr>
            <a:r>
              <a:rPr lang="en-US" dirty="0" err="1">
                <a:solidFill>
                  <a:srgbClr val="000000"/>
                </a:solidFill>
                <a:cs typeface="Arial" charset="0"/>
              </a:rPr>
              <a:t>Sobald</a:t>
            </a:r>
            <a:r>
              <a:rPr lang="en-US" dirty="0">
                <a:solidFill>
                  <a:srgbClr val="000000"/>
                </a:solidFill>
                <a:cs typeface="Arial" charset="0"/>
              </a:rPr>
              <a:t>  der </a:t>
            </a:r>
            <a:r>
              <a:rPr lang="en-US" dirty="0" err="1">
                <a:solidFill>
                  <a:srgbClr val="000000"/>
                </a:solidFill>
                <a:cs typeface="Arial" charset="0"/>
              </a:rPr>
              <a:t>Kopiervorgang</a:t>
            </a:r>
            <a:r>
              <a:rPr lang="en-US" dirty="0">
                <a:solidFill>
                  <a:srgbClr val="000000"/>
                </a:solidFill>
                <a:cs typeface="Arial" charset="0"/>
              </a:rPr>
              <a:t> </a:t>
            </a:r>
            <a:r>
              <a:rPr lang="en-US" dirty="0" err="1">
                <a:solidFill>
                  <a:srgbClr val="000000"/>
                </a:solidFill>
                <a:cs typeface="Arial" charset="0"/>
              </a:rPr>
              <a:t>abgeschlossen</a:t>
            </a:r>
            <a:r>
              <a:rPr lang="en-US" dirty="0">
                <a:solidFill>
                  <a:srgbClr val="000000"/>
                </a:solidFill>
                <a:cs typeface="Arial" charset="0"/>
              </a:rPr>
              <a:t> </a:t>
            </a:r>
            <a:r>
              <a:rPr lang="en-US" dirty="0" err="1">
                <a:solidFill>
                  <a:srgbClr val="000000"/>
                </a:solidFill>
                <a:cs typeface="Arial" charset="0"/>
              </a:rPr>
              <a:t>ist</a:t>
            </a:r>
            <a:r>
              <a:rPr lang="en-US" dirty="0">
                <a:solidFill>
                  <a:srgbClr val="000000"/>
                </a:solidFill>
                <a:cs typeface="Arial" charset="0"/>
              </a:rPr>
              <a:t>, </a:t>
            </a:r>
            <a:r>
              <a:rPr lang="en-US" dirty="0" err="1">
                <a:solidFill>
                  <a:srgbClr val="000000"/>
                </a:solidFill>
                <a:cs typeface="Arial" charset="0"/>
              </a:rPr>
              <a:t>wird</a:t>
            </a:r>
            <a:r>
              <a:rPr lang="en-US" dirty="0">
                <a:solidFill>
                  <a:srgbClr val="000000"/>
                </a:solidFill>
                <a:cs typeface="Arial" charset="0"/>
              </a:rPr>
              <a:t> </a:t>
            </a:r>
            <a:r>
              <a:rPr lang="en-US" dirty="0" err="1">
                <a:solidFill>
                  <a:srgbClr val="000000"/>
                </a:solidFill>
                <a:cs typeface="Arial" charset="0"/>
              </a:rPr>
              <a:t>automatisch</a:t>
            </a:r>
            <a:r>
              <a:rPr lang="en-US" dirty="0">
                <a:solidFill>
                  <a:srgbClr val="000000"/>
                </a:solidFill>
                <a:cs typeface="Arial" charset="0"/>
              </a:rPr>
              <a:t> auf das </a:t>
            </a:r>
            <a:r>
              <a:rPr lang="en-US" dirty="0" err="1">
                <a:solidFill>
                  <a:srgbClr val="000000"/>
                </a:solidFill>
                <a:cs typeface="Arial" charset="0"/>
              </a:rPr>
              <a:t>neue</a:t>
            </a:r>
            <a:r>
              <a:rPr lang="en-US" dirty="0">
                <a:solidFill>
                  <a:srgbClr val="000000"/>
                </a:solidFill>
                <a:cs typeface="Arial" charset="0"/>
              </a:rPr>
              <a:t> Element </a:t>
            </a:r>
            <a:r>
              <a:rPr lang="en-US" dirty="0" err="1">
                <a:solidFill>
                  <a:srgbClr val="000000"/>
                </a:solidFill>
                <a:cs typeface="Arial" charset="0"/>
              </a:rPr>
              <a:t>zugegriffen</a:t>
            </a:r>
            <a:r>
              <a:rPr lang="en-US" dirty="0">
                <a:solidFill>
                  <a:srgbClr val="000000"/>
                </a:solidFill>
                <a:cs typeface="Arial" charset="0"/>
              </a:rPr>
              <a:t>, </a:t>
            </a:r>
            <a:r>
              <a:rPr lang="en-US" dirty="0" err="1">
                <a:solidFill>
                  <a:srgbClr val="000000"/>
                </a:solidFill>
                <a:cs typeface="Arial" charset="0"/>
              </a:rPr>
              <a:t>unabhängig</a:t>
            </a:r>
            <a:r>
              <a:rPr lang="en-US" dirty="0">
                <a:solidFill>
                  <a:srgbClr val="000000"/>
                </a:solidFill>
                <a:cs typeface="Arial" charset="0"/>
              </a:rPr>
              <a:t> von der Art des Elements. Dies </a:t>
            </a:r>
            <a:r>
              <a:rPr lang="en-US" dirty="0" err="1">
                <a:solidFill>
                  <a:srgbClr val="000000"/>
                </a:solidFill>
                <a:cs typeface="Arial" charset="0"/>
              </a:rPr>
              <a:t>bedeutet</a:t>
            </a:r>
            <a:r>
              <a:rPr lang="en-US" dirty="0">
                <a:solidFill>
                  <a:srgbClr val="000000"/>
                </a:solidFill>
                <a:cs typeface="Arial" charset="0"/>
              </a:rPr>
              <a:t>, </a:t>
            </a:r>
            <a:r>
              <a:rPr lang="en-US" dirty="0" err="1">
                <a:solidFill>
                  <a:srgbClr val="000000"/>
                </a:solidFill>
                <a:cs typeface="Arial" charset="0"/>
              </a:rPr>
              <a:t>dass</a:t>
            </a:r>
            <a:r>
              <a:rPr lang="en-US" dirty="0">
                <a:solidFill>
                  <a:srgbClr val="000000"/>
                </a:solidFill>
                <a:cs typeface="Arial" charset="0"/>
              </a:rPr>
              <a:t> </a:t>
            </a:r>
            <a:r>
              <a:rPr lang="en-US" dirty="0" err="1">
                <a:solidFill>
                  <a:srgbClr val="000000"/>
                </a:solidFill>
                <a:cs typeface="Arial" charset="0"/>
              </a:rPr>
              <a:t>sich</a:t>
            </a:r>
            <a:r>
              <a:rPr lang="en-US" dirty="0">
                <a:solidFill>
                  <a:srgbClr val="000000"/>
                </a:solidFill>
                <a:cs typeface="Arial" charset="0"/>
              </a:rPr>
              <a:t> die </a:t>
            </a:r>
            <a:r>
              <a:rPr lang="en-US" dirty="0" err="1">
                <a:solidFill>
                  <a:srgbClr val="000000"/>
                </a:solidFill>
                <a:cs typeface="Arial" charset="0"/>
              </a:rPr>
              <a:t>Liste</a:t>
            </a:r>
            <a:r>
              <a:rPr lang="en-US" dirty="0">
                <a:solidFill>
                  <a:srgbClr val="000000"/>
                </a:solidFill>
                <a:cs typeface="Arial" charset="0"/>
              </a:rPr>
              <a:t> </a:t>
            </a:r>
            <a:r>
              <a:rPr lang="en-US" dirty="0" err="1">
                <a:solidFill>
                  <a:srgbClr val="000000"/>
                </a:solidFill>
                <a:cs typeface="Arial" charset="0"/>
              </a:rPr>
              <a:t>ändern</a:t>
            </a:r>
            <a:r>
              <a:rPr lang="en-US" dirty="0">
                <a:solidFill>
                  <a:srgbClr val="000000"/>
                </a:solidFill>
                <a:cs typeface="Arial" charset="0"/>
              </a:rPr>
              <a:t> </a:t>
            </a:r>
            <a:r>
              <a:rPr lang="en-US" dirty="0" err="1">
                <a:solidFill>
                  <a:srgbClr val="000000"/>
                </a:solidFill>
                <a:cs typeface="Arial" charset="0"/>
              </a:rPr>
              <a:t>kann</a:t>
            </a:r>
            <a:r>
              <a:rPr lang="en-US" dirty="0">
                <a:solidFill>
                  <a:srgbClr val="000000"/>
                </a:solidFill>
                <a:cs typeface="Arial" charset="0"/>
              </a:rPr>
              <a:t>, um die </a:t>
            </a:r>
            <a:r>
              <a:rPr lang="en-US" dirty="0" err="1">
                <a:solidFill>
                  <a:srgbClr val="000000"/>
                </a:solidFill>
                <a:cs typeface="Arial" charset="0"/>
              </a:rPr>
              <a:t>neue</a:t>
            </a:r>
            <a:r>
              <a:rPr lang="en-US" dirty="0">
                <a:solidFill>
                  <a:srgbClr val="000000"/>
                </a:solidFill>
                <a:cs typeface="Arial" charset="0"/>
              </a:rPr>
              <a:t> Art von </a:t>
            </a:r>
            <a:r>
              <a:rPr lang="en-US" dirty="0" err="1">
                <a:solidFill>
                  <a:srgbClr val="000000"/>
                </a:solidFill>
                <a:cs typeface="Arial" charset="0"/>
              </a:rPr>
              <a:t>Elementen</a:t>
            </a:r>
            <a:r>
              <a:rPr lang="en-US" dirty="0">
                <a:solidFill>
                  <a:srgbClr val="000000"/>
                </a:solidFill>
                <a:cs typeface="Arial" charset="0"/>
              </a:rPr>
              <a:t> </a:t>
            </a:r>
            <a:r>
              <a:rPr lang="en-US" dirty="0" err="1">
                <a:solidFill>
                  <a:srgbClr val="000000"/>
                </a:solidFill>
                <a:cs typeface="Arial" charset="0"/>
              </a:rPr>
              <a:t>darzustellen</a:t>
            </a:r>
            <a:r>
              <a:rPr lang="en-US" dirty="0">
                <a:solidFill>
                  <a:srgbClr val="000000"/>
                </a:solidFill>
                <a:cs typeface="Arial" charset="0"/>
              </a:rPr>
              <a:t>.</a:t>
            </a:r>
          </a:p>
        </p:txBody>
      </p:sp>
      <p:pic>
        <p:nvPicPr>
          <p:cNvPr id="3686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7887" y="1341438"/>
            <a:ext cx="209550" cy="1905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686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20930" y="1981639"/>
            <a:ext cx="209550" cy="1905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36870" name="Picture 6"/>
          <p:cNvSpPr>
            <a:spLocks noChangeAspect="1" noChangeArrowheads="1"/>
          </p:cNvSpPr>
          <p:nvPr/>
        </p:nvSpPr>
        <p:spPr bwMode="auto">
          <a:xfrm>
            <a:off x="1665288" y="2643188"/>
            <a:ext cx="5524500" cy="19050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fr-FR">
              <a:cs typeface="Arial" charset="0"/>
            </a:endParaRPr>
          </a:p>
        </p:txBody>
      </p:sp>
      <p:sp>
        <p:nvSpPr>
          <p:cNvPr id="36871" name="Picture 7"/>
          <p:cNvSpPr>
            <a:spLocks noChangeAspect="1" noChangeArrowheads="1"/>
          </p:cNvSpPr>
          <p:nvPr/>
        </p:nvSpPr>
        <p:spPr bwMode="auto">
          <a:xfrm>
            <a:off x="1550988" y="312738"/>
            <a:ext cx="228600"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fr-FR">
              <a:cs typeface="Arial" charset="0"/>
            </a:endParaRPr>
          </a:p>
        </p:txBody>
      </p:sp>
      <p:pic>
        <p:nvPicPr>
          <p:cNvPr id="36873"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76417" y="2229302"/>
            <a:ext cx="4159250" cy="19637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Funktion mailen</a:t>
            </a:r>
            <a:endParaRPr lang="de-DE" sz="1800" b="1">
              <a:solidFill>
                <a:srgbClr val="000000"/>
              </a:solidFill>
            </a:endParaRPr>
          </a:p>
        </p:txBody>
      </p:sp>
      <p:sp>
        <p:nvSpPr>
          <p:cNvPr id="37891" name="Rectangle 3"/>
          <p:cNvSpPr>
            <a:spLocks noChangeArrowheads="1"/>
          </p:cNvSpPr>
          <p:nvPr/>
        </p:nvSpPr>
        <p:spPr bwMode="auto">
          <a:xfrm>
            <a:off x="169863" y="823913"/>
            <a:ext cx="8837612" cy="59114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r>
              <a:rPr lang="de-DE" dirty="0">
                <a:solidFill>
                  <a:schemeClr val="tx1"/>
                </a:solidFill>
              </a:rPr>
              <a:t>Bei den meisten Artikeln ist es möglich, eine informative E-Mail an definierte Empfänger zu senden</a:t>
            </a:r>
            <a:r>
              <a:rPr lang="de-DE" dirty="0" smtClean="0">
                <a:solidFill>
                  <a:schemeClr val="tx1"/>
                </a:solidFill>
              </a:rPr>
              <a:t>. Klicken </a:t>
            </a:r>
            <a:r>
              <a:rPr lang="de-DE" dirty="0">
                <a:solidFill>
                  <a:schemeClr val="tx1"/>
                </a:solidFill>
              </a:rPr>
              <a:t>Sie </a:t>
            </a:r>
            <a:r>
              <a:rPr lang="de-DE" dirty="0" smtClean="0">
                <a:solidFill>
                  <a:schemeClr val="tx1"/>
                </a:solidFill>
              </a:rPr>
              <a:t>auf diese </a:t>
            </a:r>
            <a:r>
              <a:rPr lang="de-DE" dirty="0">
                <a:solidFill>
                  <a:schemeClr val="tx1"/>
                </a:solidFill>
              </a:rPr>
              <a:t>Schaltfläche, </a:t>
            </a:r>
            <a:r>
              <a:rPr lang="de-DE" dirty="0" smtClean="0">
                <a:solidFill>
                  <a:schemeClr val="tx1"/>
                </a:solidFill>
              </a:rPr>
              <a:t>    um </a:t>
            </a:r>
            <a:r>
              <a:rPr lang="de-DE" dirty="0">
                <a:solidFill>
                  <a:schemeClr val="tx1"/>
                </a:solidFill>
              </a:rPr>
              <a:t>Empfänger und E-Mail-Nachricht auszuwählen.</a:t>
            </a: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smtClean="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endParaRPr lang="de-DE" dirty="0">
              <a:solidFill>
                <a:schemeClr val="tx1"/>
              </a:solidFill>
            </a:endParaRPr>
          </a:p>
          <a:p>
            <a:pPr algn="l">
              <a:buClrTx/>
              <a:buFontTx/>
              <a:buNone/>
              <a:tabLst>
                <a:tab pos="442913" algn="l"/>
                <a:tab pos="900113" algn="l"/>
                <a:tab pos="1357313" algn="l"/>
                <a:tab pos="1814513" algn="l"/>
                <a:tab pos="2271713" algn="l"/>
                <a:tab pos="2728913" algn="l"/>
                <a:tab pos="3186113" algn="l"/>
                <a:tab pos="3643313" algn="l"/>
                <a:tab pos="4100513" algn="l"/>
                <a:tab pos="4557713" algn="l"/>
                <a:tab pos="5014913" algn="l"/>
                <a:tab pos="5472113" algn="l"/>
                <a:tab pos="5929313" algn="l"/>
                <a:tab pos="6386513" algn="l"/>
                <a:tab pos="6843713" algn="l"/>
                <a:tab pos="7300913" algn="l"/>
                <a:tab pos="7758113" algn="l"/>
                <a:tab pos="8215313" algn="l"/>
                <a:tab pos="8672513" algn="l"/>
                <a:tab pos="9129713" algn="l"/>
                <a:tab pos="9586913" algn="l"/>
              </a:tabLst>
            </a:pPr>
            <a:r>
              <a:rPr lang="de-DE" dirty="0">
                <a:solidFill>
                  <a:schemeClr val="tx1"/>
                </a:solidFill>
              </a:rPr>
              <a:t>Beachten Sie, dass diese Definition der Empfängerliste auch für automatische "Mails bei </a:t>
            </a:r>
            <a:r>
              <a:rPr lang="de-DE" dirty="0" smtClean="0">
                <a:solidFill>
                  <a:schemeClr val="tx1"/>
                </a:solidFill>
              </a:rPr>
              <a:t>Ereignissen" </a:t>
            </a:r>
            <a:r>
              <a:rPr lang="de-DE" dirty="0">
                <a:solidFill>
                  <a:schemeClr val="tx1"/>
                </a:solidFill>
              </a:rPr>
              <a:t>und "Indikatoren" gilt.</a:t>
            </a:r>
          </a:p>
        </p:txBody>
      </p:sp>
      <p:sp>
        <p:nvSpPr>
          <p:cNvPr id="37892" name="Picture 6"/>
          <p:cNvSpPr>
            <a:spLocks noChangeAspect="1" noChangeArrowheads="1"/>
          </p:cNvSpPr>
          <p:nvPr/>
        </p:nvSpPr>
        <p:spPr bwMode="auto">
          <a:xfrm>
            <a:off x="1665288" y="2643188"/>
            <a:ext cx="5524500" cy="19050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37893" name="Picture 7"/>
          <p:cNvSpPr>
            <a:spLocks noChangeAspect="1" noChangeArrowheads="1"/>
          </p:cNvSpPr>
          <p:nvPr/>
        </p:nvSpPr>
        <p:spPr bwMode="auto">
          <a:xfrm>
            <a:off x="1550988" y="312738"/>
            <a:ext cx="228600"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pic>
        <p:nvPicPr>
          <p:cNvPr id="3789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01838" y="1400175"/>
            <a:ext cx="5173662" cy="17684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7896"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23228" y="1083205"/>
            <a:ext cx="219075" cy="209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2" name="Tableau 1"/>
          <p:cNvGraphicFramePr>
            <a:graphicFrameLocks noGrp="1"/>
          </p:cNvGraphicFramePr>
          <p:nvPr>
            <p:extLst>
              <p:ext uri="{D42A27DB-BD31-4B8C-83A1-F6EECF244321}">
                <p14:modId xmlns:p14="http://schemas.microsoft.com/office/powerpoint/2010/main" val="1684547112"/>
              </p:ext>
            </p:extLst>
          </p:nvPr>
        </p:nvGraphicFramePr>
        <p:xfrm>
          <a:off x="82550" y="3243263"/>
          <a:ext cx="8924925" cy="2861097"/>
        </p:xfrm>
        <a:graphic>
          <a:graphicData uri="http://schemas.openxmlformats.org/drawingml/2006/table">
            <a:tbl>
              <a:tblPr/>
              <a:tblGrid>
                <a:gridCol w="1681163"/>
                <a:gridCol w="7243762"/>
              </a:tblGrid>
              <a:tr h="449263">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Verdana" charset="0"/>
                          <a:ea typeface="ＭＳ Ｐゴシック" charset="0"/>
                          <a:cs typeface="Arial" charset="0"/>
                        </a:rPr>
                        <a:t>Anforderer</a:t>
                      </a:r>
                      <a:endParaRPr kumimoji="0" lang="fr-FR" sz="1000" b="1"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Verdana" charset="0"/>
                          <a:ea typeface="ＭＳ Ｐゴシック" charset="0"/>
                          <a:cs typeface="Arial" charset="0"/>
                        </a:rPr>
                        <a:t>der Kontakt als „Anforderer“ definiert auf aktuelle Element; manchmal erscheint als „Kontakt“ (auf Angebots- und Auftrag zum Beispiel) und haben manchmal keine Bedeutung (zum Beispiel für Milestone).</a:t>
                      </a:r>
                      <a:endParaRPr kumimoji="0" lang="fr-FR" sz="1000" b="0"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FFFFFF"/>
                    </a:solidFill>
                  </a:tcPr>
                </a:tc>
              </a:tr>
              <a:tr h="244475">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Verdana" charset="0"/>
                          <a:ea typeface="ＭＳ Ｐゴシック" charset="0"/>
                          <a:cs typeface="Arial" charset="0"/>
                        </a:rPr>
                        <a:t>Aussteller </a:t>
                      </a:r>
                      <a:endParaRPr kumimoji="0" lang="fr-FR" sz="1000" b="1"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Verdana" charset="0"/>
                          <a:ea typeface="ＭＳ Ｐゴシック" charset="0"/>
                          <a:cs typeface="Arial" charset="0"/>
                        </a:rPr>
                        <a:t>Der Nutzer definiert als „Emittent“ zu aktuellen Artikel</a:t>
                      </a:r>
                      <a:endParaRPr kumimoji="0" lang="fr-FR" sz="1000" b="0"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r>
              <a:tr h="244475">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Verdana" charset="0"/>
                          <a:ea typeface="ＭＳ Ｐゴシック" charset="0"/>
                          <a:cs typeface="Arial" charset="0"/>
                        </a:rPr>
                        <a:t>verantwortlich </a:t>
                      </a:r>
                      <a:endParaRPr kumimoji="0" lang="fr-FR" sz="1000" b="1"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Verdana" charset="0"/>
                          <a:ea typeface="ＭＳ Ｐゴシック" charset="0"/>
                          <a:cs typeface="Arial" charset="0"/>
                        </a:rPr>
                        <a:t>die Ressource definiert als „verantwortlich“ zu aktuellen Artikeln</a:t>
                      </a:r>
                      <a:endParaRPr kumimoji="0" lang="fr-FR" sz="1000" b="0"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r>
              <a:tr h="244475">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Verdana" charset="0"/>
                          <a:ea typeface="ＭＳ Ｐゴシック" charset="0"/>
                          <a:cs typeface="Arial" charset="0"/>
                        </a:rPr>
                        <a:t>Projektteam </a:t>
                      </a:r>
                      <a:endParaRPr kumimoji="0" lang="fr-FR" sz="1000" b="1"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Verdana" charset="0"/>
                          <a:ea typeface="ＭＳ Ｐゴシック" charset="0"/>
                          <a:cs typeface="Arial" charset="0"/>
                        </a:rPr>
                        <a:t>alle Ressourcen für das Projekt des aktuellen Elements betroffen</a:t>
                      </a:r>
                      <a:endParaRPr kumimoji="0" lang="fr-FR" sz="1000" b="0"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r>
              <a:tr h="396875">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Verdana" charset="0"/>
                          <a:ea typeface="ＭＳ Ｐゴシック" charset="0"/>
                          <a:cs typeface="Arial" charset="0"/>
                        </a:rPr>
                        <a:t>Projektleiter</a:t>
                      </a:r>
                      <a:endParaRPr kumimoji="0" lang="fr-FR" sz="1000" b="1"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Verdana" charset="0"/>
                          <a:ea typeface="ＭＳ Ｐゴシック" charset="0"/>
                          <a:cs typeface="Arial" charset="0"/>
                        </a:rPr>
                        <a:t>beeinflusste die Ressource (n) mit dem Projekt des aktuellen Elements, mit einem „Projektleiter“ Profil (Profil mit Code = „PL“)</a:t>
                      </a:r>
                      <a:endParaRPr kumimoji="0" lang="fr-FR" sz="1000" b="0"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r>
              <a:tr h="244475">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Verdana" charset="0"/>
                          <a:ea typeface="ＭＳ Ｐゴシック" charset="0"/>
                          <a:cs typeface="Arial" charset="0"/>
                        </a:rPr>
                        <a:t>Projektmanager </a:t>
                      </a:r>
                      <a:endParaRPr kumimoji="0" lang="fr-FR" sz="1000" b="1"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Verdana" charset="0"/>
                          <a:ea typeface="ＭＳ Ｐゴシック" charset="0"/>
                          <a:cs typeface="Arial" charset="0"/>
                        </a:rPr>
                        <a:t>Der Nutzer definiert als „Manager“ auf das Projekt des aktuellen Elements</a:t>
                      </a:r>
                      <a:endParaRPr kumimoji="0" lang="fr-FR" sz="1000" b="0"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r>
              <a:tr h="244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Verdana" charset="0"/>
                          <a:ea typeface="ＭＳ Ｐゴシック" charset="0"/>
                          <a:cs typeface="Arial" charset="0"/>
                        </a:rPr>
                        <a:t>zugeordnete Ressource</a:t>
                      </a:r>
                      <a:endParaRPr kumimoji="0" lang="fr-FR" sz="1000" b="1" i="0" u="none" strike="noStrike" cap="none" normalizeH="0" baseline="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Verdana" charset="0"/>
                          <a:ea typeface="ＭＳ Ｐゴシック" charset="0"/>
                          <a:cs typeface="Arial" charset="0"/>
                        </a:rPr>
                        <a:t>alle mit dem aktuellen Eintrag zugeordnet Ressourcen (für nicht zuordenbare Gegenstände deaktiviert)</a:t>
                      </a: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r>
              <a:tr h="244475">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chemeClr val="tx1"/>
                          </a:solidFill>
                          <a:effectLst/>
                          <a:latin typeface="Verdana" charset="0"/>
                          <a:ea typeface="ＭＳ Ｐゴシック" charset="0"/>
                          <a:cs typeface="Arial" charset="0"/>
                        </a:rPr>
                        <a:t>andere</a:t>
                      </a: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Verdana" charset="0"/>
                          <a:ea typeface="ＭＳ Ｐゴシック" charset="0"/>
                          <a:cs typeface="Arial" charset="0"/>
                        </a:rPr>
                        <a:t>ein extra Feld liefert Adressen manuell eingeben E-Mail</a:t>
                      </a: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r>
              <a:tr h="244475">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err="1" smtClean="0">
                          <a:ln>
                            <a:noFill/>
                          </a:ln>
                          <a:solidFill>
                            <a:schemeClr val="tx1"/>
                          </a:solidFill>
                          <a:effectLst/>
                          <a:latin typeface="Verdana" charset="0"/>
                          <a:ea typeface="ＭＳ Ｐゴシック" charset="0"/>
                          <a:cs typeface="Arial" charset="0"/>
                        </a:rPr>
                        <a:t>Benachrichtigung</a:t>
                      </a:r>
                      <a:endParaRPr kumimoji="0" lang="fr-FR" sz="1000" b="1" i="0" u="none" strike="noStrike" cap="none" normalizeH="0" baseline="0" dirty="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cap="none" normalizeH="0" baseline="0" dirty="0">
                          <a:ln>
                            <a:noFill/>
                          </a:ln>
                          <a:solidFill>
                            <a:schemeClr val="tx1"/>
                          </a:solidFill>
                          <a:effectLst/>
                          <a:latin typeface="Verdana" charset="0"/>
                          <a:ea typeface="ＭＳ Ｐゴシック" charset="0"/>
                          <a:cs typeface="Arial" charset="0"/>
                        </a:rPr>
                        <a:t>die </a:t>
                      </a:r>
                      <a:r>
                        <a:rPr kumimoji="0" lang="fr-FR" sz="1000" b="0" i="0" u="none" strike="noStrike" cap="none" normalizeH="0" baseline="0" dirty="0" err="1" smtClean="0">
                          <a:ln>
                            <a:noFill/>
                          </a:ln>
                          <a:solidFill>
                            <a:schemeClr val="tx1"/>
                          </a:solidFill>
                          <a:effectLst/>
                          <a:latin typeface="Verdana" charset="0"/>
                          <a:ea typeface="ＭＳ Ｐゴシック" charset="0"/>
                          <a:cs typeface="Arial" charset="0"/>
                        </a:rPr>
                        <a:t>Benachrichtigung</a:t>
                      </a:r>
                      <a:r>
                        <a:rPr kumimoji="0" lang="en-US" sz="1000" b="0" i="0" u="none" strike="noStrike" cap="none" normalizeH="0" baseline="0" dirty="0" smtClean="0">
                          <a:ln>
                            <a:noFill/>
                          </a:ln>
                          <a:solidFill>
                            <a:schemeClr val="tx1"/>
                          </a:solidFill>
                          <a:effectLst/>
                          <a:latin typeface="Verdana" charset="0"/>
                          <a:ea typeface="ＭＳ Ｐゴシック" charset="0"/>
                          <a:cs typeface="Arial" charset="0"/>
                        </a:rPr>
                        <a:t>, </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die </a:t>
                      </a:r>
                      <a:r>
                        <a:rPr kumimoji="0" lang="en-US" sz="1000" b="0" i="0" u="none" strike="noStrike" cap="none" normalizeH="0" baseline="0" dirty="0" err="1">
                          <a:ln>
                            <a:noFill/>
                          </a:ln>
                          <a:solidFill>
                            <a:schemeClr val="tx1"/>
                          </a:solidFill>
                          <a:effectLst/>
                          <a:latin typeface="Verdana" charset="0"/>
                          <a:ea typeface="ＭＳ Ｐゴシック" charset="0"/>
                          <a:cs typeface="Arial" charset="0"/>
                        </a:rPr>
                        <a:t>zusätzlich</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 </a:t>
                      </a:r>
                      <a:r>
                        <a:rPr kumimoji="0" lang="en-US" sz="1000" b="0" i="0" u="none" strike="noStrike" cap="none" normalizeH="0" baseline="0" dirty="0" err="1" smtClean="0">
                          <a:ln>
                            <a:noFill/>
                          </a:ln>
                          <a:solidFill>
                            <a:schemeClr val="tx1"/>
                          </a:solidFill>
                          <a:effectLst/>
                          <a:latin typeface="Verdana" charset="0"/>
                          <a:ea typeface="ＭＳ Ｐゴシック" charset="0"/>
                          <a:cs typeface="Arial" charset="0"/>
                        </a:rPr>
                        <a:t>im</a:t>
                      </a:r>
                      <a:r>
                        <a:rPr kumimoji="0" lang="en-US" sz="1000" b="0" i="0" u="none" strike="noStrike" cap="none" normalizeH="0" baseline="0" dirty="0" smtClean="0">
                          <a:ln>
                            <a:noFill/>
                          </a:ln>
                          <a:solidFill>
                            <a:schemeClr val="tx1"/>
                          </a:solidFill>
                          <a:effectLst/>
                          <a:latin typeface="Verdana" charset="0"/>
                          <a:ea typeface="ＭＳ Ｐゴシック" charset="0"/>
                          <a:cs typeface="Arial" charset="0"/>
                        </a:rPr>
                        <a:t> </a:t>
                      </a:r>
                      <a:r>
                        <a:rPr kumimoji="0" lang="en-US" sz="1000" b="0" i="0" u="none" strike="noStrike" cap="none" normalizeH="0" baseline="0" dirty="0" err="1" smtClean="0">
                          <a:ln>
                            <a:noFill/>
                          </a:ln>
                          <a:solidFill>
                            <a:schemeClr val="tx1"/>
                          </a:solidFill>
                          <a:effectLst/>
                          <a:latin typeface="Verdana" charset="0"/>
                          <a:ea typeface="ＭＳ Ｐゴシック" charset="0"/>
                          <a:cs typeface="Arial" charset="0"/>
                        </a:rPr>
                        <a:t>Textr</a:t>
                      </a:r>
                      <a:r>
                        <a:rPr kumimoji="0" lang="en-US" sz="1000" b="0" i="0" u="none" strike="noStrike" cap="none" normalizeH="0" baseline="0" dirty="0" smtClean="0">
                          <a:ln>
                            <a:noFill/>
                          </a:ln>
                          <a:solidFill>
                            <a:schemeClr val="tx1"/>
                          </a:solidFill>
                          <a:effectLst/>
                          <a:latin typeface="Verdana" charset="0"/>
                          <a:ea typeface="ＭＳ Ｐゴシック" charset="0"/>
                          <a:cs typeface="Arial" charset="0"/>
                        </a:rPr>
                        <a:t> </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der E-Mail </a:t>
                      </a:r>
                      <a:r>
                        <a:rPr kumimoji="0" lang="en-US" sz="1000" b="0" i="0" u="none" strike="noStrike" cap="none" normalizeH="0" baseline="0" dirty="0" err="1">
                          <a:ln>
                            <a:noFill/>
                          </a:ln>
                          <a:solidFill>
                            <a:schemeClr val="tx1"/>
                          </a:solidFill>
                          <a:effectLst/>
                          <a:latin typeface="Verdana" charset="0"/>
                          <a:ea typeface="ＭＳ Ｐゴシック" charset="0"/>
                          <a:cs typeface="Arial" charset="0"/>
                        </a:rPr>
                        <a:t>enthalten</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 </a:t>
                      </a:r>
                      <a:r>
                        <a:rPr kumimoji="0" lang="en-US" sz="1000" b="0" i="0" u="none" strike="noStrike" cap="none" normalizeH="0" baseline="0" dirty="0" err="1">
                          <a:ln>
                            <a:noFill/>
                          </a:ln>
                          <a:solidFill>
                            <a:schemeClr val="tx1"/>
                          </a:solidFill>
                          <a:effectLst/>
                          <a:latin typeface="Verdana" charset="0"/>
                          <a:ea typeface="ＭＳ Ｐゴシック" charset="0"/>
                          <a:cs typeface="Arial" charset="0"/>
                        </a:rPr>
                        <a:t>sein</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 </a:t>
                      </a:r>
                      <a:r>
                        <a:rPr kumimoji="0" lang="en-US" sz="1000" b="0" i="0" u="none" strike="noStrike" cap="none" normalizeH="0" baseline="0" dirty="0" err="1" smtClean="0">
                          <a:ln>
                            <a:noFill/>
                          </a:ln>
                          <a:solidFill>
                            <a:schemeClr val="tx1"/>
                          </a:solidFill>
                          <a:effectLst/>
                          <a:latin typeface="Verdana" charset="0"/>
                          <a:ea typeface="ＭＳ Ｐゴシック" charset="0"/>
                          <a:cs typeface="Arial" charset="0"/>
                        </a:rPr>
                        <a:t>wird</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 </a:t>
                      </a:r>
                      <a:r>
                        <a:rPr kumimoji="0" lang="en-US" sz="1000" b="0" i="0" u="none" strike="noStrike" cap="none" normalizeH="0" baseline="0" dirty="0" smtClean="0">
                          <a:ln>
                            <a:noFill/>
                          </a:ln>
                          <a:solidFill>
                            <a:schemeClr val="tx1"/>
                          </a:solidFill>
                          <a:effectLst/>
                          <a:latin typeface="Verdana" charset="0"/>
                          <a:ea typeface="ＭＳ Ｐゴシック" charset="0"/>
                          <a:cs typeface="Arial" charset="0"/>
                        </a:rPr>
                        <a:t>um </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die </a:t>
                      </a:r>
                      <a:r>
                        <a:rPr kumimoji="0" lang="en-US" sz="1000" b="0" i="0" u="none" strike="noStrike" cap="none" normalizeH="0" baseline="0" dirty="0" err="1">
                          <a:ln>
                            <a:noFill/>
                          </a:ln>
                          <a:solidFill>
                            <a:schemeClr val="tx1"/>
                          </a:solidFill>
                          <a:effectLst/>
                          <a:latin typeface="Verdana" charset="0"/>
                          <a:ea typeface="ＭＳ Ｐゴシック" charset="0"/>
                          <a:cs typeface="Arial" charset="0"/>
                        </a:rPr>
                        <a:t>Beschreibung</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 der </a:t>
                      </a:r>
                      <a:r>
                        <a:rPr kumimoji="0" lang="en-US" sz="1000" b="0" i="0" u="none" strike="noStrike" cap="none" normalizeH="0" baseline="0" dirty="0" err="1">
                          <a:ln>
                            <a:noFill/>
                          </a:ln>
                          <a:solidFill>
                            <a:schemeClr val="tx1"/>
                          </a:solidFill>
                          <a:effectLst/>
                          <a:latin typeface="Verdana" charset="0"/>
                          <a:ea typeface="ＭＳ Ｐゴシック" charset="0"/>
                          <a:cs typeface="Arial" charset="0"/>
                        </a:rPr>
                        <a:t>Artikel</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 </a:t>
                      </a:r>
                      <a:r>
                        <a:rPr kumimoji="0" lang="en-US" sz="1000" b="0" i="0" u="none" strike="noStrike" cap="none" normalizeH="0" baseline="0" dirty="0" err="1">
                          <a:ln>
                            <a:noFill/>
                          </a:ln>
                          <a:solidFill>
                            <a:schemeClr val="tx1"/>
                          </a:solidFill>
                          <a:effectLst/>
                          <a:latin typeface="Verdana" charset="0"/>
                          <a:ea typeface="ＭＳ Ｐゴシック" charset="0"/>
                          <a:cs typeface="Arial" charset="0"/>
                        </a:rPr>
                        <a:t>zu</a:t>
                      </a:r>
                      <a:r>
                        <a:rPr kumimoji="0" lang="en-US" sz="1000" b="0" i="0" u="none" strike="noStrike" cap="none" normalizeH="0" baseline="0" dirty="0">
                          <a:ln>
                            <a:noFill/>
                          </a:ln>
                          <a:solidFill>
                            <a:schemeClr val="tx1"/>
                          </a:solidFill>
                          <a:effectLst/>
                          <a:latin typeface="Verdana" charset="0"/>
                          <a:ea typeface="ＭＳ Ｐゴシック" charset="0"/>
                          <a:cs typeface="Arial" charset="0"/>
                        </a:rPr>
                        <a:t> </a:t>
                      </a:r>
                      <a:r>
                        <a:rPr kumimoji="0" lang="en-US" sz="1000" b="0" i="0" u="none" strike="noStrike" cap="none" normalizeH="0" baseline="0" dirty="0" err="1">
                          <a:ln>
                            <a:noFill/>
                          </a:ln>
                          <a:solidFill>
                            <a:schemeClr val="tx1"/>
                          </a:solidFill>
                          <a:effectLst/>
                          <a:latin typeface="Verdana" charset="0"/>
                          <a:ea typeface="ＭＳ Ｐゴシック" charset="0"/>
                          <a:cs typeface="Arial" charset="0"/>
                        </a:rPr>
                        <a:t>vervollständigen</a:t>
                      </a:r>
                      <a:endParaRPr kumimoji="0" lang="en-US" sz="1000" b="0" i="0" u="none" strike="noStrike" cap="none" normalizeH="0" baseline="0" dirty="0">
                        <a:ln>
                          <a:noFill/>
                        </a:ln>
                        <a:solidFill>
                          <a:schemeClr val="tx1"/>
                        </a:solidFill>
                        <a:effectLst/>
                        <a:latin typeface="Verdana" charset="0"/>
                        <a:ea typeface="ＭＳ Ｐゴシック" charset="0"/>
                        <a:cs typeface="Arial" charset="0"/>
                      </a:endParaRPr>
                    </a:p>
                  </a:txBody>
                  <a:tcPr marL="91447" marR="91447" marT="45746" marB="4574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FFFF"/>
                    </a:solidFill>
                  </a:tcPr>
                </a:tc>
              </a:tr>
            </a:tbl>
          </a:graphicData>
        </a:graphic>
      </p:graphicFrame>
    </p:spTree>
    <p:extLst>
      <p:ext uri="{BB962C8B-B14F-4D97-AF65-F5344CB8AC3E}">
        <p14:creationId xmlns:p14="http://schemas.microsoft.com/office/powerpoint/2010/main" val="177024963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AT" sz="1800" b="1" smtClean="0">
                <a:solidFill>
                  <a:srgbClr val="000000"/>
                </a:solidFill>
              </a:rPr>
              <a:t>Mehrfache Aktualisierung</a:t>
            </a:r>
            <a:endParaRPr lang="de-AT" sz="1800" b="1">
              <a:solidFill>
                <a:srgbClr val="000000"/>
              </a:solidFill>
            </a:endParaRPr>
          </a:p>
        </p:txBody>
      </p:sp>
      <p:sp>
        <p:nvSpPr>
          <p:cNvPr id="38916" name="Rectangle 5"/>
          <p:cNvSpPr>
            <a:spLocks noChangeArrowheads="1"/>
          </p:cNvSpPr>
          <p:nvPr/>
        </p:nvSpPr>
        <p:spPr bwMode="auto">
          <a:xfrm>
            <a:off x="0" y="805923"/>
            <a:ext cx="9144000" cy="5265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AT" dirty="0">
                <a:solidFill>
                  <a:srgbClr val="000000"/>
                </a:solidFill>
              </a:rPr>
              <a:t>Um mehrere Elemente in einem Arbeitsgang zu aktualisieren, klicken Sie auf diese Schaltfläche </a:t>
            </a:r>
            <a:r>
              <a:rPr lang="de-AT" dirty="0" smtClean="0">
                <a:solidFill>
                  <a:srgbClr val="000000"/>
                </a:solidFill>
              </a:rPr>
              <a:t>   (</a:t>
            </a:r>
            <a:r>
              <a:rPr lang="de-AT" dirty="0">
                <a:solidFill>
                  <a:srgbClr val="000000"/>
                </a:solidFill>
              </a:rPr>
              <a:t>es muss kein Aktualisierungsvorgang durchgeführt werden)</a:t>
            </a:r>
            <a:r>
              <a:rPr lang="de-AT" dirty="0" smtClean="0">
                <a:solidFill>
                  <a:srgbClr val="000000"/>
                </a:solidFill>
              </a:rPr>
              <a:t>. Es </a:t>
            </a:r>
            <a:r>
              <a:rPr lang="de-AT" dirty="0">
                <a:solidFill>
                  <a:srgbClr val="000000"/>
                </a:solidFill>
              </a:rPr>
              <a:t>wird </a:t>
            </a:r>
            <a:r>
              <a:rPr lang="de-AT" dirty="0" smtClean="0">
                <a:solidFill>
                  <a:srgbClr val="000000"/>
                </a:solidFill>
              </a:rPr>
              <a:t>zur neuen </a:t>
            </a:r>
            <a:r>
              <a:rPr lang="de-AT" dirty="0">
                <a:solidFill>
                  <a:srgbClr val="000000"/>
                </a:solidFill>
              </a:rPr>
              <a:t>Detailansicht gewechselt: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AT" dirty="0">
                <a:solidFill>
                  <a:srgbClr val="000000"/>
                </a:solidFill>
              </a:rPr>
              <a:t>In diesem Schritt scheint sich die Liste nicht geändert zu haben, aber sie ist jetzt mehrfach auswählbar:</a:t>
            </a: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AT"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AT" dirty="0" smtClean="0">
                <a:solidFill>
                  <a:srgbClr val="000000"/>
                </a:solidFill>
              </a:rPr>
              <a:t>Markieren </a:t>
            </a:r>
            <a:r>
              <a:rPr lang="de-AT" dirty="0">
                <a:solidFill>
                  <a:srgbClr val="000000"/>
                </a:solidFill>
              </a:rPr>
              <a:t>Sie die Positionen, die Sie aktualisieren möchten, und geben Sie Aktualisieren und Sichern an: Die Aktualisierung wird auf alle Positionen angewendet (wenn möglich), und ein Bericht wird auf der rechten Seite des Detailbildschirms für den Mehrfachmodus angezeigt.</a:t>
            </a:r>
          </a:p>
        </p:txBody>
      </p:sp>
      <p:pic>
        <p:nvPicPr>
          <p:cNvPr id="3891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63441" y="864131"/>
            <a:ext cx="219075" cy="209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8918"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5450" y="3699936"/>
            <a:ext cx="6496050" cy="15843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8919" name="Picture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00313" y="6096001"/>
            <a:ext cx="4381500" cy="600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8920" name="Picture 10"/>
          <p:cNvPicPr>
            <a:picLocks noChangeAspect="1" noChangeArrowheads="1"/>
          </p:cNvPicPr>
          <p:nvPr/>
        </p:nvPicPr>
        <p:blipFill>
          <a:blip r:embed="rId6">
            <a:extLst>
              <a:ext uri="{28A0092B-C50C-407E-A947-70E740481C1C}">
                <a14:useLocalDpi xmlns:a14="http://schemas.microsoft.com/office/drawing/2010/main" val="0"/>
              </a:ext>
            </a:extLst>
          </a:blip>
          <a:srcRect t="-29860" b="29860"/>
          <a:stretch>
            <a:fillRect/>
          </a:stretch>
        </p:blipFill>
        <p:spPr bwMode="auto">
          <a:xfrm>
            <a:off x="1763713" y="508000"/>
            <a:ext cx="4878387" cy="29194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5569225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a:solidFill>
                  <a:srgbClr val="000000"/>
                </a:solidFill>
              </a:rPr>
              <a:t>Checkliste</a:t>
            </a:r>
          </a:p>
        </p:txBody>
      </p:sp>
      <p:sp>
        <p:nvSpPr>
          <p:cNvPr id="39939" name="Rectangle 5"/>
          <p:cNvSpPr>
            <a:spLocks noChangeArrowheads="1"/>
          </p:cNvSpPr>
          <p:nvPr/>
        </p:nvSpPr>
        <p:spPr bwMode="auto">
          <a:xfrm>
            <a:off x="0" y="772587"/>
            <a:ext cx="9144000" cy="2248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Wenn eine Checkliste für das aktuelle Element definiert ist und eventuell auf den aktuellen Typ des Elements beschränkt ist, wird eine Checklistenschaltfläche </a:t>
            </a:r>
            <a:r>
              <a:rPr lang="de-DE" dirty="0" smtClean="0">
                <a:solidFill>
                  <a:srgbClr val="000000"/>
                </a:solidFill>
              </a:rPr>
              <a:t>     unter </a:t>
            </a:r>
            <a:r>
              <a:rPr lang="de-DE" dirty="0">
                <a:solidFill>
                  <a:srgbClr val="000000"/>
                </a:solidFill>
              </a:rPr>
              <a:t>den </a:t>
            </a:r>
            <a:r>
              <a:rPr lang="de-DE" dirty="0" smtClean="0">
                <a:solidFill>
                  <a:srgbClr val="000000"/>
                </a:solidFill>
              </a:rPr>
              <a:t>Elementaktionsschaltflächen </a:t>
            </a:r>
            <a:r>
              <a:rPr lang="de-DE" dirty="0">
                <a:solidFill>
                  <a:srgbClr val="000000"/>
                </a:solidFill>
              </a:rPr>
              <a:t>angezeigt</a:t>
            </a:r>
            <a:r>
              <a:rPr lang="de-DE" dirty="0" smtClean="0">
                <a:solidFill>
                  <a:srgbClr val="000000"/>
                </a:solidFill>
              </a:rPr>
              <a:t>. Klicken </a:t>
            </a:r>
            <a:r>
              <a:rPr lang="de-DE" dirty="0">
                <a:solidFill>
                  <a:srgbClr val="000000"/>
                </a:solidFill>
              </a:rPr>
              <a:t>Sie auf </a:t>
            </a:r>
            <a:r>
              <a:rPr lang="de-DE" dirty="0" smtClean="0">
                <a:solidFill>
                  <a:srgbClr val="000000"/>
                </a:solidFill>
              </a:rPr>
              <a:t>die </a:t>
            </a:r>
            <a:r>
              <a:rPr lang="de-DE" dirty="0">
                <a:solidFill>
                  <a:srgbClr val="000000"/>
                </a:solidFill>
              </a:rPr>
              <a:t>Schaltfläche, um das Checklisten-Dialogfenster zu öffnen</a:t>
            </a:r>
            <a:r>
              <a:rPr lang="de-DE" dirty="0" smtClean="0">
                <a:solidFill>
                  <a:srgbClr val="000000"/>
                </a:solidFill>
              </a:rPr>
              <a:t>.</a:t>
            </a:r>
            <a:endParaRPr lang="de-DE"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Der </a:t>
            </a:r>
            <a:r>
              <a:rPr lang="de-DE" dirty="0">
                <a:solidFill>
                  <a:srgbClr val="000000"/>
                </a:solidFill>
              </a:rPr>
              <a:t>Benutzer muss nur die der Situation entsprechenden Informationen prüfen</a:t>
            </a:r>
            <a:r>
              <a:rPr lang="de-DE" dirty="0" smtClean="0">
                <a:solidFill>
                  <a:srgbClr val="000000"/>
                </a:solidFill>
              </a:rPr>
              <a:t>. Danach </a:t>
            </a:r>
            <a:r>
              <a:rPr lang="de-DE" dirty="0">
                <a:solidFill>
                  <a:srgbClr val="000000"/>
                </a:solidFill>
              </a:rPr>
              <a:t>wird der Benutzername und das geprüfte Datum aufgezeichnet und kann angezeigt werden, indem das Symbol über das Bild </a:t>
            </a:r>
            <a:r>
              <a:rPr lang="de-DE" dirty="0" smtClean="0">
                <a:solidFill>
                  <a:srgbClr val="000000"/>
                </a:solidFill>
              </a:rPr>
              <a:t>    bewegt </a:t>
            </a:r>
            <a:r>
              <a:rPr lang="de-DE" dirty="0">
                <a:solidFill>
                  <a:srgbClr val="000000"/>
                </a:solidFill>
              </a:rPr>
              <a:t>wird.</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Jede </a:t>
            </a:r>
            <a:r>
              <a:rPr lang="de-DE" dirty="0">
                <a:solidFill>
                  <a:srgbClr val="000000"/>
                </a:solidFill>
              </a:rPr>
              <a:t>Zeile kann einen zusätzlichen Kommentar erhalten, sowie einen globalen auf der Checkliste</a:t>
            </a:r>
            <a:r>
              <a:rPr lang="de-DE" dirty="0" smtClean="0">
                <a:solidFill>
                  <a:srgbClr val="000000"/>
                </a:solidFill>
              </a:rPr>
              <a:t>.</a:t>
            </a:r>
            <a:endParaRPr lang="de-DE" dirty="0">
              <a:solidFill>
                <a:srgbClr val="000000"/>
              </a:solidFill>
            </a:endParaRPr>
          </a:p>
        </p:txBody>
      </p:sp>
      <p:pic>
        <p:nvPicPr>
          <p:cNvPr id="39941"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flipV="1">
            <a:off x="5367865" y="1007247"/>
            <a:ext cx="296273" cy="28339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9942" name="Picture 18"/>
          <p:cNvPicPr>
            <a:picLocks noChangeAspect="1" noChangeArrowheads="1"/>
          </p:cNvPicPr>
          <p:nvPr/>
        </p:nvPicPr>
        <p:blipFill>
          <a:blip r:embed="rId4">
            <a:extLst>
              <a:ext uri="{28A0092B-C50C-407E-A947-70E740481C1C}">
                <a14:useLocalDpi xmlns:a14="http://schemas.microsoft.com/office/drawing/2010/main" val="0"/>
              </a:ext>
            </a:extLst>
          </a:blip>
          <a:srcRect t="16422"/>
          <a:stretch>
            <a:fillRect/>
          </a:stretch>
        </p:blipFill>
        <p:spPr bwMode="auto">
          <a:xfrm>
            <a:off x="2030923" y="2345796"/>
            <a:ext cx="219075" cy="1825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9943" name="Picture 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1450" y="3074988"/>
            <a:ext cx="8818563" cy="35226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675766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Export</a:t>
            </a:r>
            <a:endParaRPr lang="de-DE" sz="1800" b="1">
              <a:solidFill>
                <a:srgbClr val="000000"/>
              </a:solidFill>
            </a:endParaRPr>
          </a:p>
        </p:txBody>
      </p:sp>
      <p:sp>
        <p:nvSpPr>
          <p:cNvPr id="40963" name="Rectangle 5"/>
          <p:cNvSpPr>
            <a:spLocks noChangeArrowheads="1"/>
          </p:cNvSpPr>
          <p:nvPr/>
        </p:nvSpPr>
        <p:spPr bwMode="auto">
          <a:xfrm>
            <a:off x="0" y="874185"/>
            <a:ext cx="9144000" cy="956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smtClean="0">
                <a:solidFill>
                  <a:srgbClr val="000000"/>
                </a:solidFill>
              </a:rPr>
              <a:t>Jede Liste kann über die Schaltfläche Export     als eine CSV-Datei exportiert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Das </a:t>
            </a:r>
            <a:r>
              <a:rPr lang="de-DE" dirty="0" smtClean="0">
                <a:solidFill>
                  <a:srgbClr val="000000"/>
                </a:solidFill>
              </a:rPr>
              <a:t>Exportdialogfeld wird </a:t>
            </a:r>
            <a:r>
              <a:rPr lang="de-DE" dirty="0">
                <a:solidFill>
                  <a:srgbClr val="000000"/>
                </a:solidFill>
              </a:rPr>
              <a:t>angezeigt, wenn die zu exportierenden Felder ausgewählt werden können.</a:t>
            </a:r>
          </a:p>
        </p:txBody>
      </p:sp>
      <p:pic>
        <p:nvPicPr>
          <p:cNvPr id="40965"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93617" y="922338"/>
            <a:ext cx="228600" cy="209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40966" name="Rectangle 5"/>
          <p:cNvSpPr>
            <a:spLocks noChangeArrowheads="1"/>
          </p:cNvSpPr>
          <p:nvPr/>
        </p:nvSpPr>
        <p:spPr bwMode="auto">
          <a:xfrm>
            <a:off x="3679825" y="1965325"/>
            <a:ext cx="5232400" cy="3110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Die Felder werden in der Reihenfolge dargestellt, wie sie in der Artikelbeschreibung erscheinen.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Sie können alle Felder, die exportiert werden sollen, einfach aktivieren oder deaktivieren</a:t>
            </a:r>
            <a:r>
              <a:rPr lang="de-DE"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Sie können ausgewählte Felder auch einfach auf die Felder einschränken, die tatsächlich in der Liste angezeigt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dirty="0">
                <a:solidFill>
                  <a:srgbClr val="000000"/>
                </a:solidFill>
              </a:rPr>
              <a:t>Für Felder, die auf ein anderes Element verweisen </a:t>
            </a:r>
            <a:r>
              <a:rPr lang="de-DE" dirty="0" smtClean="0">
                <a:solidFill>
                  <a:srgbClr val="000000"/>
                </a:solidFill>
              </a:rPr>
              <a:t>(die in </a:t>
            </a:r>
            <a:r>
              <a:rPr lang="de-DE" dirty="0">
                <a:solidFill>
                  <a:srgbClr val="000000"/>
                </a:solidFill>
              </a:rPr>
              <a:t>der Artikelbeschreibung als Liste </a:t>
            </a:r>
            <a:r>
              <a:rPr lang="de-DE" dirty="0" smtClean="0">
                <a:solidFill>
                  <a:srgbClr val="000000"/>
                </a:solidFill>
              </a:rPr>
              <a:t>angezeigt werden)</a:t>
            </a:r>
            <a:r>
              <a:rPr lang="de-DE" dirty="0">
                <a:solidFill>
                  <a:srgbClr val="000000"/>
                </a:solidFill>
              </a:rPr>
              <a:t>, können Sie entweder die ID oder den eindeutigen Namen des referenzierten Elements exportieren</a:t>
            </a:r>
            <a:r>
              <a:rPr lang="de-DE" dirty="0" smtClean="0">
                <a:solidFill>
                  <a:srgbClr val="000000"/>
                </a:solidFill>
              </a:rPr>
              <a:t>.</a:t>
            </a:r>
            <a:endParaRPr lang="de-DE" dirty="0">
              <a:solidFill>
                <a:srgbClr val="000000"/>
              </a:solidFill>
            </a:endParaRPr>
          </a:p>
        </p:txBody>
      </p:sp>
      <p:pic>
        <p:nvPicPr>
          <p:cNvPr id="40967"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1463" y="1939925"/>
            <a:ext cx="3230562" cy="43735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40968" name="Rectangle 3"/>
          <p:cNvSpPr>
            <a:spLocks noChangeArrowheads="1"/>
          </p:cNvSpPr>
          <p:nvPr/>
        </p:nvSpPr>
        <p:spPr bwMode="auto">
          <a:xfrm>
            <a:off x="3775075" y="5956300"/>
            <a:ext cx="5207000" cy="623888"/>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40969"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51275" y="6005513"/>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0970" name="Rectangle 5"/>
          <p:cNvSpPr>
            <a:spLocks noChangeArrowheads="1"/>
          </p:cNvSpPr>
          <p:nvPr/>
        </p:nvSpPr>
        <p:spPr bwMode="auto">
          <a:xfrm>
            <a:off x="4324350" y="6005513"/>
            <a:ext cx="4298950" cy="5254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000000"/>
                </a:solidFill>
              </a:rPr>
              <a:t>CSV exportiert Dateien können direkt über die Importfunktion importiert werden</a:t>
            </a:r>
            <a:endParaRPr lang="de-DE">
              <a:solidFill>
                <a:srgbClr val="000000"/>
              </a:solidFill>
            </a:endParaRPr>
          </a:p>
        </p:txBody>
      </p:sp>
    </p:spTree>
    <p:extLst>
      <p:ext uri="{BB962C8B-B14F-4D97-AF65-F5344CB8AC3E}">
        <p14:creationId xmlns:p14="http://schemas.microsoft.com/office/powerpoint/2010/main" val="20079611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Funktionen (3/5)</a:t>
            </a:r>
            <a:endParaRPr lang="de-DE" sz="1800" b="1">
              <a:solidFill>
                <a:srgbClr val="000000"/>
              </a:solidFill>
            </a:endParaRPr>
          </a:p>
        </p:txBody>
      </p:sp>
      <p:sp>
        <p:nvSpPr>
          <p:cNvPr id="5123" name="Rectangle 2"/>
          <p:cNvSpPr>
            <a:spLocks noChangeArrowheads="1"/>
          </p:cNvSpPr>
          <p:nvPr/>
        </p:nvSpPr>
        <p:spPr bwMode="auto">
          <a:xfrm>
            <a:off x="1" y="857250"/>
            <a:ext cx="9144000" cy="57085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Umgebung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Projektedefinition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Definition von Kunden und </a:t>
            </a:r>
            <a:r>
              <a:rPr lang="de-DE" dirty="0" smtClean="0">
                <a:solidFill>
                  <a:srgbClr val="000000"/>
                </a:solidFill>
              </a:rPr>
              <a:t>Kontakten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Ressourcendefinition</a:t>
            </a:r>
            <a:r>
              <a:rPr lang="de-DE" dirty="0">
                <a:solidFill>
                  <a:srgbClr val="000000"/>
                </a:solidFill>
              </a:rPr>
              <a:t>, für Personen, die am Projekt arbeiten, </a:t>
            </a:r>
            <a:r>
              <a:rPr lang="de-DE" dirty="0" smtClean="0">
                <a:solidFill>
                  <a:srgbClr val="000000"/>
                </a:solidFill>
              </a:rPr>
              <a:t>zusammengefasst </a:t>
            </a:r>
            <a:r>
              <a:rPr lang="de-DE" dirty="0">
                <a:solidFill>
                  <a:srgbClr val="000000"/>
                </a:solidFill>
              </a:rPr>
              <a:t>in Teams.</a:t>
            </a:r>
            <a:endParaRPr lang="de-DE" dirty="0" smtClean="0">
              <a:solidFill>
                <a:srgbClr val="000000"/>
              </a:solidFill>
            </a:endParaRP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Benutzerdefinition, für Personen, die sich mit dem Tool verbinden.</a:t>
            </a:r>
            <a:endParaRPr lang="de-DE" dirty="0" smtClean="0">
              <a:solidFill>
                <a:srgbClr val="000000"/>
              </a:solidFill>
            </a:endParaRP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Empfänger Definition für Abrechnungsinformationen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Definition der Produkte und </a:t>
            </a:r>
            <a:r>
              <a:rPr lang="de-DE" dirty="0" smtClean="0">
                <a:solidFill>
                  <a:srgbClr val="000000"/>
                </a:solidFill>
              </a:rPr>
              <a:t>Produktversionen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Kalenderdefinition zur Eingabe von </a:t>
            </a:r>
            <a:r>
              <a:rPr lang="de-DE" dirty="0" smtClean="0">
                <a:solidFill>
                  <a:srgbClr val="000000"/>
                </a:solidFill>
              </a:rPr>
              <a:t>Ruhe- und Feiertagen</a:t>
            </a:r>
            <a:endParaRPr lang="de-DE" sz="1000" b="1" u="sng"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a:solidFill>
                  <a:srgbClr val="000000"/>
                </a:solidFill>
              </a:rPr>
              <a:t>Steuerung </a:t>
            </a:r>
            <a:r>
              <a:rPr lang="de-DE" b="1" u="sng" dirty="0" smtClean="0">
                <a:solidFill>
                  <a:srgbClr val="000000"/>
                </a:solidFill>
              </a:rPr>
              <a:t>und Automatisierungen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Definition von Arbeitsabläufen mit </a:t>
            </a:r>
            <a:r>
              <a:rPr lang="de-DE" dirty="0">
                <a:solidFill>
                  <a:srgbClr val="000000"/>
                </a:solidFill>
              </a:rPr>
              <a:t>Steuerung des Statuswechsels.</a:t>
            </a:r>
            <a:endParaRPr lang="de-DE" dirty="0" smtClean="0">
              <a:solidFill>
                <a:srgbClr val="000000"/>
              </a:solidFill>
            </a:endParaRP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Automatische E-Mail-Generierung bei Statuswechsel und anderen Ereignissen </a:t>
            </a:r>
            <a:r>
              <a:rPr lang="de-DE" dirty="0" smtClean="0">
                <a:solidFill>
                  <a:srgbClr val="000000"/>
                </a:solidFill>
              </a:rPr>
              <a:t>(mit der Möglichkeit Bemerkungen hinzuzufügen</a:t>
            </a:r>
            <a:r>
              <a:rPr lang="de-DE" dirty="0">
                <a:solidFill>
                  <a:srgbClr val="000000"/>
                </a:solidFill>
              </a:rPr>
              <a:t>, ....</a:t>
            </a:r>
            <a:r>
              <a:rPr lang="de-DE" dirty="0" smtClean="0">
                <a:solidFill>
                  <a:srgbClr val="000000"/>
                </a:solidFill>
              </a:rPr>
              <a: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Vordefinition für </a:t>
            </a:r>
            <a:r>
              <a:rPr lang="de-DE" dirty="0">
                <a:solidFill>
                  <a:srgbClr val="000000"/>
                </a:solidFill>
              </a:rPr>
              <a:t>Verspätungen </a:t>
            </a:r>
            <a:r>
              <a:rPr lang="de-DE" dirty="0" smtClean="0">
                <a:solidFill>
                  <a:srgbClr val="000000"/>
                </a:solidFill>
              </a:rPr>
              <a:t>von Tickets</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Berechnung von Indikatoren, basierend auf Zielwerten (Termine, Arbeit, ....</a:t>
            </a:r>
            <a:r>
              <a:rPr lang="de-DE" dirty="0" smtClean="0">
                <a:solidFill>
                  <a:srgbClr val="000000"/>
                </a:solidFill>
              </a:rPr>
              <a: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Automatische Warnungen basierend auf aktuellen Werten der Indikatoren</a:t>
            </a:r>
            <a:endParaRPr lang="de-DE" sz="1000" b="1" u="sng"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Sicherheit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Login-Verwaltung für eingeschränkten Zugriff</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Zugriffsrechteverwaltung, basierend auf </a:t>
            </a:r>
            <a:r>
              <a:rPr lang="de-DE" dirty="0" smtClean="0">
                <a:solidFill>
                  <a:srgbClr val="000000"/>
                </a:solidFill>
              </a:rPr>
              <a:t>anpassbaren Profilen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Vollständige Profildefinition und Rechteverwaltung zum Lesen, Erstellen, Aktualisieren und </a:t>
            </a:r>
            <a:r>
              <a:rPr lang="de-DE" dirty="0" smtClean="0">
                <a:solidFill>
                  <a:srgbClr val="000000"/>
                </a:solidFill>
              </a:rPr>
              <a:t>Löschen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chemeClr val="tx1"/>
                </a:solidFill>
              </a:rPr>
              <a:t>Management der Sichtbarkeit von Kosten und Arbeit je nach </a:t>
            </a:r>
            <a:r>
              <a:rPr lang="de-DE" dirty="0" smtClean="0">
                <a:solidFill>
                  <a:schemeClr val="tx1"/>
                </a:solidFill>
              </a:rPr>
              <a:t>Profileinstellung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Geprüft </a:t>
            </a:r>
            <a:r>
              <a:rPr lang="de-DE" dirty="0">
                <a:solidFill>
                  <a:srgbClr val="000000"/>
                </a:solidFill>
              </a:rPr>
              <a:t>gegen die gängigsten Sicherheitsbedrohungen</a:t>
            </a:r>
          </a:p>
        </p:txBody>
      </p:sp>
    </p:spTree>
    <p:extLst>
      <p:ext uri="{BB962C8B-B14F-4D97-AF65-F5344CB8AC3E}">
        <p14:creationId xmlns:p14="http://schemas.microsoft.com/office/powerpoint/2010/main" val="16101745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Heute (1/2)</a:t>
            </a:r>
            <a:endParaRPr lang="de-DE" sz="1800" b="1">
              <a:solidFill>
                <a:srgbClr val="000000"/>
              </a:solidFill>
            </a:endParaRPr>
          </a:p>
        </p:txBody>
      </p:sp>
      <p:sp>
        <p:nvSpPr>
          <p:cNvPr id="41987" name="Rectangle 4"/>
          <p:cNvSpPr>
            <a:spLocks noChangeArrowheads="1"/>
          </p:cNvSpPr>
          <p:nvPr/>
        </p:nvSpPr>
        <p:spPr bwMode="auto">
          <a:xfrm>
            <a:off x="3935682" y="3273228"/>
            <a:ext cx="1201468" cy="3099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nchor="ctr">
            <a:spAutoFit/>
          </a:bodyPr>
          <a:lstStyle/>
          <a:p>
            <a: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mtClean="0">
                <a:solidFill>
                  <a:srgbClr val="FFFFFF"/>
                </a:solidFill>
              </a:rPr>
              <a:t>[CTRL] + S </a:t>
            </a:r>
            <a:endParaRPr lang="de-DE">
              <a:solidFill>
                <a:srgbClr val="FFFFFF"/>
              </a:solidFill>
            </a:endParaRPr>
          </a:p>
        </p:txBody>
      </p:sp>
      <p:sp>
        <p:nvSpPr>
          <p:cNvPr id="41988" name="Rectangle 8"/>
          <p:cNvSpPr>
            <a:spLocks noChangeArrowheads="1"/>
          </p:cNvSpPr>
          <p:nvPr/>
        </p:nvSpPr>
        <p:spPr bwMode="auto">
          <a:xfrm>
            <a:off x="0" y="790578"/>
            <a:ext cx="91440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Der Bildschirm "Heute" ist der erste, der bei jeder Verbindung angezeigt wird.</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Sie ist in mehrere Teile gegliedert. Jedes Teil kann mit einem Klick auf die Kopfzeile an- und </a:t>
            </a:r>
            <a:r>
              <a:rPr lang="de-DE" sz="1200" dirty="0" smtClean="0">
                <a:solidFill>
                  <a:srgbClr val="333333"/>
                </a:solidFill>
                <a:cs typeface="Times New Roman" charset="0"/>
              </a:rPr>
              <a:t>ausgeklappt </a:t>
            </a:r>
            <a:r>
              <a:rPr lang="de-DE" sz="1200" dirty="0">
                <a:solidFill>
                  <a:srgbClr val="333333"/>
                </a:solidFill>
                <a:cs typeface="Times New Roman" charset="0"/>
              </a:rPr>
              <a:t>werden.</a:t>
            </a:r>
          </a:p>
        </p:txBody>
      </p:sp>
      <p:sp>
        <p:nvSpPr>
          <p:cNvPr id="41989" name="Rectangle 9"/>
          <p:cNvSpPr>
            <a:spLocks noChangeArrowheads="1"/>
          </p:cNvSpPr>
          <p:nvPr/>
        </p:nvSpPr>
        <p:spPr bwMode="auto">
          <a:xfrm>
            <a:off x="0" y="1291170"/>
            <a:ext cx="91440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u="sng" dirty="0" smtClean="0">
                <a:solidFill>
                  <a:srgbClr val="333333"/>
                </a:solidFill>
                <a:cs typeface="Times New Roman" charset="0"/>
              </a:rPr>
              <a:t>Mitteilungen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Hier werden die Meldungen angezeigt die als „Mitteilungen“ definiert sind. </a:t>
            </a:r>
            <a:endParaRPr lang="de-DE" sz="1200" dirty="0">
              <a:solidFill>
                <a:srgbClr val="333333"/>
              </a:solidFill>
              <a:cs typeface="Times New Roman" charset="0"/>
            </a:endParaRPr>
          </a:p>
        </p:txBody>
      </p:sp>
      <p:sp>
        <p:nvSpPr>
          <p:cNvPr id="41990" name="Rectangle 10"/>
          <p:cNvSpPr>
            <a:spLocks noChangeArrowheads="1"/>
          </p:cNvSpPr>
          <p:nvPr/>
        </p:nvSpPr>
        <p:spPr bwMode="auto">
          <a:xfrm>
            <a:off x="0" y="2317752"/>
            <a:ext cx="9143999" cy="1756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u="sng" dirty="0" smtClean="0">
                <a:solidFill>
                  <a:srgbClr val="333333"/>
                </a:solidFill>
                <a:cs typeface="Times New Roman" charset="0"/>
              </a:rPr>
              <a:t>Projekte:</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Ein schneller Überblick über den Projektstatus. Die Liste der Projekte ist auf den Sichtbarkeitsbereich des verbundenen Benutzers beschränkt. </a:t>
            </a:r>
            <a:r>
              <a:rPr lang="de-DE" sz="1200" dirty="0" smtClean="0">
                <a:solidFill>
                  <a:srgbClr val="333333"/>
                </a:solidFill>
                <a:cs typeface="Times New Roman" charset="0"/>
              </a:rPr>
              <a:t>Die </a:t>
            </a:r>
            <a:r>
              <a:rPr lang="de-DE" sz="1200" dirty="0">
                <a:solidFill>
                  <a:srgbClr val="333333"/>
                </a:solidFill>
                <a:cs typeface="Times New Roman" charset="0"/>
              </a:rPr>
              <a:t>Fortschrittsanzeige basiert auf dem Arbeitsfortschritt. Zusätzliche Anzeige ist der manuell gewählte "Gesamtfortschritt". </a:t>
            </a:r>
            <a:r>
              <a:rPr lang="de-DE" sz="1200" dirty="0" smtClean="0">
                <a:solidFill>
                  <a:srgbClr val="333333"/>
                </a:solidFill>
                <a:cs typeface="Times New Roman" charset="0"/>
              </a:rPr>
              <a:t>Die </a:t>
            </a:r>
            <a:r>
              <a:rPr lang="de-DE" sz="1200" dirty="0">
                <a:solidFill>
                  <a:srgbClr val="333333"/>
                </a:solidFill>
                <a:cs typeface="Times New Roman" charset="0"/>
              </a:rPr>
              <a:t>gezählten Positionen können die </a:t>
            </a:r>
            <a:r>
              <a:rPr lang="de-DE" sz="1200" dirty="0" smtClean="0">
                <a:solidFill>
                  <a:srgbClr val="333333"/>
                </a:solidFill>
                <a:cs typeface="Times New Roman" charset="0"/>
              </a:rPr>
              <a:t>"zu tun" (erledigt)</a:t>
            </a:r>
            <a:r>
              <a:rPr lang="de-DE" sz="1200" dirty="0">
                <a:solidFill>
                  <a:srgbClr val="333333"/>
                </a:solidFill>
                <a:cs typeface="Times New Roman" charset="0"/>
              </a:rPr>
              <a:t>, "nicht geschlossen" </a:t>
            </a:r>
            <a:r>
              <a:rPr lang="de-DE" sz="1200" dirty="0" smtClean="0">
                <a:solidFill>
                  <a:srgbClr val="333333"/>
                </a:solidFill>
                <a:cs typeface="Times New Roman" charset="0"/>
              </a:rPr>
              <a:t>(zu tun und </a:t>
            </a:r>
            <a:r>
              <a:rPr lang="de-DE" sz="1200" dirty="0">
                <a:solidFill>
                  <a:srgbClr val="333333"/>
                </a:solidFill>
                <a:cs typeface="Times New Roman" charset="0"/>
              </a:rPr>
              <a:t>erledigt</a:t>
            </a:r>
            <a:r>
              <a:rPr lang="de-DE" sz="1200" dirty="0" smtClean="0">
                <a:solidFill>
                  <a:srgbClr val="333333"/>
                </a:solidFill>
                <a:cs typeface="Times New Roman" charset="0"/>
              </a:rPr>
              <a:t>) </a:t>
            </a:r>
            <a:r>
              <a:rPr lang="de-DE" sz="1200" dirty="0">
                <a:solidFill>
                  <a:srgbClr val="333333"/>
                </a:solidFill>
                <a:cs typeface="Times New Roman" charset="0"/>
              </a:rPr>
              <a:t>oder "alle" (zu tun, erledigt</a:t>
            </a:r>
            <a:r>
              <a:rPr lang="de-DE" sz="1200" dirty="0" smtClean="0">
                <a:solidFill>
                  <a:srgbClr val="333333"/>
                </a:solidFill>
                <a:cs typeface="Times New Roman" charset="0"/>
              </a:rPr>
              <a:t> und geschlossen) </a:t>
            </a:r>
            <a:r>
              <a:rPr lang="de-DE" sz="1200" dirty="0">
                <a:solidFill>
                  <a:srgbClr val="333333"/>
                </a:solidFill>
                <a:cs typeface="Times New Roman" charset="0"/>
              </a:rPr>
              <a:t>sein. "Die Status "zu tun", "erledigt" und "geschlossen" basieren auf entsprechenden Ankreuzfeldern.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Ein Fortschrittsbalken auf jedem Element zeigt einen Teil von "zu tun" (rot) im Vergleich zu "erledigt und </a:t>
            </a:r>
            <a:r>
              <a:rPr lang="de-DE" sz="1200" dirty="0" smtClean="0">
                <a:solidFill>
                  <a:srgbClr val="333333"/>
                </a:solidFill>
                <a:cs typeface="Times New Roman" charset="0"/>
              </a:rPr>
              <a:t>geschlossen" </a:t>
            </a:r>
            <a:r>
              <a:rPr lang="de-DE" sz="1200" dirty="0">
                <a:solidFill>
                  <a:srgbClr val="333333"/>
                </a:solidFill>
                <a:cs typeface="Times New Roman" charset="0"/>
              </a:rPr>
              <a:t>(grün)</a:t>
            </a:r>
            <a:r>
              <a:rPr lang="de-DE" sz="1200" dirty="0" smtClean="0">
                <a:solidFill>
                  <a:srgbClr val="333333"/>
                </a:solidFill>
                <a:cs typeface="Times New Roman" charset="0"/>
              </a:rPr>
              <a:t>. Wenn </a:t>
            </a:r>
            <a:r>
              <a:rPr lang="de-DE" sz="1200" dirty="0">
                <a:solidFill>
                  <a:srgbClr val="333333"/>
                </a:solidFill>
                <a:cs typeface="Times New Roman" charset="0"/>
              </a:rPr>
              <a:t>Sie mit der Maus über den Balken fahren, werden die Details der Figuren angezeigt.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Der globale Gesundheitszustand des Projekts wird auch als "Rot", "Bernstein", "Grün" angezeigt.</a:t>
            </a:r>
          </a:p>
        </p:txBody>
      </p:sp>
      <p:sp>
        <p:nvSpPr>
          <p:cNvPr id="41991" name="Rectangle 13"/>
          <p:cNvSpPr>
            <a:spLocks noChangeArrowheads="1"/>
          </p:cNvSpPr>
          <p:nvPr/>
        </p:nvSpPr>
        <p:spPr bwMode="auto">
          <a:xfrm>
            <a:off x="0" y="5830888"/>
            <a:ext cx="9144000"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u="sng" dirty="0">
                <a:solidFill>
                  <a:srgbClr val="333333"/>
                </a:solidFill>
                <a:cs typeface="Times New Roman" charset="0"/>
              </a:rPr>
              <a:t>Aufgaben, zugewiesen an / verantwortlich für / Urheber oder Antragsteller von </a:t>
            </a:r>
            <a:r>
              <a:rPr lang="de-DE" sz="1200" b="1" u="sng" dirty="0" smtClean="0">
                <a:solidFill>
                  <a:srgbClr val="333333"/>
                </a:solidFill>
                <a:cs typeface="Times New Roman" charset="0"/>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Hier werden als "</a:t>
            </a:r>
            <a:r>
              <a:rPr lang="de-DE" sz="1200" dirty="0" err="1">
                <a:solidFill>
                  <a:srgbClr val="333333"/>
                </a:solidFill>
                <a:cs typeface="Times New Roman" charset="0"/>
              </a:rPr>
              <a:t>Todo</a:t>
            </a:r>
            <a:r>
              <a:rPr lang="de-DE" sz="1200" dirty="0">
                <a:solidFill>
                  <a:srgbClr val="333333"/>
                </a:solidFill>
                <a:cs typeface="Times New Roman" charset="0"/>
              </a:rPr>
              <a:t>-Liste" alle Elemente aufgelistet, für die der verbundene Benutzer "zugeordnet",  "verantwortlich", "Urheber oder Antragsteller" ist. Klicken Sie auf den Namen eines Eintrags, um direkt zu ihm zu gelangen</a:t>
            </a:r>
            <a:r>
              <a:rPr lang="de-DE" sz="1200" dirty="0" smtClean="0">
                <a:solidFill>
                  <a:srgbClr val="333333"/>
                </a:solidFill>
                <a:cs typeface="Times New Roman" charset="0"/>
              </a:rPr>
              <a:t>. Die </a:t>
            </a:r>
            <a:r>
              <a:rPr lang="de-DE" sz="1200" dirty="0">
                <a:solidFill>
                  <a:srgbClr val="333333"/>
                </a:solidFill>
                <a:cs typeface="Times New Roman" charset="0"/>
              </a:rPr>
              <a:t>Anzahl der </a:t>
            </a:r>
            <a:r>
              <a:rPr lang="de-DE" sz="1200" dirty="0" smtClean="0">
                <a:solidFill>
                  <a:srgbClr val="333333"/>
                </a:solidFill>
                <a:cs typeface="Times New Roman" charset="0"/>
              </a:rPr>
              <a:t>aufgeführten </a:t>
            </a:r>
            <a:r>
              <a:rPr lang="de-DE" sz="1200" dirty="0">
                <a:solidFill>
                  <a:srgbClr val="333333"/>
                </a:solidFill>
                <a:cs typeface="Times New Roman" charset="0"/>
              </a:rPr>
              <a:t>Positionen ist auf einen unter globale Parameter definierten Wert begrenzt.</a:t>
            </a:r>
            <a:endParaRPr lang="de-DE" sz="1200" dirty="0">
              <a:solidFill>
                <a:srgbClr val="000000"/>
              </a:solidFill>
              <a:cs typeface="Times New Roman" charset="0"/>
            </a:endParaRPr>
          </a:p>
        </p:txBody>
      </p:sp>
      <p:sp>
        <p:nvSpPr>
          <p:cNvPr id="41992" name="Picture 5"/>
          <p:cNvSpPr>
            <a:spLocks noChangeAspect="1" noChangeArrowheads="1"/>
          </p:cNvSpPr>
          <p:nvPr/>
        </p:nvSpPr>
        <p:spPr bwMode="auto">
          <a:xfrm>
            <a:off x="180975" y="5611813"/>
            <a:ext cx="8731250" cy="12636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pic>
        <p:nvPicPr>
          <p:cNvPr id="41993" name="Picture 16" descr="D:\www\projectorriaV2.4\view\css\images\iconToday3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24709" y="284691"/>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4" name="Rectangle 16"/>
          <p:cNvSpPr>
            <a:spLocks noChangeArrowheads="1"/>
          </p:cNvSpPr>
          <p:nvPr/>
        </p:nvSpPr>
        <p:spPr bwMode="auto">
          <a:xfrm>
            <a:off x="800100" y="5226864"/>
            <a:ext cx="4958484" cy="55399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l" eaLnBrk="0" hangingPunct="0"/>
            <a:r>
              <a:rPr lang="de-DE" sz="1000" dirty="0">
                <a:solidFill>
                  <a:schemeClr val="tx1"/>
                </a:solidFill>
              </a:rPr>
              <a:t>Die Kriterien, nach denen ein Projekt in dieser Liste angezeigt wird, </a:t>
            </a:r>
            <a:r>
              <a:rPr lang="de-DE" sz="1000" dirty="0" smtClean="0">
                <a:solidFill>
                  <a:schemeClr val="tx1"/>
                </a:solidFill>
              </a:rPr>
              <a:t>sind:</a:t>
            </a:r>
            <a:endParaRPr lang="de-DE" sz="1000" dirty="0">
              <a:solidFill>
                <a:schemeClr val="tx1"/>
              </a:solidFill>
            </a:endParaRPr>
          </a:p>
          <a:p>
            <a:pPr algn="l" eaLnBrk="0" hangingPunct="0"/>
            <a:r>
              <a:rPr lang="de-DE" sz="1000" dirty="0">
                <a:solidFill>
                  <a:schemeClr val="tx1"/>
                </a:solidFill>
              </a:rPr>
              <a:t>- aktueller Benutzer muss für das Projekt betroffen sein</a:t>
            </a:r>
          </a:p>
          <a:p>
            <a:pPr algn="l" eaLnBrk="0" hangingPunct="0"/>
            <a:r>
              <a:rPr lang="de-DE" sz="1000" dirty="0">
                <a:solidFill>
                  <a:schemeClr val="tx1"/>
                </a:solidFill>
              </a:rPr>
              <a:t>- Projekt darf nicht geschlossen werden</a:t>
            </a:r>
          </a:p>
        </p:txBody>
      </p:sp>
      <p:pic>
        <p:nvPicPr>
          <p:cNvPr id="41995" name="Picture 1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8763" y="1772711"/>
            <a:ext cx="8677275" cy="5191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1996" name="Picture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5000" y="4148138"/>
            <a:ext cx="7907338" cy="10572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9823016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Heute (2/2)</a:t>
            </a:r>
            <a:endParaRPr lang="de-DE" sz="1800" b="1">
              <a:solidFill>
                <a:srgbClr val="000000"/>
              </a:solidFill>
            </a:endParaRPr>
          </a:p>
        </p:txBody>
      </p:sp>
      <p:sp>
        <p:nvSpPr>
          <p:cNvPr id="43011" name="Rectangle 10"/>
          <p:cNvSpPr>
            <a:spLocks noChangeArrowheads="1"/>
          </p:cNvSpPr>
          <p:nvPr/>
        </p:nvSpPr>
        <p:spPr bwMode="auto">
          <a:xfrm>
            <a:off x="0" y="877888"/>
            <a:ext cx="7038975" cy="32338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u="sng" dirty="0" smtClean="0">
                <a:solidFill>
                  <a:srgbClr val="333333"/>
                </a:solidFill>
              </a:rPr>
              <a:t>Druck:</a:t>
            </a:r>
          </a:p>
          <a:p>
            <a:pPr algn="l">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rPr>
              <a:t>Sie können den Heute-Bildschirm über die Schaltfläche ausdrucken.</a:t>
            </a:r>
            <a:endParaRPr lang="de-DE" sz="1200" b="1" u="sng"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u="sng" dirty="0" smtClean="0">
                <a:solidFill>
                  <a:srgbClr val="333333"/>
                </a:solidFill>
                <a:cs typeface="Times New Roman" charset="0"/>
              </a:rPr>
              <a:t>Parameter: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Mit Ausnahme von "Meldungen", die immer angezeigt werden, können Sie wählen, welcher Tagesteil angezeigt wird.</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Klicken Sie auf die </a:t>
            </a:r>
            <a:r>
              <a:rPr lang="de-DE" sz="1200" dirty="0" smtClean="0">
                <a:solidFill>
                  <a:srgbClr val="333333"/>
                </a:solidFill>
                <a:cs typeface="Times New Roman" charset="0"/>
              </a:rPr>
              <a:t>Schaltfläche     </a:t>
            </a:r>
            <a:r>
              <a:rPr lang="de-DE" sz="1200" dirty="0">
                <a:solidFill>
                  <a:srgbClr val="333333"/>
                </a:solidFill>
                <a:cs typeface="Times New Roman" charset="0"/>
              </a:rPr>
              <a:t>(die oben rechts, nicht mit der Schaltfläche für die Projektauswahl verwechseln), um zu prüfen, welches Teil angezeigt wird</a:t>
            </a:r>
            <a:r>
              <a:rPr lang="de-DE" sz="1200" dirty="0" smtClean="0">
                <a:solidFill>
                  <a:srgbClr val="333333"/>
                </a:solidFill>
                <a:cs typeface="Times New Roman" charset="0"/>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Dort können Sie den Zeitraum für die Aufgabenauswahl festlegen, d.h. es werden nur Positionen angezeigt, deren Fälligkeitsdatum kleiner ist als heute plus dieser ausgewählte Zeitraum. Kein Fälligkeitsdatum zeigt alle Artikel an. Sie können auch Positionen ohne Fälligkeitsdatum anzeigen lassen oder nicht.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Dort können Sie auch Tabellen definieren, die auf dem Heute-Bild angezeigt werden sollen</a:t>
            </a:r>
            <a:r>
              <a:rPr lang="de-DE" sz="1200" dirty="0" smtClean="0">
                <a:solidFill>
                  <a:srgbClr val="333333"/>
                </a:solidFill>
                <a:cs typeface="Times New Roman" charset="0"/>
              </a:rPr>
              <a:t>. Sie </a:t>
            </a:r>
            <a:r>
              <a:rPr lang="de-DE" sz="1200" dirty="0">
                <a:solidFill>
                  <a:srgbClr val="333333"/>
                </a:solidFill>
                <a:cs typeface="Times New Roman" charset="0"/>
              </a:rPr>
              <a:t>können auch Elemente sortieren (nehmen Sie einfach den Auswahlschalter  auf der linken Seite der Zeile). Sie werden auf dem Heute-Bildschirm in der gleichen Reihenfolge angezeigt.</a:t>
            </a:r>
          </a:p>
        </p:txBody>
      </p:sp>
      <p:sp>
        <p:nvSpPr>
          <p:cNvPr id="43012" name="Picture 5"/>
          <p:cNvSpPr>
            <a:spLocks noChangeAspect="1" noChangeArrowheads="1"/>
          </p:cNvSpPr>
          <p:nvPr/>
        </p:nvSpPr>
        <p:spPr bwMode="auto">
          <a:xfrm>
            <a:off x="180975" y="5464175"/>
            <a:ext cx="8731250" cy="11826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pic>
        <p:nvPicPr>
          <p:cNvPr id="43013"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6710" y="1833108"/>
            <a:ext cx="266700" cy="228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3014" name="Picture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37338" y="4081463"/>
            <a:ext cx="2338387" cy="233838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3015" name="Picture 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31038" y="1673225"/>
            <a:ext cx="1966912" cy="20256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43016" name="Rectangle 10"/>
          <p:cNvSpPr>
            <a:spLocks noChangeArrowheads="1"/>
          </p:cNvSpPr>
          <p:nvPr/>
        </p:nvSpPr>
        <p:spPr bwMode="auto">
          <a:xfrm>
            <a:off x="0" y="4087813"/>
            <a:ext cx="6678613" cy="26798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u="sng" dirty="0" smtClean="0">
                <a:solidFill>
                  <a:srgbClr val="333333"/>
                </a:solidFill>
              </a:rPr>
              <a:t>Erweitern: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333333"/>
                </a:solidFill>
                <a:cs typeface="Times New Roman" charset="0"/>
              </a:rPr>
              <a:t>Sie können einen beliebigen Bericht auswählen, der auf dem Heute-Bildschirm angezeigt werden soll</a:t>
            </a:r>
            <a:r>
              <a:rPr lang="de-DE" sz="1200" dirty="0" smtClean="0">
                <a:solidFill>
                  <a:srgbClr val="333333"/>
                </a:solidFill>
                <a:cs typeface="Times New Roman" charset="0"/>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Gehen </a:t>
            </a:r>
            <a:r>
              <a:rPr lang="de-DE" sz="1200" dirty="0">
                <a:solidFill>
                  <a:srgbClr val="333333"/>
                </a:solidFill>
                <a:cs typeface="Times New Roman" charset="0"/>
              </a:rPr>
              <a:t>Sie einfach zum ausgewählten Bericht, wählen Sie Parameter aus, zeigen Sie das Ergebnis an (um es auf dem Heute-Bildschirm zu überprüfen) und klicken Sie auf die Schaltfläche, </a:t>
            </a:r>
            <a:r>
              <a:rPr lang="de-DE" sz="1200" dirty="0" smtClean="0">
                <a:solidFill>
                  <a:srgbClr val="333333"/>
                </a:solidFill>
                <a:cs typeface="Times New Roman" charset="0"/>
              </a:rPr>
              <a:t>     um </a:t>
            </a:r>
            <a:r>
              <a:rPr lang="de-DE" sz="1200" dirty="0">
                <a:solidFill>
                  <a:srgbClr val="333333"/>
                </a:solidFill>
                <a:cs typeface="Times New Roman" charset="0"/>
              </a:rPr>
              <a:t>diesen Bericht mit den Parametern auf dem Heute-Bildschirm einzufügen. Jeder unveränderte Parameter wird als Standardwert </a:t>
            </a:r>
            <a:r>
              <a:rPr lang="de-DE" sz="1200" dirty="0" smtClean="0">
                <a:solidFill>
                  <a:srgbClr val="333333"/>
                </a:solidFill>
                <a:cs typeface="Times New Roman" charset="0"/>
              </a:rPr>
              <a:t>gesetzt. Diese </a:t>
            </a:r>
            <a:r>
              <a:rPr lang="de-DE" sz="1200" dirty="0">
                <a:solidFill>
                  <a:srgbClr val="333333"/>
                </a:solidFill>
                <a:cs typeface="Times New Roman" charset="0"/>
              </a:rPr>
              <a:t>Berichte werden wie andere vordefinierte Teile auf dem Heute-Bildschirm angezeigt. </a:t>
            </a:r>
            <a:endParaRPr lang="de-DE" sz="1200" dirty="0" smtClean="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333333"/>
              </a:solidFill>
              <a:cs typeface="Times New Roman" charset="0"/>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333333"/>
                </a:solidFill>
                <a:cs typeface="Times New Roman" charset="0"/>
              </a:rPr>
              <a:t>Im </a:t>
            </a:r>
            <a:r>
              <a:rPr lang="de-DE" sz="1200" dirty="0">
                <a:solidFill>
                  <a:srgbClr val="333333"/>
                </a:solidFill>
                <a:cs typeface="Times New Roman" charset="0"/>
              </a:rPr>
              <a:t>Dialogfenster Heute-Parameter können diese Elemente wie jedes andere Teil ausgewählt und sortiert werden</a:t>
            </a:r>
            <a:r>
              <a:rPr lang="de-DE" sz="1200" dirty="0" smtClean="0">
                <a:solidFill>
                  <a:srgbClr val="333333"/>
                </a:solidFill>
                <a:cs typeface="Times New Roman" charset="0"/>
              </a:rPr>
              <a:t>. Diese </a:t>
            </a:r>
            <a:r>
              <a:rPr lang="de-DE" sz="1200" dirty="0">
                <a:solidFill>
                  <a:srgbClr val="333333"/>
                </a:solidFill>
                <a:cs typeface="Times New Roman" charset="0"/>
              </a:rPr>
              <a:t>Elemente können auch gelöscht werden, um sie dann vollständig aus der Liste zu entfernen.</a:t>
            </a:r>
          </a:p>
        </p:txBody>
      </p:sp>
      <p:pic>
        <p:nvPicPr>
          <p:cNvPr id="43017" name="Picture 2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84244" y="5037713"/>
            <a:ext cx="238125" cy="228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3018" name="Picture 1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56238" y="1090613"/>
            <a:ext cx="295275" cy="2381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2" name="Picture 16" descr="D:\www\projectorriaV2.4\view\css\images\iconToday32.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24709" y="284691"/>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982626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Projekt (1/5)</a:t>
            </a:r>
            <a:endParaRPr lang="de-DE" sz="1800" b="1" dirty="0">
              <a:solidFill>
                <a:srgbClr val="000000"/>
              </a:solidFill>
            </a:endParaRPr>
          </a:p>
        </p:txBody>
      </p:sp>
      <p:sp>
        <p:nvSpPr>
          <p:cNvPr id="44036" name="Text Box 3"/>
          <p:cNvSpPr txBox="1">
            <a:spLocks noChangeArrowheads="1"/>
          </p:cNvSpPr>
          <p:nvPr/>
        </p:nvSpPr>
        <p:spPr bwMode="auto">
          <a:xfrm>
            <a:off x="457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44037" name="Rectangle 5"/>
          <p:cNvSpPr>
            <a:spLocks noChangeArrowheads="1"/>
          </p:cNvSpPr>
          <p:nvPr/>
        </p:nvSpPr>
        <p:spPr bwMode="auto">
          <a:xfrm>
            <a:off x="0" y="796229"/>
            <a:ext cx="9144000" cy="40725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Das Projekt ist die Haupteinheit von </a:t>
            </a:r>
            <a:r>
              <a:rPr lang="de-DE" sz="1200" dirty="0" err="1">
                <a:solidFill>
                  <a:srgbClr val="000000"/>
                </a:solidFill>
              </a:rPr>
              <a:t>ProjeQtOr</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Es ist auch die oberste Ebene der Sichtbarkeit, abhängig von den Profilen.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können einige Profile definieren, einige haben Sichtbarkeit für alle Projekte, andere nur für Projekte, von denen sie betroffen sind</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können auch Teilprojekte eines Projekts definieren. Dann kann es sich bei einem Projekt nicht um ein echtes Projekt handeln, sondern nur um eine organisatorische Aufschlüsselung, die der Organisation entspricht.</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a:t>
            </a:r>
            <a:r>
              <a:rPr lang="de-DE" sz="1200" dirty="0">
                <a:solidFill>
                  <a:srgbClr val="000000"/>
                </a:solidFill>
              </a:rPr>
              <a:t>Aufteilung kann </a:t>
            </a:r>
            <a:r>
              <a:rPr lang="de-DE" sz="1200" b="1" dirty="0">
                <a:solidFill>
                  <a:srgbClr val="000000"/>
                </a:solidFill>
              </a:rPr>
              <a:t>funktional</a:t>
            </a:r>
            <a:r>
              <a:rPr lang="de-DE" sz="1200" dirty="0">
                <a:solidFill>
                  <a:srgbClr val="000000"/>
                </a:solidFill>
              </a:rPr>
              <a:t> sein: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50" i="1" dirty="0">
                <a:solidFill>
                  <a:srgbClr val="000000"/>
                </a:solidFill>
              </a:rPr>
              <a:t>(z.B. um mehrere Versionen </a:t>
            </a:r>
            <a:r>
              <a:rPr lang="de-DE" sz="1050" i="1" dirty="0" smtClean="0">
                <a:solidFill>
                  <a:srgbClr val="000000"/>
                </a:solidFill>
              </a:rPr>
              <a:t>aufzuteilen)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oder </a:t>
            </a:r>
            <a:r>
              <a:rPr lang="de-DE" sz="1200" b="1" dirty="0" smtClean="0">
                <a:solidFill>
                  <a:srgbClr val="000000"/>
                </a:solidFill>
              </a:rPr>
              <a:t>organisatorisch</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i="1" dirty="0">
                <a:solidFill>
                  <a:srgbClr val="000000"/>
                </a:solidFill>
              </a:rPr>
              <a:t>(z.B. zur Verwaltung von </a:t>
            </a:r>
            <a:endParaRPr lang="de-DE" sz="1000" i="1"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000" i="1" dirty="0" smtClean="0">
                <a:solidFill>
                  <a:srgbClr val="000000"/>
                </a:solidFill>
              </a:rPr>
              <a:t>Zugriffsrechten</a:t>
            </a:r>
            <a:r>
              <a:rPr lang="de-DE" sz="1000" i="1" dirty="0">
                <a:solidFill>
                  <a:srgbClr val="000000"/>
                </a:solidFill>
              </a:rPr>
              <a:t>)</a:t>
            </a:r>
          </a:p>
        </p:txBody>
      </p:sp>
      <p:sp>
        <p:nvSpPr>
          <p:cNvPr id="44038" name="Text Box 8"/>
          <p:cNvSpPr txBox="1">
            <a:spLocks noChangeArrowheads="1"/>
          </p:cNvSpPr>
          <p:nvPr/>
        </p:nvSpPr>
        <p:spPr bwMode="auto">
          <a:xfrm>
            <a:off x="2924175" y="2873375"/>
            <a:ext cx="4103688" cy="969963"/>
          </a:xfrm>
          <a:prstGeom prst="rect">
            <a:avLst/>
          </a:prstGeom>
          <a:gradFill rotWithShape="1">
            <a:gsLst>
              <a:gs pos="0">
                <a:srgbClr val="4C4C6C"/>
              </a:gs>
              <a:gs pos="50000">
                <a:srgbClr val="A5A5E9"/>
              </a:gs>
              <a:gs pos="100000">
                <a:srgbClr val="4C4C6C"/>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ctr"/>
            <a:r>
              <a:rPr lang="de-DE" smtClean="0"/>
              <a:t>Projekt X</a:t>
            </a:r>
            <a:endParaRPr lang="de-DE"/>
          </a:p>
        </p:txBody>
      </p:sp>
      <p:sp>
        <p:nvSpPr>
          <p:cNvPr id="39943" name="Text Box 9"/>
          <p:cNvSpPr txBox="1">
            <a:spLocks noChangeArrowheads="1"/>
          </p:cNvSpPr>
          <p:nvPr/>
        </p:nvSpPr>
        <p:spPr bwMode="auto">
          <a:xfrm>
            <a:off x="2984068" y="3225800"/>
            <a:ext cx="1191490" cy="523220"/>
          </a:xfrm>
          <a:prstGeom prst="rect">
            <a:avLst/>
          </a:prstGeom>
          <a:gradFill rotWithShape="1">
            <a:gsLst>
              <a:gs pos="0">
                <a:schemeClr val="hlink"/>
              </a:gs>
              <a:gs pos="50000">
                <a:schemeClr val="hlink">
                  <a:gamma/>
                  <a:shade val="46275"/>
                  <a:invGamma/>
                </a:schemeClr>
              </a:gs>
              <a:gs pos="100000">
                <a:schemeClr val="hlink"/>
              </a:gs>
            </a:gsLst>
            <a:lin ang="5400000" scaled="1"/>
          </a:gradFill>
          <a:ln w="1905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buFont typeface="Times New Roman" pitchFamily="18" charset="0"/>
              <a:buNone/>
              <a:defRPr/>
            </a:pPr>
            <a:r>
              <a:rPr lang="de-DE" smtClean="0">
                <a:latin typeface="Verdana" pitchFamily="34" charset="0"/>
                <a:ea typeface="+mn-ea"/>
              </a:rPr>
              <a:t>Projekt X</a:t>
            </a:r>
          </a:p>
          <a:p>
            <a:pPr algn="ctr">
              <a:buFont typeface="Times New Roman" pitchFamily="18" charset="0"/>
              <a:buNone/>
              <a:defRPr/>
            </a:pPr>
            <a:r>
              <a:rPr lang="de-DE" smtClean="0">
                <a:latin typeface="Verdana" pitchFamily="34" charset="0"/>
                <a:ea typeface="+mn-ea"/>
              </a:rPr>
              <a:t>Produkt-V1</a:t>
            </a:r>
            <a:endParaRPr lang="de-DE">
              <a:latin typeface="Verdana" pitchFamily="34" charset="0"/>
              <a:ea typeface="+mn-ea"/>
            </a:endParaRPr>
          </a:p>
        </p:txBody>
      </p:sp>
      <p:sp>
        <p:nvSpPr>
          <p:cNvPr id="39944" name="Text Box 10"/>
          <p:cNvSpPr txBox="1">
            <a:spLocks noChangeArrowheads="1"/>
          </p:cNvSpPr>
          <p:nvPr/>
        </p:nvSpPr>
        <p:spPr bwMode="auto">
          <a:xfrm>
            <a:off x="4392181" y="3228975"/>
            <a:ext cx="1191490" cy="523220"/>
          </a:xfrm>
          <a:prstGeom prst="rect">
            <a:avLst/>
          </a:prstGeom>
          <a:gradFill rotWithShape="1">
            <a:gsLst>
              <a:gs pos="0">
                <a:schemeClr val="hlink"/>
              </a:gs>
              <a:gs pos="50000">
                <a:schemeClr val="hlink">
                  <a:gamma/>
                  <a:shade val="46275"/>
                  <a:invGamma/>
                </a:schemeClr>
              </a:gs>
              <a:gs pos="100000">
                <a:schemeClr val="hlink"/>
              </a:gs>
            </a:gsLst>
            <a:lin ang="5400000" scaled="1"/>
          </a:gra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buFont typeface="Times New Roman" pitchFamily="18" charset="0"/>
              <a:buNone/>
              <a:defRPr/>
            </a:pPr>
            <a:r>
              <a:rPr lang="de-DE" smtClean="0">
                <a:latin typeface="Verdana" pitchFamily="34" charset="0"/>
                <a:ea typeface="+mn-ea"/>
              </a:rPr>
              <a:t>Projekt X</a:t>
            </a:r>
          </a:p>
          <a:p>
            <a:pPr algn="ctr">
              <a:buFont typeface="Times New Roman" pitchFamily="18" charset="0"/>
              <a:buNone/>
              <a:defRPr/>
            </a:pPr>
            <a:r>
              <a:rPr lang="de-DE" smtClean="0">
                <a:latin typeface="Verdana" pitchFamily="34" charset="0"/>
                <a:ea typeface="+mn-ea"/>
              </a:rPr>
              <a:t>Produkt-V2</a:t>
            </a:r>
            <a:endParaRPr lang="de-DE">
              <a:latin typeface="Verdana" pitchFamily="34" charset="0"/>
              <a:ea typeface="+mn-ea"/>
            </a:endParaRPr>
          </a:p>
        </p:txBody>
      </p:sp>
      <p:sp>
        <p:nvSpPr>
          <p:cNvPr id="39945" name="Text Box 11"/>
          <p:cNvSpPr txBox="1">
            <a:spLocks noChangeArrowheads="1"/>
          </p:cNvSpPr>
          <p:nvPr/>
        </p:nvSpPr>
        <p:spPr bwMode="auto">
          <a:xfrm>
            <a:off x="5781243" y="3232150"/>
            <a:ext cx="1191490" cy="523220"/>
          </a:xfrm>
          <a:prstGeom prst="rect">
            <a:avLst/>
          </a:prstGeom>
          <a:gradFill rotWithShape="1">
            <a:gsLst>
              <a:gs pos="0">
                <a:schemeClr val="hlink"/>
              </a:gs>
              <a:gs pos="50000">
                <a:schemeClr val="hlink">
                  <a:gamma/>
                  <a:shade val="46275"/>
                  <a:invGamma/>
                </a:schemeClr>
              </a:gs>
              <a:gs pos="100000">
                <a:schemeClr val="hlink"/>
              </a:gs>
            </a:gsLst>
            <a:lin ang="5400000" scaled="1"/>
          </a:gra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buFont typeface="Times New Roman" pitchFamily="18" charset="0"/>
              <a:buNone/>
              <a:defRPr/>
            </a:pPr>
            <a:r>
              <a:rPr lang="de-DE" smtClean="0">
                <a:latin typeface="Verdana" pitchFamily="34" charset="0"/>
                <a:ea typeface="+mn-ea"/>
              </a:rPr>
              <a:t>Projekt X</a:t>
            </a:r>
          </a:p>
          <a:p>
            <a:pPr algn="ctr">
              <a:buFont typeface="Times New Roman" pitchFamily="18" charset="0"/>
              <a:buNone/>
              <a:defRPr/>
            </a:pPr>
            <a:r>
              <a:rPr lang="de-DE" smtClean="0">
                <a:latin typeface="Verdana" pitchFamily="34" charset="0"/>
                <a:ea typeface="+mn-ea"/>
              </a:rPr>
              <a:t>Produkt-V3</a:t>
            </a:r>
            <a:endParaRPr lang="de-DE">
              <a:latin typeface="Verdana" pitchFamily="34" charset="0"/>
              <a:ea typeface="+mn-ea"/>
            </a:endParaRPr>
          </a:p>
        </p:txBody>
      </p:sp>
      <p:cxnSp>
        <p:nvCxnSpPr>
          <p:cNvPr id="44042" name="AutoShape 12"/>
          <p:cNvCxnSpPr>
            <a:cxnSpLocks noChangeShapeType="1"/>
            <a:stCxn id="39943" idx="3"/>
            <a:endCxn id="39944" idx="1"/>
          </p:cNvCxnSpPr>
          <p:nvPr/>
        </p:nvCxnSpPr>
        <p:spPr bwMode="auto">
          <a:xfrm>
            <a:off x="4175558" y="3487410"/>
            <a:ext cx="216623" cy="3175"/>
          </a:xfrm>
          <a:prstGeom prst="straightConnector1">
            <a:avLst/>
          </a:prstGeom>
          <a:noFill/>
          <a:ln w="1905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44043" name="AutoShape 13"/>
          <p:cNvCxnSpPr>
            <a:cxnSpLocks noChangeShapeType="1"/>
            <a:stCxn id="39944" idx="3"/>
            <a:endCxn id="39945" idx="1"/>
          </p:cNvCxnSpPr>
          <p:nvPr/>
        </p:nvCxnSpPr>
        <p:spPr bwMode="auto">
          <a:xfrm>
            <a:off x="5583671" y="3490585"/>
            <a:ext cx="197572" cy="3175"/>
          </a:xfrm>
          <a:prstGeom prst="straightConnector1">
            <a:avLst/>
          </a:prstGeom>
          <a:noFill/>
          <a:ln w="1905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44044" name="Text Box 14"/>
          <p:cNvSpPr txBox="1">
            <a:spLocks noChangeArrowheads="1"/>
          </p:cNvSpPr>
          <p:nvPr/>
        </p:nvSpPr>
        <p:spPr bwMode="auto">
          <a:xfrm>
            <a:off x="7015163" y="2811463"/>
            <a:ext cx="2128837" cy="10156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l"/>
            <a:r>
              <a:rPr lang="de-DE" sz="1200" smtClean="0">
                <a:solidFill>
                  <a:schemeClr val="tx1"/>
                </a:solidFill>
                <a:sym typeface="Wingdings" charset="0"/>
              </a:rPr>
              <a:t></a:t>
            </a:r>
            <a:r>
              <a:rPr lang="de-DE" sz="1200" smtClean="0">
                <a:solidFill>
                  <a:schemeClr val="tx1"/>
                </a:solidFill>
              </a:rPr>
              <a:t> Projekt X</a:t>
            </a:r>
          </a:p>
          <a:p>
            <a:pPr algn="l"/>
            <a:r>
              <a:rPr lang="de-DE" sz="1200" smtClean="0">
                <a:solidFill>
                  <a:schemeClr val="tx1"/>
                </a:solidFill>
              </a:rPr>
              <a:t>   </a:t>
            </a:r>
            <a:r>
              <a:rPr lang="de-DE" sz="1200" smtClean="0">
                <a:solidFill>
                  <a:schemeClr val="tx1"/>
                </a:solidFill>
                <a:sym typeface="Wingdings" charset="0"/>
              </a:rPr>
              <a:t> Project X Produkt V1</a:t>
            </a:r>
          </a:p>
          <a:p>
            <a:pPr algn="l"/>
            <a:r>
              <a:rPr lang="de-DE" sz="1200" smtClean="0">
                <a:solidFill>
                  <a:schemeClr val="tx1"/>
                </a:solidFill>
                <a:sym typeface="Wingdings" charset="0"/>
              </a:rPr>
              <a:t>    Project X Produkt V2</a:t>
            </a:r>
          </a:p>
          <a:p>
            <a:pPr algn="l"/>
            <a:r>
              <a:rPr lang="de-DE" sz="1200" smtClean="0">
                <a:solidFill>
                  <a:schemeClr val="tx1"/>
                </a:solidFill>
                <a:sym typeface="Wingdings" charset="0"/>
              </a:rPr>
              <a:t>    Project X Produkt V3</a:t>
            </a:r>
          </a:p>
          <a:p>
            <a:pPr algn="l"/>
            <a:endParaRPr lang="de-DE" sz="1200">
              <a:solidFill>
                <a:schemeClr val="tx1"/>
              </a:solidFill>
              <a:sym typeface="Wingdings" charset="0"/>
            </a:endParaRPr>
          </a:p>
        </p:txBody>
      </p:sp>
      <p:sp>
        <p:nvSpPr>
          <p:cNvPr id="44045" name="Text Box 17"/>
          <p:cNvSpPr txBox="1">
            <a:spLocks noChangeArrowheads="1"/>
          </p:cNvSpPr>
          <p:nvPr/>
        </p:nvSpPr>
        <p:spPr bwMode="auto">
          <a:xfrm>
            <a:off x="2177215" y="4284663"/>
            <a:ext cx="4103687" cy="314325"/>
          </a:xfrm>
          <a:prstGeom prst="rect">
            <a:avLst/>
          </a:prstGeom>
          <a:gradFill rotWithShape="1">
            <a:gsLst>
              <a:gs pos="0">
                <a:srgbClr val="4C4C6C"/>
              </a:gs>
              <a:gs pos="50000">
                <a:srgbClr val="A5A5E9"/>
              </a:gs>
              <a:gs pos="100000">
                <a:srgbClr val="4C4C6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lgn="ctr"/>
            <a:r>
              <a:rPr lang="de-DE" smtClean="0"/>
              <a:t>Projekt X</a:t>
            </a:r>
            <a:endParaRPr lang="de-DE"/>
          </a:p>
        </p:txBody>
      </p:sp>
      <p:sp>
        <p:nvSpPr>
          <p:cNvPr id="39950" name="Text Box 18"/>
          <p:cNvSpPr txBox="1">
            <a:spLocks noChangeArrowheads="1"/>
          </p:cNvSpPr>
          <p:nvPr/>
        </p:nvSpPr>
        <p:spPr bwMode="auto">
          <a:xfrm>
            <a:off x="2568045" y="4840288"/>
            <a:ext cx="1551965" cy="738664"/>
          </a:xfrm>
          <a:prstGeom prst="rect">
            <a:avLst/>
          </a:prstGeom>
          <a:gradFill rotWithShape="1">
            <a:gsLst>
              <a:gs pos="0">
                <a:schemeClr val="hlink"/>
              </a:gs>
              <a:gs pos="50000">
                <a:schemeClr val="hlink">
                  <a:gamma/>
                  <a:shade val="46275"/>
                  <a:invGamma/>
                </a:schemeClr>
              </a:gs>
              <a:gs pos="100000">
                <a:schemeClr val="hlink"/>
              </a:gs>
            </a:gsLst>
            <a:lin ang="5400000" scaled="1"/>
          </a:gra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buFont typeface="Times New Roman" pitchFamily="18" charset="0"/>
              <a:buNone/>
              <a:defRPr/>
            </a:pPr>
            <a:r>
              <a:rPr lang="de-DE" smtClean="0">
                <a:latin typeface="Verdana" pitchFamily="34" charset="0"/>
                <a:ea typeface="+mn-ea"/>
              </a:rPr>
              <a:t>Projekt X</a:t>
            </a:r>
          </a:p>
          <a:p>
            <a:pPr algn="ctr">
              <a:buFont typeface="Times New Roman" pitchFamily="18" charset="0"/>
              <a:buNone/>
              <a:defRPr/>
            </a:pPr>
            <a:r>
              <a:rPr lang="de-DE" smtClean="0">
                <a:latin typeface="Verdana" pitchFamily="34" charset="0"/>
                <a:ea typeface="+mn-ea"/>
                <a:sym typeface="Wingdings" pitchFamily="2" charset="2"/>
              </a:rPr>
              <a:t>Produkt </a:t>
            </a:r>
            <a:r>
              <a:rPr lang="de-DE" smtClean="0">
                <a:latin typeface="Verdana" pitchFamily="34" charset="0"/>
                <a:ea typeface="+mn-ea"/>
              </a:rPr>
              <a:t>V1</a:t>
            </a:r>
          </a:p>
          <a:p>
            <a:pPr algn="ctr">
              <a:buFont typeface="Times New Roman" pitchFamily="18" charset="0"/>
              <a:buNone/>
              <a:defRPr/>
            </a:pPr>
            <a:r>
              <a:rPr lang="de-DE" smtClean="0">
                <a:latin typeface="Verdana" pitchFamily="34" charset="0"/>
                <a:ea typeface="+mn-ea"/>
              </a:rPr>
              <a:t>Instandhaltung</a:t>
            </a:r>
            <a:endParaRPr lang="de-DE">
              <a:latin typeface="Verdana" pitchFamily="34" charset="0"/>
              <a:ea typeface="+mn-ea"/>
            </a:endParaRPr>
          </a:p>
        </p:txBody>
      </p:sp>
      <p:sp>
        <p:nvSpPr>
          <p:cNvPr id="39951" name="Text Box 19"/>
          <p:cNvSpPr txBox="1">
            <a:spLocks noChangeArrowheads="1"/>
          </p:cNvSpPr>
          <p:nvPr/>
        </p:nvSpPr>
        <p:spPr bwMode="auto">
          <a:xfrm>
            <a:off x="4772749" y="4843463"/>
            <a:ext cx="1266881" cy="738664"/>
          </a:xfrm>
          <a:prstGeom prst="rect">
            <a:avLst/>
          </a:prstGeom>
          <a:gradFill rotWithShape="1">
            <a:gsLst>
              <a:gs pos="0">
                <a:schemeClr val="hlink"/>
              </a:gs>
              <a:gs pos="50000">
                <a:schemeClr val="hlink">
                  <a:gamma/>
                  <a:shade val="46275"/>
                  <a:invGamma/>
                </a:schemeClr>
              </a:gs>
              <a:gs pos="100000">
                <a:schemeClr val="hlink"/>
              </a:gs>
            </a:gsLst>
            <a:lin ang="5400000" scaled="1"/>
          </a:gra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buFont typeface="Times New Roman" pitchFamily="18" charset="0"/>
              <a:buNone/>
              <a:defRPr/>
            </a:pPr>
            <a:r>
              <a:rPr lang="de-DE" smtClean="0">
                <a:latin typeface="Verdana" pitchFamily="34" charset="0"/>
                <a:ea typeface="+mn-ea"/>
              </a:rPr>
              <a:t>Projekt X</a:t>
            </a:r>
          </a:p>
          <a:p>
            <a:pPr algn="ctr">
              <a:buFont typeface="Times New Roman" pitchFamily="18" charset="0"/>
              <a:buNone/>
              <a:defRPr/>
            </a:pPr>
            <a:r>
              <a:rPr lang="de-DE" smtClean="0">
                <a:latin typeface="Verdana" pitchFamily="34" charset="0"/>
                <a:ea typeface="+mn-ea"/>
                <a:sym typeface="Wingdings" pitchFamily="2" charset="2"/>
              </a:rPr>
              <a:t>Produkt </a:t>
            </a:r>
            <a:r>
              <a:rPr lang="de-DE" smtClean="0">
                <a:latin typeface="Verdana" pitchFamily="34" charset="0"/>
                <a:ea typeface="+mn-ea"/>
              </a:rPr>
              <a:t>V2</a:t>
            </a:r>
          </a:p>
          <a:p>
            <a:pPr algn="ctr">
              <a:buFont typeface="Times New Roman" pitchFamily="18" charset="0"/>
              <a:buNone/>
              <a:defRPr/>
            </a:pPr>
            <a:r>
              <a:rPr lang="de-DE" smtClean="0">
                <a:latin typeface="Verdana" pitchFamily="34" charset="0"/>
                <a:ea typeface="+mn-ea"/>
              </a:rPr>
              <a:t>Entwicklung</a:t>
            </a:r>
            <a:endParaRPr lang="de-DE">
              <a:latin typeface="Verdana" pitchFamily="34" charset="0"/>
              <a:ea typeface="+mn-ea"/>
            </a:endParaRPr>
          </a:p>
        </p:txBody>
      </p:sp>
      <p:sp>
        <p:nvSpPr>
          <p:cNvPr id="39952" name="Text Box 20"/>
          <p:cNvSpPr txBox="1">
            <a:spLocks noChangeArrowheads="1"/>
          </p:cNvSpPr>
          <p:nvPr/>
        </p:nvSpPr>
        <p:spPr bwMode="auto">
          <a:xfrm>
            <a:off x="2169277" y="5851525"/>
            <a:ext cx="1177925" cy="749300"/>
          </a:xfrm>
          <a:prstGeom prst="rect">
            <a:avLst/>
          </a:prstGeom>
          <a:gradFill rotWithShape="1">
            <a:gsLst>
              <a:gs pos="0">
                <a:schemeClr val="hlink"/>
              </a:gs>
              <a:gs pos="50000">
                <a:schemeClr val="hlink">
                  <a:gamma/>
                  <a:shade val="46275"/>
                  <a:invGamma/>
                </a:schemeClr>
              </a:gs>
              <a:gs pos="100000">
                <a:schemeClr val="hlink"/>
              </a:gs>
            </a:gsLst>
            <a:lin ang="5400000" scaled="1"/>
          </a:gra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buFont typeface="Times New Roman" pitchFamily="18" charset="0"/>
              <a:buNone/>
              <a:defRPr/>
            </a:pPr>
            <a:r>
              <a:rPr lang="de-DE" smtClean="0">
                <a:latin typeface="Verdana" pitchFamily="34" charset="0"/>
                <a:ea typeface="+mn-ea"/>
              </a:rPr>
              <a:t>Projekt X</a:t>
            </a:r>
          </a:p>
          <a:p>
            <a:pPr algn="ctr">
              <a:buFont typeface="Times New Roman" pitchFamily="18" charset="0"/>
              <a:buNone/>
              <a:defRPr/>
            </a:pPr>
            <a:r>
              <a:rPr lang="de-DE" smtClean="0">
                <a:latin typeface="Verdana" pitchFamily="34" charset="0"/>
                <a:ea typeface="+mn-ea"/>
                <a:sym typeface="Wingdings" pitchFamily="2" charset="2"/>
              </a:rPr>
              <a:t>Produkt </a:t>
            </a:r>
            <a:r>
              <a:rPr lang="de-DE" smtClean="0">
                <a:latin typeface="Verdana" pitchFamily="34" charset="0"/>
                <a:ea typeface="+mn-ea"/>
              </a:rPr>
              <a:t>V1</a:t>
            </a:r>
          </a:p>
          <a:p>
            <a:pPr algn="ctr">
              <a:buFont typeface="Times New Roman" pitchFamily="18" charset="0"/>
              <a:buNone/>
              <a:defRPr/>
            </a:pPr>
            <a:r>
              <a:rPr lang="de-DE" smtClean="0">
                <a:latin typeface="Verdana" pitchFamily="34" charset="0"/>
                <a:ea typeface="+mn-ea"/>
              </a:rPr>
              <a:t>Evolutions</a:t>
            </a:r>
            <a:endParaRPr lang="de-DE">
              <a:latin typeface="Verdana" pitchFamily="34" charset="0"/>
              <a:ea typeface="+mn-ea"/>
            </a:endParaRPr>
          </a:p>
        </p:txBody>
      </p:sp>
      <p:cxnSp>
        <p:nvCxnSpPr>
          <p:cNvPr id="44049" name="AutoShape 23"/>
          <p:cNvCxnSpPr>
            <a:cxnSpLocks noChangeShapeType="1"/>
            <a:stCxn id="44045" idx="2"/>
            <a:endCxn id="39950" idx="0"/>
          </p:cNvCxnSpPr>
          <p:nvPr/>
        </p:nvCxnSpPr>
        <p:spPr bwMode="auto">
          <a:xfrm rot="5400000">
            <a:off x="3665894" y="4277123"/>
            <a:ext cx="241300" cy="885031"/>
          </a:xfrm>
          <a:prstGeom prst="bentConnector3">
            <a:avLst>
              <a:gd name="adj1" fmla="val 50000"/>
            </a:avLst>
          </a:prstGeom>
          <a:noFill/>
          <a:ln w="19050">
            <a:solidFill>
              <a:schemeClr val="bg2"/>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39954" name="Text Box 24"/>
          <p:cNvSpPr txBox="1">
            <a:spLocks noChangeArrowheads="1"/>
          </p:cNvSpPr>
          <p:nvPr/>
        </p:nvSpPr>
        <p:spPr bwMode="auto">
          <a:xfrm>
            <a:off x="3359902" y="5843588"/>
            <a:ext cx="1177925" cy="749300"/>
          </a:xfrm>
          <a:prstGeom prst="rect">
            <a:avLst/>
          </a:prstGeom>
          <a:gradFill rotWithShape="1">
            <a:gsLst>
              <a:gs pos="0">
                <a:schemeClr val="hlink"/>
              </a:gs>
              <a:gs pos="50000">
                <a:schemeClr val="hlink">
                  <a:gamma/>
                  <a:shade val="46275"/>
                  <a:invGamma/>
                </a:schemeClr>
              </a:gs>
              <a:gs pos="100000">
                <a:schemeClr val="hlink"/>
              </a:gs>
            </a:gsLst>
            <a:lin ang="5400000" scaled="1"/>
          </a:gra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buFont typeface="Times New Roman" pitchFamily="18" charset="0"/>
              <a:buNone/>
              <a:defRPr/>
            </a:pPr>
            <a:r>
              <a:rPr lang="de-DE" smtClean="0">
                <a:latin typeface="Verdana" pitchFamily="34" charset="0"/>
                <a:ea typeface="+mn-ea"/>
              </a:rPr>
              <a:t>Projekt X</a:t>
            </a:r>
          </a:p>
          <a:p>
            <a:pPr algn="ctr">
              <a:buFont typeface="Times New Roman" pitchFamily="18" charset="0"/>
              <a:buNone/>
              <a:defRPr/>
            </a:pPr>
            <a:r>
              <a:rPr lang="de-DE" smtClean="0">
                <a:latin typeface="Verdana" pitchFamily="34" charset="0"/>
                <a:ea typeface="+mn-ea"/>
                <a:sym typeface="Wingdings" pitchFamily="2" charset="2"/>
              </a:rPr>
              <a:t>Produkt </a:t>
            </a:r>
            <a:r>
              <a:rPr lang="de-DE" smtClean="0">
                <a:latin typeface="Verdana" pitchFamily="34" charset="0"/>
                <a:ea typeface="+mn-ea"/>
              </a:rPr>
              <a:t>V1</a:t>
            </a:r>
          </a:p>
          <a:p>
            <a:pPr algn="ctr">
              <a:buFont typeface="Times New Roman" pitchFamily="18" charset="0"/>
              <a:buNone/>
              <a:defRPr/>
            </a:pPr>
            <a:r>
              <a:rPr lang="de-DE" smtClean="0">
                <a:latin typeface="Verdana" pitchFamily="34" charset="0"/>
                <a:ea typeface="+mn-ea"/>
              </a:rPr>
              <a:t>Bugfixing</a:t>
            </a:r>
            <a:endParaRPr lang="de-DE">
              <a:latin typeface="Verdana" pitchFamily="34" charset="0"/>
              <a:ea typeface="+mn-ea"/>
            </a:endParaRPr>
          </a:p>
        </p:txBody>
      </p:sp>
      <p:sp>
        <p:nvSpPr>
          <p:cNvPr id="44051" name="Text Box 25"/>
          <p:cNvSpPr txBox="1">
            <a:spLocks noChangeArrowheads="1"/>
          </p:cNvSpPr>
          <p:nvPr/>
        </p:nvSpPr>
        <p:spPr bwMode="auto">
          <a:xfrm>
            <a:off x="6274504" y="4256088"/>
            <a:ext cx="2869496" cy="1200329"/>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l"/>
            <a:r>
              <a:rPr lang="de-DE" sz="1200" dirty="0" smtClean="0">
                <a:solidFill>
                  <a:schemeClr val="tx1"/>
                </a:solidFill>
                <a:sym typeface="Wingdings" charset="0"/>
              </a:rPr>
              <a:t></a:t>
            </a:r>
            <a:r>
              <a:rPr lang="de-DE" sz="1200" dirty="0" smtClean="0">
                <a:solidFill>
                  <a:schemeClr val="tx1"/>
                </a:solidFill>
              </a:rPr>
              <a:t> Projekt X</a:t>
            </a:r>
          </a:p>
          <a:p>
            <a:pPr algn="l"/>
            <a:r>
              <a:rPr lang="de-DE" sz="1200" dirty="0" smtClean="0">
                <a:solidFill>
                  <a:schemeClr val="tx1"/>
                </a:solidFill>
              </a:rPr>
              <a:t>   </a:t>
            </a:r>
            <a:r>
              <a:rPr lang="de-DE" sz="1200" dirty="0" smtClean="0">
                <a:solidFill>
                  <a:schemeClr val="tx1"/>
                </a:solidFill>
                <a:sym typeface="Wingdings" charset="0"/>
              </a:rPr>
              <a:t> Project X Produkt V1 </a:t>
            </a:r>
            <a:r>
              <a:rPr lang="de-DE" sz="1200" dirty="0" err="1" smtClean="0">
                <a:solidFill>
                  <a:schemeClr val="tx1"/>
                </a:solidFill>
                <a:sym typeface="Wingdings" charset="0"/>
              </a:rPr>
              <a:t>Maint</a:t>
            </a:r>
            <a:r>
              <a:rPr lang="de-DE" sz="1200" dirty="0" smtClean="0">
                <a:solidFill>
                  <a:schemeClr val="tx1"/>
                </a:solidFill>
                <a:sym typeface="Wingdings" charset="0"/>
              </a:rPr>
              <a:t>.</a:t>
            </a:r>
          </a:p>
          <a:p>
            <a:pPr algn="l"/>
            <a:r>
              <a:rPr lang="de-DE" sz="1200" dirty="0" smtClean="0">
                <a:solidFill>
                  <a:schemeClr val="tx1"/>
                </a:solidFill>
                <a:sym typeface="Wingdings" charset="0"/>
              </a:rPr>
              <a:t>       Project X Produkt V1 </a:t>
            </a:r>
            <a:r>
              <a:rPr lang="de-DE" sz="1200" dirty="0" err="1" smtClean="0">
                <a:solidFill>
                  <a:schemeClr val="tx1"/>
                </a:solidFill>
                <a:sym typeface="Wingdings" charset="0"/>
              </a:rPr>
              <a:t>Evo</a:t>
            </a:r>
            <a:r>
              <a:rPr lang="de-DE" sz="1200" dirty="0" smtClean="0">
                <a:solidFill>
                  <a:schemeClr val="tx1"/>
                </a:solidFill>
                <a:sym typeface="Wingdings" charset="0"/>
              </a:rPr>
              <a:t>.</a:t>
            </a:r>
          </a:p>
          <a:p>
            <a:pPr algn="l"/>
            <a:r>
              <a:rPr lang="de-DE" sz="1200" dirty="0" smtClean="0">
                <a:solidFill>
                  <a:schemeClr val="tx1"/>
                </a:solidFill>
                <a:sym typeface="Wingdings" charset="0"/>
              </a:rPr>
              <a:t>       Project X Produkt V1 Bug.</a:t>
            </a:r>
          </a:p>
          <a:p>
            <a:pPr algn="l"/>
            <a:r>
              <a:rPr lang="de-DE" sz="1200" dirty="0" smtClean="0">
                <a:solidFill>
                  <a:schemeClr val="tx1"/>
                </a:solidFill>
                <a:sym typeface="Wingdings" charset="0"/>
              </a:rPr>
              <a:t>    Project X Produkt V2 </a:t>
            </a:r>
            <a:r>
              <a:rPr lang="de-DE" sz="1200" dirty="0" err="1" smtClean="0">
                <a:solidFill>
                  <a:schemeClr val="tx1"/>
                </a:solidFill>
                <a:sym typeface="Wingdings" charset="0"/>
              </a:rPr>
              <a:t>Dev</a:t>
            </a:r>
            <a:r>
              <a:rPr lang="de-DE" sz="1200" dirty="0" smtClean="0">
                <a:solidFill>
                  <a:schemeClr val="tx1"/>
                </a:solidFill>
                <a:sym typeface="Wingdings" charset="0"/>
              </a:rPr>
              <a:t>.</a:t>
            </a:r>
          </a:p>
          <a:p>
            <a:pPr algn="l"/>
            <a:endParaRPr lang="de-DE" sz="1200" dirty="0">
              <a:solidFill>
                <a:schemeClr val="tx1"/>
              </a:solidFill>
              <a:sym typeface="Wingdings" charset="0"/>
            </a:endParaRPr>
          </a:p>
        </p:txBody>
      </p:sp>
      <p:sp>
        <p:nvSpPr>
          <p:cNvPr id="44052" name="Text Box 26"/>
          <p:cNvSpPr txBox="1">
            <a:spLocks noChangeArrowheads="1"/>
          </p:cNvSpPr>
          <p:nvPr/>
        </p:nvSpPr>
        <p:spPr bwMode="auto">
          <a:xfrm>
            <a:off x="4567990" y="5784850"/>
            <a:ext cx="2028770" cy="861774"/>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l"/>
            <a:r>
              <a:rPr lang="de-DE" sz="1000" i="1" dirty="0">
                <a:solidFill>
                  <a:schemeClr val="bg2"/>
                </a:solidFill>
                <a:sym typeface="Wingdings" charset="0"/>
              </a:rPr>
              <a:t>Projekt X V1 kann mit einem großen Benutzerkreis geteilt werden, während andere auf das interne Team beschränkt sind.</a:t>
            </a:r>
          </a:p>
        </p:txBody>
      </p:sp>
      <p:cxnSp>
        <p:nvCxnSpPr>
          <p:cNvPr id="44053" name="AutoShape 27"/>
          <p:cNvCxnSpPr>
            <a:cxnSpLocks noChangeShapeType="1"/>
            <a:stCxn id="44045" idx="2"/>
            <a:endCxn id="39951" idx="0"/>
          </p:cNvCxnSpPr>
          <p:nvPr/>
        </p:nvCxnSpPr>
        <p:spPr bwMode="auto">
          <a:xfrm rot="16200000" flipH="1">
            <a:off x="4695387" y="4132659"/>
            <a:ext cx="244475" cy="1177131"/>
          </a:xfrm>
          <a:prstGeom prst="bentConnector3">
            <a:avLst>
              <a:gd name="adj1" fmla="val 50000"/>
            </a:avLst>
          </a:prstGeom>
          <a:noFill/>
          <a:ln w="19050">
            <a:solidFill>
              <a:schemeClr val="bg2"/>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44054" name="AutoShape 28"/>
          <p:cNvCxnSpPr>
            <a:cxnSpLocks noChangeShapeType="1"/>
            <a:stCxn id="39950" idx="2"/>
            <a:endCxn id="39952" idx="0"/>
          </p:cNvCxnSpPr>
          <p:nvPr/>
        </p:nvCxnSpPr>
        <p:spPr bwMode="auto">
          <a:xfrm rot="5400000">
            <a:off x="2914848" y="5422344"/>
            <a:ext cx="272573" cy="585788"/>
          </a:xfrm>
          <a:prstGeom prst="bentConnector3">
            <a:avLst>
              <a:gd name="adj1" fmla="val 50000"/>
            </a:avLst>
          </a:prstGeom>
          <a:noFill/>
          <a:ln w="19050">
            <a:solidFill>
              <a:schemeClr val="bg2"/>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44055" name="AutoShape 29"/>
          <p:cNvCxnSpPr>
            <a:cxnSpLocks noChangeShapeType="1"/>
            <a:stCxn id="39950" idx="2"/>
            <a:endCxn id="39954" idx="0"/>
          </p:cNvCxnSpPr>
          <p:nvPr/>
        </p:nvCxnSpPr>
        <p:spPr bwMode="auto">
          <a:xfrm rot="16200000" flipH="1">
            <a:off x="3514128" y="5408851"/>
            <a:ext cx="264636" cy="604837"/>
          </a:xfrm>
          <a:prstGeom prst="bentConnector3">
            <a:avLst>
              <a:gd name="adj1" fmla="val 50000"/>
            </a:avLst>
          </a:prstGeom>
          <a:noFill/>
          <a:ln w="19050">
            <a:solidFill>
              <a:schemeClr val="bg2"/>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8200654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089" name="Group 105"/>
          <p:cNvGraphicFramePr>
            <a:graphicFrameLocks noGrp="1"/>
          </p:cNvGraphicFramePr>
          <p:nvPr>
            <p:extLst>
              <p:ext uri="{D42A27DB-BD31-4B8C-83A1-F6EECF244321}">
                <p14:modId xmlns:p14="http://schemas.microsoft.com/office/powerpoint/2010/main" val="1746041942"/>
              </p:ext>
            </p:extLst>
          </p:nvPr>
        </p:nvGraphicFramePr>
        <p:xfrm>
          <a:off x="27888" y="4326388"/>
          <a:ext cx="4289425" cy="839786"/>
        </p:xfrm>
        <a:graphic>
          <a:graphicData uri="http://schemas.openxmlformats.org/drawingml/2006/table">
            <a:tbl>
              <a:tblPr/>
              <a:tblGrid>
                <a:gridCol w="1085850"/>
                <a:gridCol w="3203575"/>
              </a:tblGrid>
              <a:tr h="196949">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6" marR="72006" marT="36064" marB="3606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6" marR="72006" marT="36064" marB="3606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94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6" marR="72006" marT="36064" marB="3606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6" marR="72006" marT="36064" marB="3606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52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6" marR="72006" marT="36064" marB="3606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6" marR="72006" marT="36064" marB="3606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4936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6" marR="72006" marT="36064" marB="3606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6" marR="72006" marT="36064" marB="3606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2107" name="Group 123"/>
          <p:cNvGraphicFramePr>
            <a:graphicFrameLocks noGrp="1"/>
          </p:cNvGraphicFramePr>
          <p:nvPr>
            <p:extLst>
              <p:ext uri="{D42A27DB-BD31-4B8C-83A1-F6EECF244321}">
                <p14:modId xmlns:p14="http://schemas.microsoft.com/office/powerpoint/2010/main" val="2970472221"/>
              </p:ext>
            </p:extLst>
          </p:nvPr>
        </p:nvGraphicFramePr>
        <p:xfrm>
          <a:off x="4377100" y="787168"/>
          <a:ext cx="4755560" cy="6046859"/>
        </p:xfrm>
        <a:graphic>
          <a:graphicData uri="http://schemas.openxmlformats.org/drawingml/2006/table">
            <a:tbl>
              <a:tblPr/>
              <a:tblGrid>
                <a:gridCol w="898021"/>
                <a:gridCol w="3857539"/>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das Projekt. Wird bei der Erstellung automatisch generiert.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Kurzname des Projekts. Verpflichtend.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Type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Art des Projekts. Definiert die Faktura Art für das Projekt.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Customer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Kunde des Projektes (siehe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Bill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contact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Rechnungskontakt.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Project code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Code des Projekts. Informative Daten.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Contract code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Code des Vertrags des Projekts. Mehrere Projekte können sich denselben Vertragscode teilen. Informative Daten.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Is sub-project of</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Top-Projektes, wenn es sich bei diesem Projekt um ein Teilprojekt handelt.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Sponsor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Sponsors des Projektes.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Manager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der Ressource, die das Projekt verwaltet (Projektleiter).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Color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Farbe des Projekts, Farbe des Projekts, die in einigen Reports angezeigt werden soll.</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Status des Projekts.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Health</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Globaler Gesamtstatus des Projekts, der auf dem Heute-Bildschirm angezeigt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Quality level</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Schätzung des Qualitätsniveaus des Projekts (Ergebnis der Audits).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Trend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Trend zum globalen Gesamtstatus des Projektes.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33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Overall progress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Gesamtfortschritt, der in einer definierten Liste ausgewählt werden soll.</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Fix planning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Selektion, um die Planung des Projekts und seiner Teilprojekte festzulegen. Wenn dieses Ankreuzfeld markiert ist, ändert die laufende Planung für alle Projekte nicht die Planung für dieses Projekt.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Done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anzeigt, dass das Projekt abgeschlossen ist. Das Abschlussdatum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Closed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anzeigt, dass das Projekt abgeschlossen ist.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Abschlussdatum wird gespeichert. Kennzeichen, das angibt, dass das Projekt archiviert wird. Das Projekt erscheint nicht mehr in den Listen, es sei denn, „Zeige archivierte Projekte"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Cancelled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anzeigt, dass das Projekt abgebrochen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Description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Projekts.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1990" marR="71990" marT="35982" marB="3598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5147" name="Text Box 68"/>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Projekt (2/5)</a:t>
            </a:r>
            <a:endParaRPr lang="de-DE" sz="1800" b="1" dirty="0">
              <a:solidFill>
                <a:srgbClr val="000000"/>
              </a:solidFill>
            </a:endParaRPr>
          </a:p>
        </p:txBody>
      </p:sp>
      <p:sp>
        <p:nvSpPr>
          <p:cNvPr id="45148" name="Picture 2"/>
          <p:cNvSpPr>
            <a:spLocks noChangeAspect="1" noChangeArrowheads="1"/>
          </p:cNvSpPr>
          <p:nvPr/>
        </p:nvSpPr>
        <p:spPr bwMode="auto">
          <a:xfrm>
            <a:off x="41043" y="875390"/>
            <a:ext cx="4273550" cy="24622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45149" name="Picture 4"/>
          <p:cNvSpPr>
            <a:spLocks noChangeAspect="1" noChangeArrowheads="1"/>
          </p:cNvSpPr>
          <p:nvPr/>
        </p:nvSpPr>
        <p:spPr bwMode="auto">
          <a:xfrm>
            <a:off x="4618038" y="1472290"/>
            <a:ext cx="4289425" cy="11890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45150" name="Text Box 21"/>
          <p:cNvSpPr txBox="1">
            <a:spLocks noChangeArrowheads="1"/>
          </p:cNvSpPr>
          <p:nvPr/>
        </p:nvSpPr>
        <p:spPr bwMode="auto">
          <a:xfrm>
            <a:off x="44218" y="5222875"/>
            <a:ext cx="4105275" cy="14795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a:buClrTx/>
            </a:pPr>
            <a:r>
              <a:rPr lang="de-DE" sz="1000" dirty="0">
                <a:solidFill>
                  <a:srgbClr val="000000"/>
                </a:solidFill>
              </a:rPr>
              <a:t>Hyperlinks, die als Anhänge zu Projekten erstellt </a:t>
            </a:r>
            <a:r>
              <a:rPr lang="de-DE" sz="1000" dirty="0" smtClean="0">
                <a:solidFill>
                  <a:srgbClr val="000000"/>
                </a:solidFill>
              </a:rPr>
              <a:t>wurden:</a:t>
            </a:r>
          </a:p>
          <a:p>
            <a:pPr algn="l">
              <a:buClrTx/>
            </a:pPr>
            <a:endParaRPr lang="de-DE" sz="1000" dirty="0" smtClean="0">
              <a:solidFill>
                <a:srgbClr val="000000"/>
              </a:solidFill>
            </a:endParaRPr>
          </a:p>
          <a:p>
            <a:pPr algn="l">
              <a:buClrTx/>
            </a:pPr>
            <a:endParaRPr lang="de-DE" sz="1000" dirty="0" smtClean="0">
              <a:solidFill>
                <a:srgbClr val="000000"/>
              </a:solidFill>
            </a:endParaRPr>
          </a:p>
          <a:p>
            <a:pPr algn="l">
              <a:buClrTx/>
            </a:pPr>
            <a:endParaRPr lang="de-DE" sz="1000" dirty="0" smtClean="0">
              <a:solidFill>
                <a:srgbClr val="000000"/>
              </a:solidFill>
            </a:endParaRPr>
          </a:p>
          <a:p>
            <a:pPr algn="l">
              <a:buClrTx/>
            </a:pPr>
            <a:endParaRPr lang="de-DE" sz="1000" dirty="0" smtClean="0">
              <a:solidFill>
                <a:srgbClr val="000000"/>
              </a:solidFill>
            </a:endParaRPr>
          </a:p>
          <a:p>
            <a:pPr algn="l">
              <a:buClrTx/>
            </a:pPr>
            <a:endParaRPr lang="de-DE" sz="1000" dirty="0" smtClean="0">
              <a:solidFill>
                <a:srgbClr val="000000"/>
              </a:solidFill>
            </a:endParaRPr>
          </a:p>
          <a:p>
            <a:pPr algn="l">
              <a:buClrTx/>
            </a:pPr>
            <a:r>
              <a:rPr lang="de-DE" sz="1000" dirty="0">
                <a:solidFill>
                  <a:srgbClr val="000000"/>
                </a:solidFill>
              </a:rPr>
              <a:t>Wird im Bereich </a:t>
            </a:r>
            <a:endParaRPr lang="de-DE" sz="1000" dirty="0" smtClean="0">
              <a:solidFill>
                <a:srgbClr val="000000"/>
              </a:solidFill>
            </a:endParaRPr>
          </a:p>
          <a:p>
            <a:pPr algn="l">
              <a:buClrTx/>
            </a:pPr>
            <a:r>
              <a:rPr lang="de-DE" sz="1000" dirty="0" smtClean="0">
                <a:solidFill>
                  <a:srgbClr val="000000"/>
                </a:solidFill>
              </a:rPr>
              <a:t>Externe </a:t>
            </a:r>
            <a:r>
              <a:rPr lang="de-DE" sz="1000" dirty="0">
                <a:solidFill>
                  <a:srgbClr val="000000"/>
                </a:solidFill>
              </a:rPr>
              <a:t>Verknüpfungen </a:t>
            </a:r>
            <a:endParaRPr lang="de-DE" sz="1000" dirty="0" smtClean="0">
              <a:solidFill>
                <a:srgbClr val="000000"/>
              </a:solidFill>
            </a:endParaRPr>
          </a:p>
          <a:p>
            <a:pPr algn="l">
              <a:buClrTx/>
            </a:pPr>
            <a:r>
              <a:rPr lang="de-DE" sz="1000" dirty="0" smtClean="0">
                <a:solidFill>
                  <a:srgbClr val="000000"/>
                </a:solidFill>
              </a:rPr>
              <a:t>angezeigt</a:t>
            </a:r>
            <a:r>
              <a:rPr lang="de-DE" sz="1000" dirty="0">
                <a:solidFill>
                  <a:srgbClr val="000000"/>
                </a:solidFill>
              </a:rPr>
              <a:t>:</a:t>
            </a:r>
          </a:p>
        </p:txBody>
      </p:sp>
      <p:pic>
        <p:nvPicPr>
          <p:cNvPr id="45151" name="Picture 1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643" y="5455333"/>
            <a:ext cx="4160837" cy="6858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5152" name="Picture 1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9530" y="6225270"/>
            <a:ext cx="2282825" cy="5921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5153" name="Picture 1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950" y="751110"/>
            <a:ext cx="4275138" cy="34750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2446503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68"/>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Projekt (3/5)</a:t>
            </a:r>
            <a:endParaRPr lang="de-DE" sz="1800" b="1" dirty="0">
              <a:solidFill>
                <a:srgbClr val="000000"/>
              </a:solidFill>
            </a:endParaRPr>
          </a:p>
        </p:txBody>
      </p:sp>
      <p:sp>
        <p:nvSpPr>
          <p:cNvPr id="46084" name="Picture 2"/>
          <p:cNvSpPr>
            <a:spLocks noChangeAspect="1" noChangeArrowheads="1"/>
          </p:cNvSpPr>
          <p:nvPr/>
        </p:nvSpPr>
        <p:spPr bwMode="auto">
          <a:xfrm>
            <a:off x="142875" y="1506538"/>
            <a:ext cx="4273550" cy="24622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46085" name="Picture 3"/>
          <p:cNvSpPr>
            <a:spLocks noChangeAspect="1" noChangeArrowheads="1"/>
          </p:cNvSpPr>
          <p:nvPr/>
        </p:nvSpPr>
        <p:spPr bwMode="auto">
          <a:xfrm>
            <a:off x="4668838" y="1522608"/>
            <a:ext cx="4295775" cy="5191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46086" name="Picture 4"/>
          <p:cNvSpPr>
            <a:spLocks noChangeAspect="1" noChangeArrowheads="1"/>
          </p:cNvSpPr>
          <p:nvPr/>
        </p:nvSpPr>
        <p:spPr bwMode="auto">
          <a:xfrm>
            <a:off x="4668838" y="2119508"/>
            <a:ext cx="4289425" cy="11890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graphicFrame>
        <p:nvGraphicFramePr>
          <p:cNvPr id="43090" name="Group 82"/>
          <p:cNvGraphicFramePr>
            <a:graphicFrameLocks noGrp="1"/>
          </p:cNvGraphicFramePr>
          <p:nvPr>
            <p:extLst>
              <p:ext uri="{D42A27DB-BD31-4B8C-83A1-F6EECF244321}">
                <p14:modId xmlns:p14="http://schemas.microsoft.com/office/powerpoint/2010/main" val="2822848779"/>
              </p:ext>
            </p:extLst>
          </p:nvPr>
        </p:nvGraphicFramePr>
        <p:xfrm>
          <a:off x="4748875" y="2469917"/>
          <a:ext cx="4264887" cy="1821186"/>
        </p:xfrm>
        <a:graphic>
          <a:graphicData uri="http://schemas.openxmlformats.org/drawingml/2006/table">
            <a:tbl>
              <a:tblPr/>
              <a:tblGrid>
                <a:gridCol w="924926"/>
                <a:gridCol w="3339961"/>
              </a:tblGrid>
              <a:tr h="19677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77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 der Beeinflussung.</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7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Projekt, auf das die Ressource oder der Kontakt sich bezieht. Schreibgeschützt.</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7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Ressource</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der Ressource oder Kontakt.</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7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Bewertung</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Beeinträchtigung (in %) auf das Projekts.</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7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Anfangsdatum</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Startdatum der Beeinflussung</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7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Endtermin</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Enddatum der Beeinflussung</a:t>
                      </a:r>
                    </a:p>
                  </a:txBody>
                  <a:tcPr marL="71997" marR="71997" marT="35981" marB="3598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3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Geschlossen</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Dieses Kennzeichen markiert, dass die Beeinflussung nicht mehr aktiv ist, ohne sie zu löschen.</a:t>
                      </a:r>
                    </a:p>
                  </a:txBody>
                  <a:tcPr marL="71997" marR="71997"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6116" name="Text Box 21"/>
          <p:cNvSpPr txBox="1">
            <a:spLocks noChangeArrowheads="1"/>
          </p:cNvSpPr>
          <p:nvPr/>
        </p:nvSpPr>
        <p:spPr bwMode="auto">
          <a:xfrm>
            <a:off x="4652241" y="1284352"/>
            <a:ext cx="4491759" cy="11717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a:buClrTx/>
            </a:pPr>
            <a:r>
              <a:rPr lang="de-DE" sz="1000" dirty="0">
                <a:solidFill>
                  <a:srgbClr val="000000"/>
                </a:solidFill>
              </a:rPr>
              <a:t>Auswirkungen von Ressourcen können direkt aus der Projektdefinition heraus erzeugt werden</a:t>
            </a:r>
            <a:r>
              <a:rPr lang="de-DE" sz="1000" dirty="0" smtClean="0">
                <a:solidFill>
                  <a:srgbClr val="000000"/>
                </a:solidFill>
              </a:rPr>
              <a:t>. Klicken </a:t>
            </a:r>
            <a:r>
              <a:rPr lang="de-DE" sz="1000" dirty="0">
                <a:solidFill>
                  <a:srgbClr val="000000"/>
                </a:solidFill>
              </a:rPr>
              <a:t>Sie auf</a:t>
            </a:r>
            <a:r>
              <a:rPr lang="de-DE" sz="1000" dirty="0" smtClean="0">
                <a:solidFill>
                  <a:srgbClr val="000000"/>
                </a:solidFill>
              </a:rPr>
              <a:t>,     um </a:t>
            </a:r>
            <a:r>
              <a:rPr lang="de-DE" sz="1000" dirty="0">
                <a:solidFill>
                  <a:srgbClr val="000000"/>
                </a:solidFill>
              </a:rPr>
              <a:t>eine neue Beeinflussung</a:t>
            </a:r>
            <a:r>
              <a:rPr lang="de-DE" sz="1000" dirty="0" smtClean="0">
                <a:solidFill>
                  <a:srgbClr val="000000"/>
                </a:solidFill>
              </a:rPr>
              <a:t> </a:t>
            </a:r>
            <a:r>
              <a:rPr lang="de-DE" sz="1000" dirty="0">
                <a:solidFill>
                  <a:srgbClr val="000000"/>
                </a:solidFill>
              </a:rPr>
              <a:t>zu erzeugen.</a:t>
            </a:r>
          </a:p>
          <a:p>
            <a:pPr algn="l">
              <a:buClrTx/>
            </a:pPr>
            <a:r>
              <a:rPr lang="de-DE" sz="1000" dirty="0">
                <a:solidFill>
                  <a:srgbClr val="000000"/>
                </a:solidFill>
              </a:rPr>
              <a:t>Es erscheint ein Dialogfenster " Beeinflussung hinzufügen ". </a:t>
            </a:r>
          </a:p>
          <a:p>
            <a:pPr algn="l">
              <a:buClrTx/>
            </a:pPr>
            <a:r>
              <a:rPr lang="de-DE" sz="1000" dirty="0">
                <a:solidFill>
                  <a:srgbClr val="000000"/>
                </a:solidFill>
              </a:rPr>
              <a:t>Klicken Sie auf</a:t>
            </a:r>
            <a:r>
              <a:rPr lang="de-DE" sz="1000" dirty="0" smtClean="0">
                <a:solidFill>
                  <a:srgbClr val="000000"/>
                </a:solidFill>
              </a:rPr>
              <a:t>,     um </a:t>
            </a:r>
            <a:r>
              <a:rPr lang="de-DE" sz="1000" dirty="0">
                <a:solidFill>
                  <a:srgbClr val="000000"/>
                </a:solidFill>
              </a:rPr>
              <a:t>eine bestehende Beeinflussung zu aktualisieren</a:t>
            </a:r>
            <a:r>
              <a:rPr lang="de-DE" sz="1000" dirty="0" smtClean="0">
                <a:solidFill>
                  <a:srgbClr val="000000"/>
                </a:solidFill>
              </a:rPr>
              <a:t>. Klicken </a:t>
            </a:r>
            <a:r>
              <a:rPr lang="de-DE" sz="1000" dirty="0">
                <a:solidFill>
                  <a:srgbClr val="000000"/>
                </a:solidFill>
              </a:rPr>
              <a:t>Sie auf, </a:t>
            </a:r>
            <a:r>
              <a:rPr lang="de-DE" sz="1000" dirty="0" smtClean="0">
                <a:solidFill>
                  <a:srgbClr val="000000"/>
                </a:solidFill>
              </a:rPr>
              <a:t>     um </a:t>
            </a:r>
            <a:r>
              <a:rPr lang="de-DE" sz="1000" dirty="0">
                <a:solidFill>
                  <a:srgbClr val="000000"/>
                </a:solidFill>
              </a:rPr>
              <a:t>die entsprechende Beeinflussung zu löschen</a:t>
            </a:r>
            <a:r>
              <a:rPr lang="de-DE" sz="1000" dirty="0" smtClean="0">
                <a:solidFill>
                  <a:srgbClr val="000000"/>
                </a:solidFill>
              </a:rPr>
              <a:t>.</a:t>
            </a:r>
            <a:endParaRPr lang="de-DE" sz="1000" dirty="0">
              <a:solidFill>
                <a:srgbClr val="000000"/>
              </a:solidFill>
            </a:endParaRPr>
          </a:p>
        </p:txBody>
      </p:sp>
      <p:pic>
        <p:nvPicPr>
          <p:cNvPr id="46117" name="Picture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02491" y="1510611"/>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46118" name="Picture 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66339" y="2121798"/>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46119" name="Picture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41499" y="1941293"/>
            <a:ext cx="17145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46120" name="Picture 3"/>
          <p:cNvSpPr>
            <a:spLocks noChangeAspect="1" noChangeArrowheads="1"/>
          </p:cNvSpPr>
          <p:nvPr/>
        </p:nvSpPr>
        <p:spPr bwMode="auto">
          <a:xfrm>
            <a:off x="4586288" y="4284858"/>
            <a:ext cx="4295775" cy="5191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46121" name="Picture 4"/>
          <p:cNvSpPr>
            <a:spLocks noChangeAspect="1" noChangeArrowheads="1"/>
          </p:cNvSpPr>
          <p:nvPr/>
        </p:nvSpPr>
        <p:spPr bwMode="auto">
          <a:xfrm>
            <a:off x="4586288" y="4881758"/>
            <a:ext cx="4289425" cy="11890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46122" name="Text Box 21"/>
          <p:cNvSpPr txBox="1">
            <a:spLocks noChangeArrowheads="1"/>
          </p:cNvSpPr>
          <p:nvPr/>
        </p:nvSpPr>
        <p:spPr bwMode="auto">
          <a:xfrm>
            <a:off x="4668838" y="4309491"/>
            <a:ext cx="4462462"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a:buClrTx/>
            </a:pPr>
            <a:r>
              <a:rPr lang="de-DE" sz="1000" dirty="0">
                <a:solidFill>
                  <a:srgbClr val="000000"/>
                </a:solidFill>
              </a:rPr>
              <a:t>Die Produktversionen </a:t>
            </a:r>
            <a:r>
              <a:rPr lang="de-DE" sz="1000" dirty="0" smtClean="0">
                <a:solidFill>
                  <a:srgbClr val="000000"/>
                </a:solidFill>
              </a:rPr>
              <a:t>können sie </a:t>
            </a:r>
            <a:r>
              <a:rPr lang="de-DE" sz="1000" dirty="0">
                <a:solidFill>
                  <a:srgbClr val="000000"/>
                </a:solidFill>
              </a:rPr>
              <a:t>direkt mit dem Projekt </a:t>
            </a:r>
            <a:r>
              <a:rPr lang="de-DE" sz="1000" dirty="0" smtClean="0">
                <a:solidFill>
                  <a:srgbClr val="000000"/>
                </a:solidFill>
              </a:rPr>
              <a:t>verknüpfen. Klicken </a:t>
            </a:r>
            <a:r>
              <a:rPr lang="de-DE" sz="1000" dirty="0">
                <a:solidFill>
                  <a:srgbClr val="000000"/>
                </a:solidFill>
              </a:rPr>
              <a:t>Sie auf, </a:t>
            </a:r>
            <a:r>
              <a:rPr lang="de-DE" sz="1000" dirty="0" smtClean="0">
                <a:solidFill>
                  <a:srgbClr val="000000"/>
                </a:solidFill>
              </a:rPr>
              <a:t>    um </a:t>
            </a:r>
            <a:r>
              <a:rPr lang="de-DE" sz="1000" dirty="0">
                <a:solidFill>
                  <a:srgbClr val="000000"/>
                </a:solidFill>
              </a:rPr>
              <a:t>einen neuen Link zur Version zu erstellen</a:t>
            </a:r>
            <a:r>
              <a:rPr lang="de-DE" sz="1000" dirty="0" smtClean="0">
                <a:solidFill>
                  <a:srgbClr val="000000"/>
                </a:solidFill>
              </a:rPr>
              <a:t>. </a:t>
            </a:r>
            <a:r>
              <a:rPr lang="de-DE" sz="1000" dirty="0">
                <a:solidFill>
                  <a:srgbClr val="000000"/>
                </a:solidFill>
              </a:rPr>
              <a:t>Ein </a:t>
            </a:r>
            <a:r>
              <a:rPr lang="de-DE" sz="1000" dirty="0" smtClean="0">
                <a:solidFill>
                  <a:srgbClr val="000000"/>
                </a:solidFill>
              </a:rPr>
              <a:t>Dialogfenster "</a:t>
            </a:r>
            <a:r>
              <a:rPr lang="de-DE" sz="1000" dirty="0">
                <a:solidFill>
                  <a:srgbClr val="000000"/>
                </a:solidFill>
              </a:rPr>
              <a:t>Projekt - Versionsverknüpfung" wird angezeigt. </a:t>
            </a:r>
            <a:r>
              <a:rPr lang="de-DE" sz="1000" dirty="0" smtClean="0">
                <a:solidFill>
                  <a:srgbClr val="000000"/>
                </a:solidFill>
              </a:rPr>
              <a:t>Klicken </a:t>
            </a:r>
            <a:r>
              <a:rPr lang="de-DE" sz="1000" dirty="0">
                <a:solidFill>
                  <a:srgbClr val="000000"/>
                </a:solidFill>
              </a:rPr>
              <a:t>Sie auf, </a:t>
            </a:r>
            <a:r>
              <a:rPr lang="de-DE" sz="1000" dirty="0" smtClean="0">
                <a:solidFill>
                  <a:srgbClr val="000000"/>
                </a:solidFill>
              </a:rPr>
              <a:t>    um </a:t>
            </a:r>
            <a:r>
              <a:rPr lang="de-DE" sz="1000" dirty="0">
                <a:solidFill>
                  <a:srgbClr val="000000"/>
                </a:solidFill>
              </a:rPr>
              <a:t>einen bestehenden Link zur Version zu aktualisieren</a:t>
            </a:r>
            <a:r>
              <a:rPr lang="de-DE" sz="1000" dirty="0" smtClean="0">
                <a:solidFill>
                  <a:srgbClr val="000000"/>
                </a:solidFill>
              </a:rPr>
              <a:t>. Klicken </a:t>
            </a:r>
            <a:r>
              <a:rPr lang="de-DE" sz="1000" dirty="0">
                <a:solidFill>
                  <a:srgbClr val="000000"/>
                </a:solidFill>
              </a:rPr>
              <a:t>Sie auf, </a:t>
            </a:r>
            <a:r>
              <a:rPr lang="de-DE" sz="1000" dirty="0" smtClean="0">
                <a:solidFill>
                  <a:srgbClr val="000000"/>
                </a:solidFill>
              </a:rPr>
              <a:t>    um </a:t>
            </a:r>
            <a:r>
              <a:rPr lang="de-DE" sz="1000" dirty="0">
                <a:solidFill>
                  <a:srgbClr val="000000"/>
                </a:solidFill>
              </a:rPr>
              <a:t>den entsprechenden Link zur Version zu löschen.</a:t>
            </a:r>
          </a:p>
        </p:txBody>
      </p:sp>
      <p:pic>
        <p:nvPicPr>
          <p:cNvPr id="46123" name="Picture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75423" y="4539535"/>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46124" name="Picture 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65125" y="4984712"/>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46125" name="Picture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83245" y="4821824"/>
            <a:ext cx="17145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6126"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7800" y="5427663"/>
            <a:ext cx="4337050" cy="12938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43091" name="Group 83"/>
          <p:cNvGraphicFramePr>
            <a:graphicFrameLocks noGrp="1"/>
          </p:cNvGraphicFramePr>
          <p:nvPr>
            <p:extLst>
              <p:ext uri="{D42A27DB-BD31-4B8C-83A1-F6EECF244321}">
                <p14:modId xmlns:p14="http://schemas.microsoft.com/office/powerpoint/2010/main" val="391154922"/>
              </p:ext>
            </p:extLst>
          </p:nvPr>
        </p:nvGraphicFramePr>
        <p:xfrm>
          <a:off x="4767263" y="5426271"/>
          <a:ext cx="4274926" cy="1301884"/>
        </p:xfrm>
        <a:graphic>
          <a:graphicData uri="http://schemas.openxmlformats.org/drawingml/2006/table">
            <a:tbl>
              <a:tblPr/>
              <a:tblGrid>
                <a:gridCol w="920343"/>
                <a:gridCol w="3354583"/>
              </a:tblGrid>
              <a:tr h="19623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Aktuelles Projekt, Schreibgeschützt.</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Version</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Version des mit dem Projekt verknüpften Produkts.</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Anfangsdatum</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Startdatum für die Gültigkeit der Verknüpfung</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Endtermin</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Enddatum für die Gültigkeit der Verknüpfung</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5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Geschlossen</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dirty="0" smtClean="0">
                          <a:ln>
                            <a:noFill/>
                          </a:ln>
                          <a:solidFill>
                            <a:srgbClr val="000000"/>
                          </a:solidFill>
                          <a:effectLst/>
                          <a:latin typeface="Verdana" pitchFamily="34" charset="0"/>
                          <a:cs typeface="Arial" charset="0"/>
                        </a:rPr>
                        <a:t>Dieses Kennzeichen markiert, dass dieser Link nicht mehr aktiv ist, ohne ihn zu löschen.</a:t>
                      </a:r>
                    </a:p>
                  </a:txBody>
                  <a:tcPr marL="71997" marR="71997"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46150" name="Picture 7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0975" y="4529138"/>
            <a:ext cx="4346575" cy="7445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245884" name="Group 124"/>
          <p:cNvGraphicFramePr>
            <a:graphicFrameLocks noGrp="1"/>
          </p:cNvGraphicFramePr>
          <p:nvPr>
            <p:extLst>
              <p:ext uri="{D42A27DB-BD31-4B8C-83A1-F6EECF244321}">
                <p14:modId xmlns:p14="http://schemas.microsoft.com/office/powerpoint/2010/main" val="3175404529"/>
              </p:ext>
            </p:extLst>
          </p:nvPr>
        </p:nvGraphicFramePr>
        <p:xfrm>
          <a:off x="4735071" y="835221"/>
          <a:ext cx="4279508" cy="449262"/>
        </p:xfrm>
        <a:graphic>
          <a:graphicData uri="http://schemas.openxmlformats.org/drawingml/2006/table">
            <a:tbl>
              <a:tblPr/>
              <a:tblGrid>
                <a:gridCol w="910633"/>
                <a:gridCol w="3368875"/>
              </a:tblGrid>
              <a:tr h="252758">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67448" marR="67448" marT="36046" marB="3604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67448" marR="67448" marT="36046" marB="3604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50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Teilprojekte</a:t>
                      </a:r>
                    </a:p>
                  </a:txBody>
                  <a:tcPr marL="67448" marR="67448" marT="36046" marB="3604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Liste der Teilprojekte des aktuellen Projekts.</a:t>
                      </a:r>
                    </a:p>
                  </a:txBody>
                  <a:tcPr marL="67448" marR="67448" marT="36046" marB="3604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46162" name="Picture 11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0975" y="877888"/>
            <a:ext cx="4418013" cy="5508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6164" name="Picture 8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0975" y="1428750"/>
            <a:ext cx="4418013" cy="17208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6165" name="Picture 8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90500" y="3149600"/>
            <a:ext cx="4395788" cy="12922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1668638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Projekt (4/5)</a:t>
            </a:r>
            <a:endParaRPr lang="de-DE" sz="1800" b="1" dirty="0">
              <a:solidFill>
                <a:srgbClr val="000000"/>
              </a:solidFill>
            </a:endParaRPr>
          </a:p>
        </p:txBody>
      </p:sp>
      <p:sp>
        <p:nvSpPr>
          <p:cNvPr id="47107" name="Text Box 3"/>
          <p:cNvSpPr txBox="1">
            <a:spLocks noChangeArrowheads="1"/>
          </p:cNvSpPr>
          <p:nvPr/>
        </p:nvSpPr>
        <p:spPr bwMode="auto">
          <a:xfrm>
            <a:off x="4648200" y="1448334"/>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47109" name="Text Box 6"/>
          <p:cNvSpPr txBox="1">
            <a:spLocks noChangeArrowheads="1"/>
          </p:cNvSpPr>
          <p:nvPr/>
        </p:nvSpPr>
        <p:spPr bwMode="auto">
          <a:xfrm>
            <a:off x="134938" y="1759198"/>
            <a:ext cx="881697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Die Fortschrittsinformationen wirken sich auf die Planungsrechnung aus und werden auch während der </a:t>
            </a:r>
            <a:r>
              <a:rPr lang="de-DE" sz="1200" dirty="0" smtClean="0">
                <a:solidFill>
                  <a:srgbClr val="000000"/>
                </a:solidFill>
              </a:rPr>
              <a:t>Planungsaktualisierung </a:t>
            </a:r>
            <a:r>
              <a:rPr lang="de-DE" sz="1200" dirty="0">
                <a:solidFill>
                  <a:srgbClr val="000000"/>
                </a:solidFill>
              </a:rPr>
              <a:t>berechnet</a:t>
            </a:r>
            <a:r>
              <a:rPr lang="de-DE" sz="1200" dirty="0" smtClean="0">
                <a:solidFill>
                  <a:srgbClr val="000000"/>
                </a:solidFill>
              </a:rPr>
              <a:t>. (</a:t>
            </a:r>
            <a:r>
              <a:rPr lang="de-DE" sz="1200" dirty="0">
                <a:solidFill>
                  <a:srgbClr val="000000"/>
                </a:solidFill>
              </a:rPr>
              <a:t>siehe verwandtes Thema)</a:t>
            </a:r>
          </a:p>
        </p:txBody>
      </p:sp>
      <p:graphicFrame>
        <p:nvGraphicFramePr>
          <p:cNvPr id="41074" name="Group 114"/>
          <p:cNvGraphicFramePr>
            <a:graphicFrameLocks noGrp="1"/>
          </p:cNvGraphicFramePr>
          <p:nvPr>
            <p:extLst>
              <p:ext uri="{D42A27DB-BD31-4B8C-83A1-F6EECF244321}">
                <p14:modId xmlns:p14="http://schemas.microsoft.com/office/powerpoint/2010/main" val="1051530476"/>
              </p:ext>
            </p:extLst>
          </p:nvPr>
        </p:nvGraphicFramePr>
        <p:xfrm>
          <a:off x="193268" y="2213562"/>
          <a:ext cx="8766092" cy="4762828"/>
        </p:xfrm>
        <a:graphic>
          <a:graphicData uri="http://schemas.openxmlformats.org/drawingml/2006/table">
            <a:tbl>
              <a:tblPr/>
              <a:tblGrid>
                <a:gridCol w="1642780"/>
                <a:gridCol w="7123312"/>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Gewünschtes Startdatum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Gewünschter Starttermin.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Angeforderte Enddatum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Gewünschter Endtermin.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Angeforderte Dauer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Gewünschter Dauer (in Arbeitstagen).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Validiertes Startdatum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Bestätigter Starttermin: Projekt soll nicht später beginnen.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Validiertes Enddatum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Bestätigter Endtermin: Das Projekt soll nicht später enden.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validiertes Dauer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Bestätigte Dauer: Projekt sollte nicht länger dauern.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Validierte Arbeit / Kosten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Vereinbarte Arbeit / Kosten: Die Gesamtarbeit / Kosten des Projekts sollten nicht höher sein.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Assigned Arbeit / Kosten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Summe aller zugewiesenen Arbeiten / Kosten für die Aufträge auf dem Projekt.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2063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 Startdatum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Berechneter Starttermin unter Berücksichtigung aller Einschränkungen (siehe entsprechendes Thema).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 Enddatum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Berechneter Endtermin unter Berücksichtigung aller Einschränkungen (siehe entsprechendes Thema).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 Dauer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Berechnete Dauer unter Berücksichtigung aller Einschränkungen (siehe entsprechendes Thema). Nur lesen: "geplante Dauer" = "geplantes Enddatum" - "geplantes Startdatum" (in Arbeitstagen, unabhängig von der Auslastung)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 Arbeit / Kosten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Kalkulierter Gesamtaufwand / Kostenaufwand zur Erledigung der Aufgabe. Schreibgeschützt. "geplant" = "echt" + " übrig".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Realer Starttermin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Datum des ersten von einem Projektmitarbeiter eingegebenen tatsächlichen Arbeitsaufwand "echte Arbeitsverteilung".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Realer Endtermin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Projekt ist „abgeschlossen", mit dem Erfassungsdatum der letzten Arbeitsleistung, die von einem Projektmitarbeiter eingetragen wurde "echte Arbeitsleistung".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Reale Dauer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Berechnete Dauer : "tatsächliche Dauer" = "tatsächlicher Endtermin" - "tatsächlicher Starttermin" (in Arbeitstagen).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Echte Arbeit / Kosten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Summe aller für das Projekt tatsächlich aufgewendeten Arbeiten / Kosten, die von den Projektmitarbeitern "reale Arbeitsverteilung" erfasst werden.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err="1" smtClean="0">
                          <a:ln>
                            <a:noFill/>
                          </a:ln>
                          <a:solidFill>
                            <a:srgbClr val="000000"/>
                          </a:solidFill>
                          <a:effectLst/>
                          <a:latin typeface="Verdana" charset="0"/>
                          <a:ea typeface="ＭＳ Ｐゴシック" charset="0"/>
                          <a:cs typeface="Arial" charset="0"/>
                        </a:rPr>
                        <a:t>Verbleibende</a:t>
                      </a:r>
                      <a:r>
                        <a:rPr kumimoji="0" lang="en-US" sz="800" b="0" i="0" u="none" strike="noStrike" cap="none" normalizeH="0" baseline="0" dirty="0" smtClean="0">
                          <a:ln>
                            <a:noFill/>
                          </a:ln>
                          <a:solidFill>
                            <a:srgbClr val="000000"/>
                          </a:solidFill>
                          <a:effectLst/>
                          <a:latin typeface="Verdana" charset="0"/>
                          <a:ea typeface="ＭＳ Ｐゴシック" charset="0"/>
                          <a:cs typeface="Arial" charset="0"/>
                        </a:rPr>
                        <a:t> </a:t>
                      </a:r>
                      <a:r>
                        <a:rPr kumimoji="0" lang="en-US" sz="800" b="0" i="0" u="none" strike="noStrike" cap="none" normalizeH="0" baseline="0" dirty="0" err="1" smtClean="0">
                          <a:ln>
                            <a:noFill/>
                          </a:ln>
                          <a:solidFill>
                            <a:srgbClr val="000000"/>
                          </a:solidFill>
                          <a:effectLst/>
                          <a:latin typeface="Verdana" charset="0"/>
                          <a:ea typeface="ＭＳ Ｐゴシック" charset="0"/>
                          <a:cs typeface="Arial" charset="0"/>
                        </a:rPr>
                        <a:t>Arbeit</a:t>
                      </a:r>
                      <a:r>
                        <a:rPr kumimoji="0" lang="en-US" sz="800" b="0" i="0" u="none" strike="noStrike" cap="none" normalizeH="0" baseline="0" dirty="0" smtClean="0">
                          <a:ln>
                            <a:noFill/>
                          </a:ln>
                          <a:solidFill>
                            <a:srgbClr val="000000"/>
                          </a:solidFill>
                          <a:effectLst/>
                          <a:latin typeface="Verdana" charset="0"/>
                          <a:ea typeface="ＭＳ Ｐゴシック" charset="0"/>
                          <a:cs typeface="Arial" charset="0"/>
                        </a:rPr>
                        <a:t> / </a:t>
                      </a:r>
                      <a:r>
                        <a:rPr kumimoji="0" lang="en-US" sz="800" b="0" i="0" u="none" strike="noStrike" cap="none" normalizeH="0" baseline="0" dirty="0" err="1" smtClean="0">
                          <a:ln>
                            <a:noFill/>
                          </a:ln>
                          <a:solidFill>
                            <a:srgbClr val="000000"/>
                          </a:solidFill>
                          <a:effectLst/>
                          <a:latin typeface="Verdana" charset="0"/>
                          <a:ea typeface="ＭＳ Ｐゴシック" charset="0"/>
                          <a:cs typeface="Arial" charset="0"/>
                        </a:rPr>
                        <a:t>Kosten</a:t>
                      </a:r>
                      <a:endParaRPr kumimoji="0" lang="en-US" sz="800" b="0" i="0" u="none" strike="noStrike" cap="none" normalizeH="0" baseline="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Verbleibende Arbeit / Kosten für die Fertigstellung des Projekts. Summe der verbleibenden Arbeit / Kosten für die Aktivitäten des Projekts. Schreibgeschützt.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fr-FR" sz="800" b="0" i="0" u="none" strike="noStrike" cap="none" normalizeH="0" baseline="0" dirty="0" err="1" smtClean="0">
                          <a:ln>
                            <a:noFill/>
                          </a:ln>
                          <a:solidFill>
                            <a:srgbClr val="000000"/>
                          </a:solidFill>
                          <a:effectLst/>
                          <a:latin typeface="Verdana" charset="0"/>
                          <a:ea typeface="ＭＳ Ｐゴシック" charset="0"/>
                          <a:cs typeface="Arial" charset="0"/>
                        </a:rPr>
                        <a:t>Projektstrukturplan</a:t>
                      </a:r>
                      <a:endParaRPr kumimoji="0" lang="en-US" sz="800" b="0" i="0" u="none" strike="noStrike" cap="none" normalizeH="0" baseline="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Projektstrukturplan. Hierarchische Position des Projekts in der globalen Planung.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Fortschritt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Tatsächlicher Projektfortschritt in Prozent. Fortschritt = "echte Arbeit" / "geplante Arbeit" * 100.</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Erwartet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Erwarteter Projektfortschritt in Prozent. Erwartet = "echte Arbeit" / " bestätigte Arbeit" * 100.</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2" marB="3601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47178" name="Rectangle 75"/>
          <p:cNvSpPr>
            <a:spLocks noChangeArrowheads="1"/>
          </p:cNvSpPr>
          <p:nvPr/>
        </p:nvSpPr>
        <p:spPr bwMode="auto">
          <a:xfrm>
            <a:off x="5067860" y="2440717"/>
            <a:ext cx="3891500" cy="584776"/>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l"/>
            <a:r>
              <a:rPr lang="de-DE" sz="800" dirty="0">
                <a:solidFill>
                  <a:srgbClr val="000000"/>
                </a:solidFill>
              </a:rPr>
              <a:t>Einer der drei Werte wird automatisch berechnet, so dass :</a:t>
            </a:r>
          </a:p>
          <a:p>
            <a:pPr algn="l"/>
            <a:r>
              <a:rPr lang="de-DE" sz="800" dirty="0">
                <a:solidFill>
                  <a:srgbClr val="000000"/>
                </a:solidFill>
              </a:rPr>
              <a:t> "Enddatum" = "Startdatum" + "Dauer" (in Arbeitstagen)</a:t>
            </a:r>
          </a:p>
          <a:p>
            <a:pPr algn="l"/>
            <a:r>
              <a:rPr lang="de-DE" sz="800" dirty="0">
                <a:solidFill>
                  <a:srgbClr val="000000"/>
                </a:solidFill>
              </a:rPr>
              <a:t>Standardmäßig wird die Dauer berechnet (wenn die drei Werte eingegeben werden).</a:t>
            </a:r>
          </a:p>
        </p:txBody>
      </p:sp>
      <p:sp>
        <p:nvSpPr>
          <p:cNvPr id="47180" name="Picture 2"/>
          <p:cNvSpPr>
            <a:spLocks noChangeAspect="1" noChangeArrowheads="1"/>
          </p:cNvSpPr>
          <p:nvPr/>
        </p:nvSpPr>
        <p:spPr bwMode="auto">
          <a:xfrm>
            <a:off x="250825" y="738722"/>
            <a:ext cx="8562975" cy="10652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47181" name="Picture 75"/>
          <p:cNvSpPr>
            <a:spLocks noChangeAspect="1" noChangeArrowheads="1"/>
          </p:cNvSpPr>
          <p:nvPr/>
        </p:nvSpPr>
        <p:spPr bwMode="auto">
          <a:xfrm>
            <a:off x="369888" y="745072"/>
            <a:ext cx="8556625" cy="10525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pic>
        <p:nvPicPr>
          <p:cNvPr id="47182" name="Picture 8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138" y="751422"/>
            <a:ext cx="8755062" cy="10398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0486216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Projekt (5/5)</a:t>
            </a:r>
            <a:endParaRPr lang="de-DE" sz="1800" b="1">
              <a:solidFill>
                <a:srgbClr val="000000"/>
              </a:solidFill>
            </a:endParaRPr>
          </a:p>
        </p:txBody>
      </p:sp>
      <p:graphicFrame>
        <p:nvGraphicFramePr>
          <p:cNvPr id="251911" name="Group 7"/>
          <p:cNvGraphicFramePr>
            <a:graphicFrameLocks noGrp="1"/>
          </p:cNvGraphicFramePr>
          <p:nvPr>
            <p:extLst>
              <p:ext uri="{D42A27DB-BD31-4B8C-83A1-F6EECF244321}">
                <p14:modId xmlns:p14="http://schemas.microsoft.com/office/powerpoint/2010/main" val="1722520781"/>
              </p:ext>
            </p:extLst>
          </p:nvPr>
        </p:nvGraphicFramePr>
        <p:xfrm>
          <a:off x="4529138" y="4246563"/>
          <a:ext cx="4394200" cy="996950"/>
        </p:xfrm>
        <a:graphic>
          <a:graphicData uri="http://schemas.openxmlformats.org/drawingml/2006/table">
            <a:tbl>
              <a:tblPr/>
              <a:tblGrid>
                <a:gridCol w="863600"/>
                <a:gridCol w="3530600"/>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"Aktivität", "Meilenstein" oder "Projekt".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ID des Vorgängers oder Nachfolgers.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95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der Vorgängers oder Nachfolgers.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des Vorgängers oder Nachfolgers.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8152" name="Text Box 27"/>
          <p:cNvSpPr txBox="1">
            <a:spLocks noChangeArrowheads="1"/>
          </p:cNvSpPr>
          <p:nvPr/>
        </p:nvSpPr>
        <p:spPr bwMode="auto">
          <a:xfrm>
            <a:off x="124244" y="1547813"/>
            <a:ext cx="4334729" cy="37878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Projekte können Vorgänger und Nachfolger haben, um Abhängigkeiten zu erzeugen. </a:t>
            </a:r>
          </a:p>
          <a:p>
            <a:pPr algn="l" eaLnBrk="1" hangingPunct="1">
              <a:buClrTx/>
              <a:buFontTx/>
              <a:buNone/>
            </a:pPr>
            <a:r>
              <a:rPr lang="de-DE" sz="1200" dirty="0">
                <a:solidFill>
                  <a:srgbClr val="000000"/>
                </a:solidFill>
              </a:rPr>
              <a:t>Vorgänger und Nachfolger können Aktivitäten, Meilensteine oder Projekte sein.</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Klicken Sie auf den entsprechenden Abschnitt, </a:t>
            </a:r>
            <a:r>
              <a:rPr lang="de-DE" sz="1200" dirty="0" smtClean="0">
                <a:solidFill>
                  <a:srgbClr val="000000"/>
                </a:solidFill>
              </a:rPr>
              <a:t>   um </a:t>
            </a:r>
            <a:r>
              <a:rPr lang="de-DE" sz="1200" dirty="0">
                <a:solidFill>
                  <a:srgbClr val="000000"/>
                </a:solidFill>
              </a:rPr>
              <a:t>einen Vorgänger oder Nachfolger hinzuzufügen.</a:t>
            </a:r>
          </a:p>
          <a:p>
            <a:pPr algn="l" eaLnBrk="1" hangingPunct="1">
              <a:buClrTx/>
              <a:buFontTx/>
              <a:buNone/>
            </a:pPr>
            <a:r>
              <a:rPr lang="de-DE" sz="1200" dirty="0">
                <a:solidFill>
                  <a:srgbClr val="000000"/>
                </a:solidFill>
              </a:rPr>
              <a:t>Ein Dialogfenster "Vorgänger hinzufügen" oder "Nachfolger hinzufügen" wird angezeigt. </a:t>
            </a:r>
            <a:r>
              <a:rPr lang="de-DE" sz="1200" dirty="0" smtClean="0">
                <a:solidFill>
                  <a:srgbClr val="000000"/>
                </a:solidFill>
              </a:rPr>
              <a:t>Wählen </a:t>
            </a:r>
            <a:r>
              <a:rPr lang="de-DE" sz="1200" dirty="0">
                <a:solidFill>
                  <a:srgbClr val="000000"/>
                </a:solidFill>
              </a:rPr>
              <a:t>Sie den Typ des Elements, das Sie als Vorgänger oder Nachfolger hinzufügen möchten. </a:t>
            </a:r>
            <a:endParaRPr lang="de-DE" sz="1200" dirty="0" smtClean="0">
              <a:solidFill>
                <a:srgbClr val="000000"/>
              </a:solidFill>
            </a:endParaRPr>
          </a:p>
          <a:p>
            <a:pPr algn="l" eaLnBrk="1" hangingPunct="1">
              <a:buClrTx/>
              <a:buFontTx/>
              <a:buNone/>
            </a:pPr>
            <a:endParaRPr lang="de-DE" sz="1200" dirty="0">
              <a:solidFill>
                <a:srgbClr val="000000"/>
              </a:solidFill>
            </a:endParaRPr>
          </a:p>
          <a:p>
            <a:pPr algn="l" eaLnBrk="1" hangingPunct="1">
              <a:buClrTx/>
              <a:buFontTx/>
              <a:buNone/>
            </a:pPr>
            <a:r>
              <a:rPr lang="de-DE" sz="1200" dirty="0" smtClean="0">
                <a:solidFill>
                  <a:srgbClr val="000000"/>
                </a:solidFill>
              </a:rPr>
              <a:t>Die </a:t>
            </a:r>
            <a:r>
              <a:rPr lang="de-DE" sz="1200" dirty="0">
                <a:solidFill>
                  <a:srgbClr val="000000"/>
                </a:solidFill>
              </a:rPr>
              <a:t>folgende Liste wird dann automatisch aktualisiert. </a:t>
            </a:r>
            <a:r>
              <a:rPr lang="de-DE" sz="1200" dirty="0" smtClean="0">
                <a:solidFill>
                  <a:srgbClr val="000000"/>
                </a:solidFill>
              </a:rPr>
              <a:t>Wählen </a:t>
            </a:r>
            <a:r>
              <a:rPr lang="de-DE" sz="1200" dirty="0">
                <a:solidFill>
                  <a:srgbClr val="000000"/>
                </a:solidFill>
              </a:rPr>
              <a:t>Sie das Element in der Liste aus und bestätigen Sie (OK)</a:t>
            </a:r>
            <a:r>
              <a:rPr lang="de-DE" sz="1200" dirty="0" smtClean="0">
                <a:solidFill>
                  <a:srgbClr val="000000"/>
                </a:solidFill>
              </a:rPr>
              <a:t>. Rekursive </a:t>
            </a:r>
            <a:r>
              <a:rPr lang="de-DE" sz="1200" dirty="0">
                <a:solidFill>
                  <a:srgbClr val="000000"/>
                </a:solidFill>
              </a:rPr>
              <a:t>Schleifen werden beim Speichern gesteuert</a:t>
            </a:r>
            <a:r>
              <a:rPr lang="de-DE" sz="1200" dirty="0" smtClean="0">
                <a:solidFill>
                  <a:srgbClr val="000000"/>
                </a:solidFill>
              </a:rPr>
              <a:t>. Klicken </a:t>
            </a:r>
            <a:r>
              <a:rPr lang="de-DE" sz="1200" dirty="0">
                <a:solidFill>
                  <a:srgbClr val="000000"/>
                </a:solidFill>
              </a:rPr>
              <a:t>Sie auf, </a:t>
            </a:r>
            <a:r>
              <a:rPr lang="de-DE" sz="1200" dirty="0" smtClean="0">
                <a:solidFill>
                  <a:srgbClr val="000000"/>
                </a:solidFill>
              </a:rPr>
              <a:t>   um </a:t>
            </a:r>
            <a:r>
              <a:rPr lang="de-DE" sz="1200" dirty="0">
                <a:solidFill>
                  <a:srgbClr val="000000"/>
                </a:solidFill>
              </a:rPr>
              <a:t>die entsprechende Beziehung zu löschen.</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Wenn Projekt A Vorgänger von Projekt B ist, ist Projekt B automatisch Nachfolger von Projekt A</a:t>
            </a:r>
            <a:r>
              <a:rPr lang="de-DE" sz="1200" dirty="0" smtClean="0">
                <a:solidFill>
                  <a:srgbClr val="000000"/>
                </a:solidFill>
              </a:rPr>
              <a:t>.</a:t>
            </a:r>
            <a:endParaRPr lang="de-DE" sz="1200" dirty="0">
              <a:solidFill>
                <a:srgbClr val="000000"/>
              </a:solidFill>
            </a:endParaRPr>
          </a:p>
        </p:txBody>
      </p:sp>
      <p:pic>
        <p:nvPicPr>
          <p:cNvPr id="48153"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8430" y="2538413"/>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48154" name="Picture 3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67337" y="4376650"/>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8155" name="Text Box 31"/>
          <p:cNvSpPr txBox="1">
            <a:spLocks noChangeArrowheads="1"/>
          </p:cNvSpPr>
          <p:nvPr/>
        </p:nvSpPr>
        <p:spPr bwMode="auto">
          <a:xfrm>
            <a:off x="200025" y="5607050"/>
            <a:ext cx="8539163"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Achten Sie auf die starken Einschränkungen, die das Hinzufügen eines Vorgängers für das Projekt mit sich bringt. Sie sollten diese Verwendung z.B. auf die Verknüpfung von Teilprojekten eines Hauptprojekts beschränken.</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Klicken Sie auf den Namen eines Vorgängers oder Nachfolgers, um direkt dorthin zu gelangen</a:t>
            </a:r>
            <a:r>
              <a:rPr lang="de-DE" sz="1200" dirty="0" smtClean="0">
                <a:solidFill>
                  <a:srgbClr val="000000"/>
                </a:solidFill>
              </a:rPr>
              <a:t>.</a:t>
            </a:r>
            <a:endParaRPr lang="de-DE" sz="1200" dirty="0">
              <a:solidFill>
                <a:srgbClr val="000000"/>
              </a:solidFill>
            </a:endParaRPr>
          </a:p>
        </p:txBody>
      </p:sp>
      <p:sp>
        <p:nvSpPr>
          <p:cNvPr id="48156" name="Picture 33"/>
          <p:cNvSpPr>
            <a:spLocks noChangeAspect="1" noChangeArrowheads="1"/>
          </p:cNvSpPr>
          <p:nvPr/>
        </p:nvSpPr>
        <p:spPr bwMode="auto">
          <a:xfrm>
            <a:off x="4468813" y="1631950"/>
            <a:ext cx="4521200" cy="23860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48157" name="Picture 2"/>
          <p:cNvSpPr>
            <a:spLocks noChangeAspect="1" noChangeArrowheads="1"/>
          </p:cNvSpPr>
          <p:nvPr/>
        </p:nvSpPr>
        <p:spPr bwMode="auto">
          <a:xfrm>
            <a:off x="366713" y="936625"/>
            <a:ext cx="8562975" cy="5254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pic>
        <p:nvPicPr>
          <p:cNvPr id="48158" name="Picture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79925" y="1547813"/>
            <a:ext cx="4510088" cy="23844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8159" name="Picture 3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2250" y="898525"/>
            <a:ext cx="8742363" cy="5222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6447910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Dokument (1/4)</a:t>
            </a:r>
            <a:endParaRPr lang="de-DE" sz="1800" b="1">
              <a:solidFill>
                <a:srgbClr val="000000"/>
              </a:solidFill>
            </a:endParaRPr>
          </a:p>
        </p:txBody>
      </p:sp>
      <p:sp>
        <p:nvSpPr>
          <p:cNvPr id="49155" name="Rectangle 4"/>
          <p:cNvSpPr>
            <a:spLocks noChangeArrowheads="1"/>
          </p:cNvSpPr>
          <p:nvPr/>
        </p:nvSpPr>
        <p:spPr bwMode="auto">
          <a:xfrm>
            <a:off x="250825" y="998538"/>
            <a:ext cx="8756650" cy="57422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Dokument ist ein referentielles Element, das ein Produkt oder ein Projekt beschreibt.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Eine globale Definition eines Dokuments bezieht sich auf jede Art von Information.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Dies bedeutet, dass ein Dokument eine Datei (Textdokument, Bild, </a:t>
            </a:r>
            <a:r>
              <a:rPr lang="de-DE" sz="1200" dirty="0" smtClean="0">
                <a:solidFill>
                  <a:srgbClr val="000000"/>
                </a:solidFill>
              </a:rPr>
              <a:t>..</a:t>
            </a:r>
            <a:r>
              <a:rPr lang="de-DE" sz="1200" dirty="0">
                <a:solidFill>
                  <a:srgbClr val="000000"/>
                </a:solidFill>
              </a:rPr>
              <a:t>.) oder ein beliebiges nicht digitales Element (Papierpost, Fax,.</a:t>
            </a:r>
            <a:r>
              <a:rPr lang="de-DE" sz="1200" dirty="0" smtClean="0">
                <a:solidFill>
                  <a:srgbClr val="000000"/>
                </a:solidFill>
              </a:rPr>
              <a:t>..</a:t>
            </a:r>
            <a:r>
              <a:rPr lang="de-DE" sz="1200" dirty="0">
                <a:solidFill>
                  <a:srgbClr val="000000"/>
                </a:solidFill>
              </a:rPr>
              <a:t>) oder ein nicht digitales Element (E-Mail,.</a:t>
            </a:r>
            <a:r>
              <a:rPr lang="de-DE" sz="1200" dirty="0" smtClean="0">
                <a:solidFill>
                  <a:srgbClr val="000000"/>
                </a:solidFill>
              </a:rPr>
              <a:t>.) </a:t>
            </a:r>
            <a:r>
              <a:rPr lang="de-DE" sz="1200" dirty="0">
                <a:solidFill>
                  <a:srgbClr val="000000"/>
                </a:solidFill>
              </a:rPr>
              <a:t>sein kann</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In </a:t>
            </a:r>
            <a:r>
              <a:rPr lang="de-DE" sz="1200" dirty="0" err="1">
                <a:solidFill>
                  <a:srgbClr val="000000"/>
                </a:solidFill>
              </a:rPr>
              <a:t>ProjeQtOr</a:t>
            </a:r>
            <a:r>
              <a:rPr lang="de-DE" sz="1200" dirty="0">
                <a:solidFill>
                  <a:srgbClr val="000000"/>
                </a:solidFill>
              </a:rPr>
              <a:t> werden Dokumente auf Dateien verweisen, die im Tool als Versionen gespeichert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Dokument bezieht sich also immer auf ein Verzeichnis, in dem die Datei gespeichert ist</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Belegposition beschreibt allgemeine Informationen zum Beleg.</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Datei wird auf dieser Ebene nicht gespeichert.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Dokument kann sich entwickeln und bei jeder Entwicklung wird eine neue Datei erzeugt.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Dateien werden also auf der Ebene der Dokumentversion abgelegt</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Dokument kann sich auf 4 Arten entwickeln, die als Versionierungstyp definiert sind</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b="1" dirty="0" smtClean="0">
                <a:solidFill>
                  <a:srgbClr val="000000"/>
                </a:solidFill>
              </a:rPr>
              <a:t>entwickelnd</a:t>
            </a:r>
            <a:r>
              <a:rPr lang="de-DE" sz="1100" b="1" dirty="0">
                <a:solidFill>
                  <a:srgbClr val="000000"/>
                </a:solidFill>
              </a:rPr>
              <a:t>: </a:t>
            </a:r>
            <a:r>
              <a:rPr lang="de-DE" sz="1100" dirty="0" smtClean="0">
                <a:solidFill>
                  <a:srgbClr val="000000"/>
                </a:solidFill>
              </a:rPr>
              <a:t>		Version ist ein Standard </a:t>
            </a:r>
            <a:r>
              <a:rPr lang="de-DE" sz="1100" dirty="0" err="1" smtClean="0">
                <a:solidFill>
                  <a:srgbClr val="000000"/>
                </a:solidFill>
              </a:rPr>
              <a:t>Vx.y</a:t>
            </a:r>
            <a:r>
              <a:rPr lang="de-DE" sz="1100" dirty="0" smtClean="0">
                <a:solidFill>
                  <a:srgbClr val="000000"/>
                </a:solidFill>
              </a:rPr>
              <a:t> Format. </a:t>
            </a:r>
            <a:br>
              <a:rPr lang="de-DE" sz="1100" dirty="0" smtClean="0">
                <a:solidFill>
                  <a:srgbClr val="000000"/>
                </a:solidFill>
              </a:rPr>
            </a:br>
            <a:r>
              <a:rPr lang="de-DE" sz="1100" dirty="0" smtClean="0">
                <a:solidFill>
                  <a:srgbClr val="000000"/>
                </a:solidFill>
              </a:rPr>
              <a:t>Es ist der am häufigsten verwendeten Versionstyp.</a:t>
            </a:r>
            <a:r>
              <a:rPr lang="de-DE" sz="1100" dirty="0">
                <a:solidFill>
                  <a:srgbClr val="000000"/>
                </a:solidFill>
              </a:rPr>
              <a:t/>
            </a:r>
            <a:br>
              <a:rPr lang="de-DE" sz="1100" dirty="0">
                <a:solidFill>
                  <a:srgbClr val="000000"/>
                </a:solidFill>
              </a:rPr>
            </a:br>
            <a:r>
              <a:rPr lang="de-DE" sz="1100" dirty="0" smtClean="0">
                <a:solidFill>
                  <a:srgbClr val="000000"/>
                </a:solidFill>
              </a:rPr>
              <a:t>Wichtige </a:t>
            </a:r>
            <a:r>
              <a:rPr lang="de-DE" sz="1100" dirty="0">
                <a:solidFill>
                  <a:srgbClr val="000000"/>
                </a:solidFill>
              </a:rPr>
              <a:t>Aktualisierungen erhöhen x und setzen </a:t>
            </a:r>
            <a:r>
              <a:rPr lang="de-DE" sz="1100" dirty="0" err="1">
                <a:solidFill>
                  <a:srgbClr val="000000"/>
                </a:solidFill>
              </a:rPr>
              <a:t>y</a:t>
            </a:r>
            <a:r>
              <a:rPr lang="de-DE" sz="1100" dirty="0">
                <a:solidFill>
                  <a:srgbClr val="000000"/>
                </a:solidFill>
              </a:rPr>
              <a:t> auf Null zurück. </a:t>
            </a:r>
            <a:endParaRPr lang="de-DE" sz="1100" dirty="0" smtClean="0">
              <a:solidFill>
                <a:srgbClr val="000000"/>
              </a:solidFill>
            </a:endParaRP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	</a:t>
            </a:r>
            <a:r>
              <a:rPr lang="de-DE" sz="1100" dirty="0" smtClean="0">
                <a:solidFill>
                  <a:srgbClr val="000000"/>
                </a:solidFill>
              </a:rPr>
              <a:t>Geringfügige </a:t>
            </a:r>
            <a:r>
              <a:rPr lang="de-DE" sz="1100" dirty="0">
                <a:solidFill>
                  <a:srgbClr val="000000"/>
                </a:solidFill>
              </a:rPr>
              <a:t>Aktualisierungen erhöhen den Wert y</a:t>
            </a:r>
            <a:r>
              <a:rPr lang="de-DE" sz="1100" dirty="0" smtClean="0">
                <a:solidFill>
                  <a:srgbClr val="000000"/>
                </a:solidFill>
              </a:rPr>
              <a:t>.</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100" dirty="0" smtClean="0">
              <a:solidFill>
                <a:srgbClr val="000000"/>
              </a:solidFill>
            </a:endParaRP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b="1" dirty="0" smtClean="0">
                <a:solidFill>
                  <a:srgbClr val="000000"/>
                </a:solidFill>
              </a:rPr>
              <a:t>chronologisch:</a:t>
            </a:r>
            <a:r>
              <a:rPr lang="de-DE" sz="1100" dirty="0" smtClean="0">
                <a:solidFill>
                  <a:srgbClr val="000000"/>
                </a:solidFill>
              </a:rPr>
              <a:t>		Version ist ein Datum. </a:t>
            </a:r>
            <a:r>
              <a:rPr lang="de-DE" sz="1100" dirty="0">
                <a:solidFill>
                  <a:srgbClr val="000000"/>
                </a:solidFill>
              </a:rPr>
              <a:t/>
            </a:r>
            <a:br>
              <a:rPr lang="de-DE" sz="1100" dirty="0">
                <a:solidFill>
                  <a:srgbClr val="000000"/>
                </a:solidFill>
              </a:rPr>
            </a:br>
            <a:r>
              <a:rPr lang="de-DE" sz="1100" dirty="0">
                <a:solidFill>
                  <a:srgbClr val="000000"/>
                </a:solidFill>
              </a:rPr>
              <a:t>Dieser Versionierungstyp wird üblicherweise für periodische Dokumente verwendet, </a:t>
            </a:r>
            <a:endParaRPr lang="de-DE" sz="1100" dirty="0" smtClean="0">
              <a:solidFill>
                <a:srgbClr val="000000"/>
              </a:solidFill>
            </a:endParaRP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	</a:t>
            </a:r>
            <a:r>
              <a:rPr lang="de-DE" sz="1100" i="1" dirty="0">
                <a:solidFill>
                  <a:srgbClr val="000000"/>
                </a:solidFill>
              </a:rPr>
              <a:t>Zum Beispiel: wöchentliche </a:t>
            </a:r>
            <a:r>
              <a:rPr lang="de-DE" sz="1100" i="1" dirty="0" smtClean="0">
                <a:solidFill>
                  <a:srgbClr val="000000"/>
                </a:solidFill>
              </a:rPr>
              <a:t>Boards.</a:t>
            </a:r>
          </a:p>
          <a:p>
            <a:pPr lvl="1"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100" dirty="0" smtClean="0">
              <a:solidFill>
                <a:srgbClr val="000000"/>
              </a:solidFill>
            </a:endParaRPr>
          </a:p>
          <a:p>
            <a:pPr lvl="1"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b="1" dirty="0" smtClean="0">
                <a:solidFill>
                  <a:srgbClr val="000000"/>
                </a:solidFill>
              </a:rPr>
              <a:t>fortlaufend</a:t>
            </a:r>
            <a:r>
              <a:rPr lang="de-DE" sz="1100" b="1" dirty="0">
                <a:solidFill>
                  <a:srgbClr val="000000"/>
                </a:solidFill>
              </a:rPr>
              <a:t>:</a:t>
            </a:r>
            <a:r>
              <a:rPr lang="de-DE" sz="1100" b="1" dirty="0" smtClean="0">
                <a:solidFill>
                  <a:srgbClr val="000000"/>
                </a:solidFill>
              </a:rPr>
              <a:t>		</a:t>
            </a:r>
            <a:r>
              <a:rPr lang="de-DE" sz="1100" dirty="0" smtClean="0">
                <a:solidFill>
                  <a:srgbClr val="000000"/>
                </a:solidFill>
              </a:rPr>
              <a:t>Version ist eine laufende Nummer. </a:t>
            </a:r>
            <a:r>
              <a:rPr lang="de-DE" sz="1100" dirty="0">
                <a:solidFill>
                  <a:srgbClr val="000000"/>
                </a:solidFill>
              </a:rPr>
              <a:t/>
            </a:r>
            <a:br>
              <a:rPr lang="de-DE" sz="1100" dirty="0">
                <a:solidFill>
                  <a:srgbClr val="000000"/>
                </a:solidFill>
              </a:rPr>
            </a:br>
            <a:r>
              <a:rPr lang="de-DE" sz="1100" dirty="0">
                <a:solidFill>
                  <a:srgbClr val="000000"/>
                </a:solidFill>
              </a:rPr>
              <a:t>Dieser Versionierungstyp wird üblicherweise für wiederkehrende Dokumente verwendet</a:t>
            </a:r>
            <a:r>
              <a:rPr lang="de-DE" sz="1100" dirty="0" smtClean="0">
                <a:solidFill>
                  <a:srgbClr val="000000"/>
                </a:solidFill>
              </a:rPr>
              <a:t>.</a:t>
            </a:r>
          </a:p>
          <a:p>
            <a:pPr lvl="1"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i="1" dirty="0">
                <a:solidFill>
                  <a:srgbClr val="000000"/>
                </a:solidFill>
              </a:rPr>
              <a:t>	</a:t>
            </a:r>
            <a:r>
              <a:rPr lang="de-DE" sz="1100" i="1" dirty="0" smtClean="0">
                <a:solidFill>
                  <a:srgbClr val="000000"/>
                </a:solidFill>
              </a:rPr>
              <a:t>Zum Beispiel: Besprechungen, Reviews.</a:t>
            </a:r>
          </a:p>
          <a:p>
            <a:pPr lvl="1"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100" dirty="0" smtClean="0">
              <a:solidFill>
                <a:srgbClr val="000000"/>
              </a:solidFill>
            </a:endParaRPr>
          </a:p>
          <a:p>
            <a:pPr lvl="1"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b="1" dirty="0" smtClean="0">
                <a:solidFill>
                  <a:srgbClr val="000000"/>
                </a:solidFill>
              </a:rPr>
              <a:t>benutzerdefiniert</a:t>
            </a:r>
            <a:r>
              <a:rPr lang="de-DE" sz="1100" b="1" dirty="0">
                <a:solidFill>
                  <a:srgbClr val="000000"/>
                </a:solidFill>
              </a:rPr>
              <a:t>:</a:t>
            </a:r>
            <a:r>
              <a:rPr lang="de-DE" sz="1100" b="1" dirty="0" smtClean="0">
                <a:solidFill>
                  <a:srgbClr val="000000"/>
                </a:solidFill>
              </a:rPr>
              <a:t>	</a:t>
            </a:r>
            <a:r>
              <a:rPr lang="de-DE" sz="1100" dirty="0" smtClean="0">
                <a:solidFill>
                  <a:srgbClr val="000000"/>
                </a:solidFill>
              </a:rPr>
              <a:t>Version wird </a:t>
            </a:r>
            <a:r>
              <a:rPr lang="de-DE" sz="1100" dirty="0">
                <a:solidFill>
                  <a:srgbClr val="000000"/>
                </a:solidFill>
              </a:rPr>
              <a:t>manuell gesetzt. </a:t>
            </a:r>
            <a:br>
              <a:rPr lang="de-DE" sz="1100" dirty="0">
                <a:solidFill>
                  <a:srgbClr val="000000"/>
                </a:solidFill>
              </a:rPr>
            </a:br>
            <a:r>
              <a:rPr lang="de-DE" sz="1100" dirty="0">
                <a:solidFill>
                  <a:srgbClr val="000000"/>
                </a:solidFill>
              </a:rPr>
              <a:t>Dieser Versionierungstyp wird häufig für externe Dokumente verwendet, wenn die Version nicht vom Tool verwaltet wird oder wenn das Format nicht zu einem anderen Versionierungstyp passt.</a:t>
            </a:r>
          </a:p>
        </p:txBody>
      </p:sp>
    </p:spTree>
    <p:extLst>
      <p:ext uri="{BB962C8B-B14F-4D97-AF65-F5344CB8AC3E}">
        <p14:creationId xmlns:p14="http://schemas.microsoft.com/office/powerpoint/2010/main" val="6754017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88"/>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Dokument (2/4)</a:t>
            </a:r>
            <a:endParaRPr lang="de-DE" sz="1800" b="1">
              <a:solidFill>
                <a:srgbClr val="000000"/>
              </a:solidFill>
            </a:endParaRPr>
          </a:p>
        </p:txBody>
      </p:sp>
      <p:graphicFrame>
        <p:nvGraphicFramePr>
          <p:cNvPr id="47194" name="Group 90"/>
          <p:cNvGraphicFramePr>
            <a:graphicFrameLocks noGrp="1"/>
          </p:cNvGraphicFramePr>
          <p:nvPr>
            <p:extLst>
              <p:ext uri="{D42A27DB-BD31-4B8C-83A1-F6EECF244321}">
                <p14:modId xmlns:p14="http://schemas.microsoft.com/office/powerpoint/2010/main" val="1943843933"/>
              </p:ext>
            </p:extLst>
          </p:nvPr>
        </p:nvGraphicFramePr>
        <p:xfrm>
          <a:off x="4417558" y="791591"/>
          <a:ext cx="4726442" cy="3885291"/>
        </p:xfrm>
        <a:graphic>
          <a:graphicData uri="http://schemas.openxmlformats.org/drawingml/2006/table">
            <a:tbl>
              <a:tblPr/>
              <a:tblGrid>
                <a:gridCol w="1090585"/>
                <a:gridCol w="3635857"/>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das Dokument.  Die Referenz wird nach der ID angezeigt.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Dokumentreferenz</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Dokumentverweis, der aus dem im Dialogfenster Globale Parameter definierten Format automatisch ermittelt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von dem Dokument betroffene Projekt. Ein Dokument muss entweder mit einem Projekt (für die Projektdokumentation) oder mit einem Produkt verknüpft sein.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Produkt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von dem Dokument betroffene Produkt. </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 Dokument muss entweder mit einem Projekt oder mit einem Produkt (für Produktdokument) verknüpft sein.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6982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Verzeichnis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Ort, an dem das Dokument gemäß Dokumentstruktur abgelegt ist. </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Verzeichnis definiert auch den Ort, an dem die Dateien physisch gespeichert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Art des Dokuments.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Kurze Beschreibung des Dokuments. Verpflichtend.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Autor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Benutzer, Projektmitarbeiter oder Kontakt, der das Dokument angelegt hat. Wird standardmäßig als angemeldeter Benutzer eingestellt. Kann geändert werden (z.B. wenn der Autor nicht der aktuelle Benutzer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33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Abgeschlossen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Dokument archiviert wird. Das Dokument erscheint nicht mehr in den Listen, es sei denn, es ist " Zeige archivierte" markiert.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Abgebrochen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Dokument storniert wurde.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230"/>
          <p:cNvGraphicFramePr>
            <a:graphicFrameLocks noGrp="1"/>
          </p:cNvGraphicFramePr>
          <p:nvPr>
            <p:extLst>
              <p:ext uri="{D42A27DB-BD31-4B8C-83A1-F6EECF244321}">
                <p14:modId xmlns:p14="http://schemas.microsoft.com/office/powerpoint/2010/main" val="398223136"/>
              </p:ext>
            </p:extLst>
          </p:nvPr>
        </p:nvGraphicFramePr>
        <p:xfrm>
          <a:off x="82550" y="5960972"/>
          <a:ext cx="4279789" cy="713373"/>
        </p:xfrm>
        <a:graphic>
          <a:graphicData uri="http://schemas.openxmlformats.org/drawingml/2006/table">
            <a:tbl>
              <a:tblPr/>
              <a:tblGrid>
                <a:gridCol w="1110974"/>
                <a:gridCol w="3168815"/>
              </a:tblGrid>
              <a:tr h="196321">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2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2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90" marB="3599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2" name="Group 74"/>
          <p:cNvGraphicFramePr>
            <a:graphicFrameLocks noGrp="1"/>
          </p:cNvGraphicFramePr>
          <p:nvPr>
            <p:extLst>
              <p:ext uri="{D42A27DB-BD31-4B8C-83A1-F6EECF244321}">
                <p14:modId xmlns:p14="http://schemas.microsoft.com/office/powerpoint/2010/main" val="3412096493"/>
              </p:ext>
            </p:extLst>
          </p:nvPr>
        </p:nvGraphicFramePr>
        <p:xfrm>
          <a:off x="4403752" y="4791075"/>
          <a:ext cx="4740247" cy="2008547"/>
        </p:xfrm>
        <a:graphic>
          <a:graphicData uri="http://schemas.openxmlformats.org/drawingml/2006/table">
            <a:tbl>
              <a:tblPr/>
              <a:tblGrid>
                <a:gridCol w="1104391"/>
                <a:gridCol w="3635856"/>
              </a:tblGrid>
              <a:tr h="1968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73174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Dokument sperren / entsperren</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Schaltfläche zum Sperren oder Entsperren des Dokuments, um es vor der Bearbeitung zu schützen, oder neue Version hinzugefügt.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Wenn das Dokument gesperrt ist, kann es nicht geändert werden. Nur der Benutzer, der das Dokument gesperrt hat, oder ein Benutzer mit dem Recht, ein beliebiges Dokument zu entsperren, kann es entsperren.</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7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gesperrt</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 angibt, dass das Dokument gesperrt ist. Nur Lesezugriff</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7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Gesperrt von</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Benutzer, der das Dokument gesperrt hat (falls gesperrt). Nur Lesezugriff</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7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gesperrt seit</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Datum und Uhrzeit, zu der das Dokument gesperrt wurde (falls gesperrt). Nur Lesezugriff</a:t>
                      </a:r>
                    </a:p>
                  </a:txBody>
                  <a:tcPr marL="72000" marR="72000" marT="35953" marB="3595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50252" name="Picture 7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43" y="4711700"/>
            <a:ext cx="4329112" cy="8334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0253" name="Picture 9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08" y="775716"/>
            <a:ext cx="4278312" cy="16446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7605514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88"/>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Dokument (3/4)</a:t>
            </a:r>
            <a:endParaRPr lang="de-DE" sz="1800" b="1">
              <a:solidFill>
                <a:srgbClr val="000000"/>
              </a:solidFill>
            </a:endParaRPr>
          </a:p>
        </p:txBody>
      </p:sp>
      <p:graphicFrame>
        <p:nvGraphicFramePr>
          <p:cNvPr id="45117" name="Group 61"/>
          <p:cNvGraphicFramePr>
            <a:graphicFrameLocks noGrp="1"/>
          </p:cNvGraphicFramePr>
          <p:nvPr>
            <p:extLst>
              <p:ext uri="{D42A27DB-BD31-4B8C-83A1-F6EECF244321}">
                <p14:modId xmlns:p14="http://schemas.microsoft.com/office/powerpoint/2010/main" val="439461235"/>
              </p:ext>
            </p:extLst>
          </p:nvPr>
        </p:nvGraphicFramePr>
        <p:xfrm>
          <a:off x="4635983" y="981075"/>
          <a:ext cx="4494212" cy="949325"/>
        </p:xfrm>
        <a:graphic>
          <a:graphicData uri="http://schemas.openxmlformats.org/drawingml/2006/table">
            <a:tbl>
              <a:tblPr/>
              <a:tblGrid>
                <a:gridCol w="1146153"/>
                <a:gridCol w="3348059"/>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Versionierungstyp</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Art der Versionierung des Dokuments. Dies wirkt sich auf das Format der Versionsnummer für Versionen aus.</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Letzte Version</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Titel der letzten Version des Dokuments</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Status</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Status der letzten Version des Dokuments</a:t>
                      </a:r>
                    </a:p>
                  </a:txBody>
                  <a:tcPr marL="72000" marR="72000" marT="35998" marB="3599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512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35" y="3792538"/>
            <a:ext cx="4784725" cy="17002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45118" name="Group 62"/>
          <p:cNvGraphicFramePr>
            <a:graphicFrameLocks noGrp="1"/>
          </p:cNvGraphicFramePr>
          <p:nvPr>
            <p:extLst>
              <p:ext uri="{D42A27DB-BD31-4B8C-83A1-F6EECF244321}">
                <p14:modId xmlns:p14="http://schemas.microsoft.com/office/powerpoint/2010/main" val="3034088929"/>
              </p:ext>
            </p:extLst>
          </p:nvPr>
        </p:nvGraphicFramePr>
        <p:xfrm>
          <a:off x="4845509" y="3792538"/>
          <a:ext cx="4284686" cy="2879620"/>
        </p:xfrm>
        <a:graphic>
          <a:graphicData uri="http://schemas.openxmlformats.org/drawingml/2006/table">
            <a:tbl>
              <a:tblPr/>
              <a:tblGrid>
                <a:gridCol w="911708"/>
                <a:gridCol w="3372978"/>
              </a:tblGrid>
              <a:tr h="196909">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1996" marR="71996"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1996" marR="71996"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0413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Datei</a:t>
                      </a:r>
                    </a:p>
                  </a:txBody>
                  <a:tcPr marL="71996" marR="71996"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Lokale Datei, die als neue Version hochgeladen wird. Obligatorisch bei der Erstellung der Version.</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1996" marR="71996"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0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Letzte Version</a:t>
                      </a:r>
                    </a:p>
                  </a:txBody>
                  <a:tcPr marL="71996" marR="71996"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Beschriftung der letzten vorhandenen Version.</a:t>
                      </a:r>
                    </a:p>
                  </a:txBody>
                  <a:tcPr marL="71996" marR="71996"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336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Aktualisierung</a:t>
                      </a:r>
                    </a:p>
                  </a:txBody>
                  <a:tcPr marL="71996" marR="71996"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Bedeutung der von der neuen Version betroffenen Aktualisierung. Eine Version kann einen Entwurfsstatus haben, der nachträglich entfernt werden kann.</a:t>
                      </a:r>
                    </a:p>
                  </a:txBody>
                  <a:tcPr marL="71996" marR="71996" marT="36023" marB="3602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0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Neue Version</a:t>
                      </a:r>
                    </a:p>
                  </a:txBody>
                  <a:tcPr marL="71996" marR="71996"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Neue Beschriftung für die erstellte Version.</a:t>
                      </a:r>
                    </a:p>
                  </a:txBody>
                  <a:tcPr marL="71996" marR="71996"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0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Datum</a:t>
                      </a:r>
                    </a:p>
                  </a:txBody>
                  <a:tcPr marL="71996" marR="71996"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Datum der Version</a:t>
                      </a:r>
                    </a:p>
                  </a:txBody>
                  <a:tcPr marL="71996" marR="71996" marT="36010" marB="3601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0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Status</a:t>
                      </a:r>
                    </a:p>
                  </a:txBody>
                  <a:tcPr marL="71996" marR="71996" marT="35970" marB="3597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Aktuelle Status der Version.</a:t>
                      </a:r>
                    </a:p>
                  </a:txBody>
                  <a:tcPr marL="71996" marR="71996" marT="35970" marB="3597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73206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Ist eine Referenz</a:t>
                      </a:r>
                    </a:p>
                  </a:txBody>
                  <a:tcPr marL="71996" marR="71996" marT="35970" marB="3597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Kennzeichen, dass diese Version die neue Referenz des Dokuments ist. Sollte überprüft werden, wenn die Version validiert ist. Nur eine Version kann die Referenz für ein Dokument sein. Die Referenzversion wird in der Versionsliste fett dargestellt.</a:t>
                      </a:r>
                    </a:p>
                  </a:txBody>
                  <a:tcPr marL="71996" marR="71996" marT="35970" marB="3597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88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1996" marR="71996" marT="35970" marB="3597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Kann verwendet werden, um Aktualisierungen durch die Version zu beschreiben.</a:t>
                      </a:r>
                    </a:p>
                  </a:txBody>
                  <a:tcPr marL="71996" marR="71996" marT="35970" marB="3597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1254" name="Rectangle 67"/>
          <p:cNvSpPr>
            <a:spLocks noChangeArrowheads="1"/>
          </p:cNvSpPr>
          <p:nvPr/>
        </p:nvSpPr>
        <p:spPr bwMode="auto">
          <a:xfrm>
            <a:off x="173038" y="2138363"/>
            <a:ext cx="8970962" cy="1387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Versionen können mit dem Dokument verknüpft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eine neue Version hinzuzufügen. Ein Dialogfenster "Dokumentversion" wird angezeigt.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die Dokumentversion zu ändern.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die Version zu löschen.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die Version herunterzuladen. Beachten Sie, dass der Name der heruntergeladenen Datei nicht der Name der hochgeladenen Datei ist, sondern ein neuer Name, der sich aus einer Dokumentenreferenz mit Versionsindex zusammensetzt, wie er im Dialogfenster Globale Parameter definiert wurde</a:t>
            </a:r>
            <a:r>
              <a:rPr lang="de-DE" sz="1200" dirty="0" smtClean="0">
                <a:solidFill>
                  <a:srgbClr val="000000"/>
                </a:solidFill>
              </a:rPr>
              <a:t>.</a:t>
            </a:r>
            <a:endParaRPr lang="de-DE" sz="1200" dirty="0">
              <a:solidFill>
                <a:srgbClr val="000000"/>
              </a:solidFill>
            </a:endParaRPr>
          </a:p>
        </p:txBody>
      </p:sp>
      <p:pic>
        <p:nvPicPr>
          <p:cNvPr id="51255" name="Picture 6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01043" y="2413000"/>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51256" name="Picture 6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97245" y="2772257"/>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51257" name="Picture 7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4063" y="2584450"/>
            <a:ext cx="180975" cy="1524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51258" name="Picture 6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39815" y="2910994"/>
            <a:ext cx="247650" cy="228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1259" name="Picture 6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1973" y="955675"/>
            <a:ext cx="4275137" cy="11255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0444424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Funktionen (4/5)</a:t>
            </a:r>
            <a:endParaRPr lang="de-DE" sz="1800" b="1">
              <a:solidFill>
                <a:srgbClr val="000000"/>
              </a:solidFill>
            </a:endParaRPr>
          </a:p>
        </p:txBody>
      </p:sp>
      <p:sp>
        <p:nvSpPr>
          <p:cNvPr id="6147" name="Rectangle 2"/>
          <p:cNvSpPr>
            <a:spLocks noChangeArrowheads="1"/>
          </p:cNvSpPr>
          <p:nvPr/>
        </p:nvSpPr>
        <p:spPr bwMode="auto">
          <a:xfrm>
            <a:off x="0" y="783578"/>
            <a:ext cx="9144000" cy="55457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Dokumenten-Management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Freie Definition von Verzeichnissen zur Ablage von Dokumenten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Dokumentenverwaltung, mit Versionierung, Funktion zum Hoch- und Herunterladen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Genehmigungsprozess für Dokumente</a:t>
            </a: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sz="1000"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Anforderungs- &amp; Testmanagement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Definition der Testfälle, einschließlich der Voraussetzungen und des erwarteten Ergebnisse</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Definition der Testsitzungen, Auflistung der auszuführenden Testfälle mit Ergebnisstatus</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Definition der Anforderungen, verknüpft mit Testfällen, mit Zusammenfassung der Testfallabdeckung</a:t>
            </a: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sz="1000"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Parameter und Wertelisten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Jeder Parameter, jede Werteliste kann in den Systemeinstellungen geändert werden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Jedes Element ist mit einem Typ verknüpft, der Pflichtdaten oder ein Benutzeroberflächenverhalten fest legt. </a:t>
            </a:r>
            <a:endParaRPr lang="de-DE" dirty="0">
              <a:solidFill>
                <a:srgbClr val="000000"/>
              </a:solidFill>
            </a:endParaRPr>
          </a:p>
        </p:txBody>
      </p:sp>
    </p:spTree>
    <p:extLst>
      <p:ext uri="{BB962C8B-B14F-4D97-AF65-F5344CB8AC3E}">
        <p14:creationId xmlns:p14="http://schemas.microsoft.com/office/powerpoint/2010/main" val="9822844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88"/>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Dokument (4/4)</a:t>
            </a:r>
            <a:endParaRPr lang="de-DE" sz="1800" b="1">
              <a:solidFill>
                <a:srgbClr val="000000"/>
              </a:solidFill>
            </a:endParaRPr>
          </a:p>
        </p:txBody>
      </p:sp>
      <p:graphicFrame>
        <p:nvGraphicFramePr>
          <p:cNvPr id="13" name="Group 231"/>
          <p:cNvGraphicFramePr>
            <a:graphicFrameLocks noGrp="1"/>
          </p:cNvGraphicFramePr>
          <p:nvPr>
            <p:extLst>
              <p:ext uri="{D42A27DB-BD31-4B8C-83A1-F6EECF244321}">
                <p14:modId xmlns:p14="http://schemas.microsoft.com/office/powerpoint/2010/main" val="1197892513"/>
              </p:ext>
            </p:extLst>
          </p:nvPr>
        </p:nvGraphicFramePr>
        <p:xfrm>
          <a:off x="4649788" y="939657"/>
          <a:ext cx="4394200" cy="785812"/>
        </p:xfrm>
        <a:graphic>
          <a:graphicData uri="http://schemas.openxmlformats.org/drawingml/2006/table">
            <a:tbl>
              <a:tblPr/>
              <a:tblGrid>
                <a:gridCol w="935037"/>
                <a:gridCol w="3459163"/>
              </a:tblGrid>
              <a:tr h="19645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4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 des Genehmigers (nicht-ID der Ressource)</a:t>
                      </a: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 des Genehmigers</a:t>
                      </a: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5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Status</a:t>
                      </a: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Status der Genehmigung der letzten Version des Dokuments</a:t>
                      </a:r>
                    </a:p>
                  </a:txBody>
                  <a:tcPr marL="72000" marR="72000" marT="36021" marB="360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2245" name="Rectangle 67"/>
          <p:cNvSpPr>
            <a:spLocks noChangeArrowheads="1"/>
          </p:cNvSpPr>
          <p:nvPr/>
        </p:nvSpPr>
        <p:spPr bwMode="auto">
          <a:xfrm>
            <a:off x="0" y="1776608"/>
            <a:ext cx="9028113" cy="43418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Es ist möglich, Genehmigende für ein </a:t>
            </a:r>
            <a:r>
              <a:rPr lang="de-DE" sz="1200" dirty="0">
                <a:solidFill>
                  <a:srgbClr val="000000"/>
                </a:solidFill>
              </a:rPr>
              <a:t>Dokument </a:t>
            </a:r>
            <a:r>
              <a:rPr lang="de-DE" sz="1200" dirty="0" smtClean="0">
                <a:solidFill>
                  <a:srgbClr val="000000"/>
                </a:solidFill>
              </a:rPr>
              <a:t>zu definieren. Klicken Sie auf,    um einen neuen Genehmigenden hinzuzufügen. </a:t>
            </a:r>
            <a:r>
              <a:rPr lang="de-DE" sz="1200" dirty="0">
                <a:solidFill>
                  <a:srgbClr val="000000"/>
                </a:solidFill>
              </a:rPr>
              <a:t>Ein </a:t>
            </a:r>
            <a:r>
              <a:rPr lang="de-DE" sz="1200" dirty="0" smtClean="0">
                <a:solidFill>
                  <a:srgbClr val="000000"/>
                </a:solidFill>
              </a:rPr>
              <a:t>Dialogfenster "Wählen Sie einen Genehmigenden aus" wird angezeigt.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Klicken Sie auf,    um den Genehmigenden zu löschen.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Beachten Sie, dass die Genehmigung immer eine Version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betreffen.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Beim Anlegen eines Genehmigenden in der Liste wird der </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Genehmigende des </a:t>
            </a:r>
            <a:r>
              <a:rPr lang="de-DE" sz="1200" dirty="0">
                <a:solidFill>
                  <a:srgbClr val="000000"/>
                </a:solidFill>
              </a:rPr>
              <a:t>Dokuments auch automatisch der </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Genehmiger </a:t>
            </a:r>
            <a:r>
              <a:rPr lang="de-DE" sz="1200" dirty="0">
                <a:solidFill>
                  <a:srgbClr val="000000"/>
                </a:solidFill>
              </a:rPr>
              <a:t>der neuesten Version vom Dokument</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Wenn Sie dem Dokument eine Version hinzufügen, wird automatisch der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Genehmigende der Version hinzugefügt.</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Wenn ein Genehmigender das Dokument betrachtet, sieht er in der Liste der Genehmigenden eine Schaltfläche mit seinem Namen. Wenn alle Genehmigenden die Dokumentversion genehmigt haben, gilt sie als genehmigt und erscheint dann mit einem Haken in der Liste der Versionen.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Es ist auch möglich, eine Erinnerungs-E-Mail an alle Genehmigenden zu senden, die das Dokument noch nicht genehmigt haben.</a:t>
            </a:r>
            <a:endParaRPr lang="de-DE" sz="1200" dirty="0">
              <a:solidFill>
                <a:srgbClr val="000000"/>
              </a:solidFill>
            </a:endParaRPr>
          </a:p>
        </p:txBody>
      </p:sp>
      <p:pic>
        <p:nvPicPr>
          <p:cNvPr id="52246" name="Picture 6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80938" y="1871768"/>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52247" name="Picture 6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0310" y="2408915"/>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52248"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1175" y="2269072"/>
            <a:ext cx="4525963" cy="21494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2249"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5588" y="5155199"/>
            <a:ext cx="4184650" cy="463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2251" name="Picture 3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6245" y="903145"/>
            <a:ext cx="4327525" cy="6651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2891923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Ticket (1/3)</a:t>
            </a:r>
            <a:endParaRPr lang="de-DE" sz="1800" b="1">
              <a:solidFill>
                <a:srgbClr val="000000"/>
              </a:solidFill>
            </a:endParaRPr>
          </a:p>
        </p:txBody>
      </p:sp>
      <p:sp>
        <p:nvSpPr>
          <p:cNvPr id="53252" name="Rectangle 4"/>
          <p:cNvSpPr>
            <a:spLocks noChangeArrowheads="1"/>
          </p:cNvSpPr>
          <p:nvPr/>
        </p:nvSpPr>
        <p:spPr bwMode="auto">
          <a:xfrm>
            <a:off x="250825" y="998538"/>
            <a:ext cx="8756650" cy="21258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Ticket ist eine Aufgabe, die nicht einheitlich geplant werden kann.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Es ist in der Regel eine K</a:t>
            </a:r>
            <a:r>
              <a:rPr lang="de-DE" sz="1200" dirty="0" smtClean="0">
                <a:solidFill>
                  <a:srgbClr val="000000"/>
                </a:solidFill>
              </a:rPr>
              <a:t>urzzeitaktivität </a:t>
            </a:r>
            <a:r>
              <a:rPr lang="de-DE" sz="1200" dirty="0">
                <a:solidFill>
                  <a:srgbClr val="000000"/>
                </a:solidFill>
              </a:rPr>
              <a:t>für ein einzelnes Ticket, die interessant ist, einheitlich zu verfolgen, um dem Auftraggeber ein Feedback zu geben oder das Ergebnis zu verfolgen.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Es </a:t>
            </a:r>
            <a:r>
              <a:rPr lang="de-DE" sz="1200" dirty="0">
                <a:solidFill>
                  <a:srgbClr val="000000"/>
                </a:solidFill>
              </a:rPr>
              <a:t>kann global als allgemeine aber nicht </a:t>
            </a:r>
            <a:r>
              <a:rPr lang="de-DE" sz="1200" dirty="0" smtClean="0">
                <a:solidFill>
                  <a:srgbClr val="000000"/>
                </a:solidFill>
              </a:rPr>
              <a:t>einheitliche Aktivität </a:t>
            </a:r>
            <a:r>
              <a:rPr lang="de-DE" sz="1200" dirty="0">
                <a:solidFill>
                  <a:srgbClr val="000000"/>
                </a:solidFill>
              </a:rPr>
              <a:t>geplant </a:t>
            </a:r>
            <a:r>
              <a:rPr lang="de-DE" sz="1200" dirty="0" smtClean="0">
                <a:solidFill>
                  <a:srgbClr val="000000"/>
                </a:solidFill>
              </a:rPr>
              <a:t>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Beispielsweise sollten Fehler dann über Tickets verwaltet werden: </a:t>
            </a:r>
          </a:p>
          <a:p>
            <a:pPr marL="441325" lvl="1" indent="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wenn Sie eine Fehlerbehebung einplanen müssen, </a:t>
            </a:r>
            <a:r>
              <a:rPr lang="de-DE" sz="1200" dirty="0">
                <a:solidFill>
                  <a:srgbClr val="000000"/>
                </a:solidFill>
              </a:rPr>
              <a:t>s</a:t>
            </a:r>
            <a:r>
              <a:rPr lang="de-DE" sz="1200" dirty="0" smtClean="0">
                <a:solidFill>
                  <a:srgbClr val="000000"/>
                </a:solidFill>
              </a:rPr>
              <a:t>obald er erkannt und registriert wurde,</a:t>
            </a:r>
          </a:p>
          <a:p>
            <a:pPr marL="441325" lvl="1" indent="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a:t>
            </a:r>
            <a:r>
              <a:rPr lang="de-DE" sz="1200" dirty="0" smtClean="0">
                <a:solidFill>
                  <a:srgbClr val="000000"/>
                </a:solidFill>
              </a:rPr>
              <a:t>wenn Sie </a:t>
            </a:r>
            <a:r>
              <a:rPr lang="de-DE" sz="1200" dirty="0">
                <a:solidFill>
                  <a:srgbClr val="000000"/>
                </a:solidFill>
              </a:rPr>
              <a:t>in der Lage </a:t>
            </a:r>
            <a:r>
              <a:rPr lang="de-DE" sz="1200" dirty="0" smtClean="0">
                <a:solidFill>
                  <a:srgbClr val="000000"/>
                </a:solidFill>
              </a:rPr>
              <a:t>sein müssen, </a:t>
            </a:r>
            <a:r>
              <a:rPr lang="de-DE" sz="1200" dirty="0">
                <a:solidFill>
                  <a:srgbClr val="000000"/>
                </a:solidFill>
              </a:rPr>
              <a:t>ein Feedback zu jedem Fehler zu geben, </a:t>
            </a:r>
            <a:endParaRPr lang="de-DE" sz="1200" dirty="0" smtClean="0">
              <a:solidFill>
                <a:srgbClr val="000000"/>
              </a:solidFill>
            </a:endParaRPr>
          </a:p>
          <a:p>
            <a:pPr marL="441325" lvl="1" indent="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a:t>
            </a:r>
            <a:r>
              <a:rPr lang="de-DE" sz="1200" dirty="0" smtClean="0">
                <a:solidFill>
                  <a:srgbClr val="000000"/>
                </a:solidFill>
              </a:rPr>
              <a:t>Sie eine global </a:t>
            </a:r>
            <a:r>
              <a:rPr lang="de-DE" sz="1200" dirty="0">
                <a:solidFill>
                  <a:srgbClr val="000000"/>
                </a:solidFill>
              </a:rPr>
              <a:t>Fehlerbehebungsaktivität planen </a:t>
            </a:r>
            <a:r>
              <a:rPr lang="de-DE" sz="1200" dirty="0" smtClean="0">
                <a:solidFill>
                  <a:srgbClr val="000000"/>
                </a:solidFill>
              </a:rPr>
              <a:t>(das sollten Sie in jedem Fall). </a:t>
            </a:r>
          </a:p>
          <a:p>
            <a:pPr marL="441325" lvl="1" indent="0"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p:txBody>
      </p:sp>
      <p:sp>
        <p:nvSpPr>
          <p:cNvPr id="12" name="Rectangle 1"/>
          <p:cNvSpPr>
            <a:spLocks noChangeArrowheads="1"/>
          </p:cNvSpPr>
          <p:nvPr/>
        </p:nvSpPr>
        <p:spPr bwMode="auto">
          <a:xfrm>
            <a:off x="163513" y="5410788"/>
            <a:ext cx="8856662" cy="995070"/>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144000" tIns="0" bIns="0" anchor="t" anchorCtr="0"/>
          <a:lstStyle/>
          <a:p>
            <a:pPr marL="360000" algn="l"/>
            <a:endParaRPr lang="de-DE" sz="1200" smtClean="0">
              <a:solidFill>
                <a:schemeClr val="tx1"/>
              </a:solidFill>
            </a:endParaRPr>
          </a:p>
          <a:p>
            <a:pPr marL="360000" algn="l"/>
            <a:r>
              <a:rPr lang="de-DE" sz="1200" smtClean="0">
                <a:solidFill>
                  <a:schemeClr val="tx1"/>
                </a:solidFill>
              </a:rPr>
              <a:t>Indikator: Da das Ticket "indizierbar" ist, sehen Sie links oben im Detail eines Artikels ein kleines Symbol.</a:t>
            </a:r>
          </a:p>
          <a:p>
            <a:pPr marL="360000" algn="l"/>
            <a:r>
              <a:rPr lang="de-DE" sz="1200" smtClean="0">
                <a:solidFill>
                  <a:schemeClr val="tx1"/>
                </a:solidFill>
              </a:rPr>
              <a:t>Bewegen Sie einfach die Maus über das Symbol, um anzuzeigen, welcher Indikator angehoben wurde.</a:t>
            </a:r>
            <a:endParaRPr lang="de-DE" sz="1200">
              <a:solidFill>
                <a:schemeClr val="tx1"/>
              </a:solidFill>
            </a:endParaRPr>
          </a:p>
        </p:txBody>
      </p:sp>
      <p:pic>
        <p:nvPicPr>
          <p:cNvPr id="53257"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775" y="5604266"/>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53254" name="Picture 8" descr="http://127.0.0.1/projectorriaV3.4/view/css/images/iconAlert3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16324" y="5757634"/>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6"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70179" y="6117657"/>
            <a:ext cx="1828800" cy="4381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2992888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8"/>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Ticket (2/3)</a:t>
            </a:r>
            <a:endParaRPr lang="de-DE" sz="1800" b="1">
              <a:solidFill>
                <a:srgbClr val="000000"/>
              </a:solidFill>
            </a:endParaRPr>
          </a:p>
        </p:txBody>
      </p:sp>
      <p:graphicFrame>
        <p:nvGraphicFramePr>
          <p:cNvPr id="48189" name="Group 61"/>
          <p:cNvGraphicFramePr>
            <a:graphicFrameLocks noGrp="1"/>
          </p:cNvGraphicFramePr>
          <p:nvPr>
            <p:extLst>
              <p:ext uri="{D42A27DB-BD31-4B8C-83A1-F6EECF244321}">
                <p14:modId xmlns:p14="http://schemas.microsoft.com/office/powerpoint/2010/main" val="2343279229"/>
              </p:ext>
            </p:extLst>
          </p:nvPr>
        </p:nvGraphicFramePr>
        <p:xfrm>
          <a:off x="4721265" y="884238"/>
          <a:ext cx="4413147" cy="4821606"/>
        </p:xfrm>
        <a:graphic>
          <a:graphicData uri="http://schemas.openxmlformats.org/drawingml/2006/table">
            <a:tbl>
              <a:tblPr/>
              <a:tblGrid>
                <a:gridCol w="1062975"/>
                <a:gridCol w="3350172"/>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ID für das Ticket. Die Referenz wird nach der ID angezeigt.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vom Ticket betroffene Projekt. Erforderliche Angabe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 des Tickets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 des Tickets. </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Kurze Beschreibung des Tickets. Erforderliche Angabe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Externe Referenz</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Externe Referenz des Tickets. Freie Eingabe. Kann die Referenz des Tickets in einem externen Fehlerverfolgungssystem sein.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Dringlichkeit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Dringlichkeit zur Behandlung des Tickets, wie vom Aussteller gefordert.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Erstellungsdatum / Zeit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Zeitstempel der Erstellung. Wird bei der Erstellung automatisch generiert. Kann geändert werden.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Aussteller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Benutzer, der das Ticket erstellt hat. Kann geändert werden (z.B. wenn der Ersteller nicht der Aussteller ist).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33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Anforderer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Ursprünglicher Kontakt des Tickets.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Ursprung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Ursprungselement (kann beim Kopieren automatisch eingefügt werden).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33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Doppeltes Ticket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Link zu einem anderen Ticket, um doppelte Tickets zu verknüpfen.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57599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Kontext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Liste mit 3 Elementen, die den Kontext des Tickets beschreiben. Kontexte werden für IT-Projekte als " Umgebung ", " OS " und " Browser " initialisiert. Dies kann im Definitionsfenster "Kontexte" einfach geändert werden.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33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Originalfassung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Version des Produkts, zu dem das Ticket ausgestellt wurde.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33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Tickets.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4326" name="Rectangle 4"/>
          <p:cNvSpPr>
            <a:spLocks noChangeArrowheads="1"/>
          </p:cNvSpPr>
          <p:nvPr/>
        </p:nvSpPr>
        <p:spPr bwMode="auto">
          <a:xfrm>
            <a:off x="0" y="3400673"/>
            <a:ext cx="4666046" cy="23105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Originalversion kann in mehreren Versionen vorliegen.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Verwenden Sie einfach die Schaltfläche, </a:t>
            </a:r>
            <a:r>
              <a:rPr lang="de-DE" sz="1200" dirty="0" smtClean="0">
                <a:solidFill>
                  <a:srgbClr val="000000"/>
                </a:solidFill>
              </a:rPr>
              <a:t>   um </a:t>
            </a:r>
            <a:r>
              <a:rPr lang="de-DE" sz="1200" dirty="0">
                <a:solidFill>
                  <a:srgbClr val="000000"/>
                </a:solidFill>
              </a:rPr>
              <a:t>mehrere Versionen auszuwählen.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Version mit der kleineren ID erscheint in der Auswahlliste und wird als Hauptversion betrachtet.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Andere Versionen sind oben aufgeführt. </a:t>
            </a:r>
            <a:r>
              <a:rPr lang="de-DE" sz="1200" dirty="0" smtClean="0">
                <a:solidFill>
                  <a:srgbClr val="000000"/>
                </a:solidFill>
              </a:rPr>
              <a:t>Es </a:t>
            </a:r>
            <a:r>
              <a:rPr lang="de-DE" sz="1200" dirty="0">
                <a:solidFill>
                  <a:srgbClr val="000000"/>
                </a:solidFill>
              </a:rPr>
              <a:t>ist auch möglich, eine 'andere' Version über die Schaltfläche </a:t>
            </a:r>
            <a:r>
              <a:rPr lang="de-DE" sz="1200" dirty="0" smtClean="0">
                <a:solidFill>
                  <a:srgbClr val="000000"/>
                </a:solidFill>
              </a:rPr>
              <a:t>    zu </a:t>
            </a:r>
            <a:r>
              <a:rPr lang="de-DE" sz="1200" dirty="0">
                <a:solidFill>
                  <a:srgbClr val="000000"/>
                </a:solidFill>
              </a:rPr>
              <a:t>entfernen.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Es ist möglich, </a:t>
            </a:r>
            <a:r>
              <a:rPr lang="de-DE" sz="1200" dirty="0" smtClean="0">
                <a:solidFill>
                  <a:srgbClr val="000000"/>
                </a:solidFill>
              </a:rPr>
              <a:t>eine '</a:t>
            </a:r>
            <a:r>
              <a:rPr lang="de-DE" sz="1200" dirty="0">
                <a:solidFill>
                  <a:srgbClr val="000000"/>
                </a:solidFill>
              </a:rPr>
              <a:t>andere' Version als Hauptversion mit der </a:t>
            </a:r>
            <a:r>
              <a:rPr lang="de-DE" sz="1200" dirty="0" smtClean="0">
                <a:solidFill>
                  <a:srgbClr val="000000"/>
                </a:solidFill>
              </a:rPr>
              <a:t>Schaltfläche      festzulegen</a:t>
            </a:r>
            <a:r>
              <a:rPr lang="de-DE" sz="1200" dirty="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Dieser Mechanismus gilt auch für die "</a:t>
            </a:r>
            <a:r>
              <a:rPr lang="de-DE" sz="1200" dirty="0" smtClean="0">
                <a:solidFill>
                  <a:srgbClr val="000000"/>
                </a:solidFill>
              </a:rPr>
              <a:t>Zielversion“.</a:t>
            </a:r>
            <a:endParaRPr lang="de-DE" sz="1200" dirty="0">
              <a:solidFill>
                <a:srgbClr val="000000"/>
              </a:solidFill>
            </a:endParaRPr>
          </a:p>
        </p:txBody>
      </p:sp>
      <p:pic>
        <p:nvPicPr>
          <p:cNvPr id="54327" name="Picture 5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9493" y="3652608"/>
            <a:ext cx="219075"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4328" name="Picture 5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5998" y="4570665"/>
            <a:ext cx="209550" cy="1238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4329" name="Picture 5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69635" y="5080821"/>
            <a:ext cx="230188" cy="1952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4330" name="Picture 6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220" y="895350"/>
            <a:ext cx="4249738" cy="24749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7579890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88"/>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Ticket (3/3)</a:t>
            </a:r>
            <a:endParaRPr lang="de-DE" sz="1800" b="1">
              <a:solidFill>
                <a:srgbClr val="000000"/>
              </a:solidFill>
            </a:endParaRPr>
          </a:p>
        </p:txBody>
      </p:sp>
      <p:graphicFrame>
        <p:nvGraphicFramePr>
          <p:cNvPr id="31974" name="Group 230"/>
          <p:cNvGraphicFramePr>
            <a:graphicFrameLocks noGrp="1"/>
          </p:cNvGraphicFramePr>
          <p:nvPr>
            <p:extLst>
              <p:ext uri="{D42A27DB-BD31-4B8C-83A1-F6EECF244321}">
                <p14:modId xmlns:p14="http://schemas.microsoft.com/office/powerpoint/2010/main" val="36548901"/>
              </p:ext>
            </p:extLst>
          </p:nvPr>
        </p:nvGraphicFramePr>
        <p:xfrm>
          <a:off x="18598" y="5544761"/>
          <a:ext cx="4261704" cy="1105520"/>
        </p:xfrm>
        <a:graphic>
          <a:graphicData uri="http://schemas.openxmlformats.org/drawingml/2006/table">
            <a:tbl>
              <a:tblPr/>
              <a:tblGrid>
                <a:gridCol w="1115052"/>
                <a:gridCol w="3146652"/>
              </a:tblGrid>
              <a:tr h="19621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Verknüpfte Elemente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Anmerkungen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52314" name="Group 90"/>
          <p:cNvGraphicFramePr>
            <a:graphicFrameLocks noGrp="1"/>
          </p:cNvGraphicFramePr>
          <p:nvPr>
            <p:extLst>
              <p:ext uri="{D42A27DB-BD31-4B8C-83A1-F6EECF244321}">
                <p14:modId xmlns:p14="http://schemas.microsoft.com/office/powerpoint/2010/main" val="1076986855"/>
              </p:ext>
            </p:extLst>
          </p:nvPr>
        </p:nvGraphicFramePr>
        <p:xfrm>
          <a:off x="4320924" y="779658"/>
          <a:ext cx="4823076" cy="6051877"/>
        </p:xfrm>
        <a:graphic>
          <a:graphicData uri="http://schemas.openxmlformats.org/drawingml/2006/table">
            <a:tbl>
              <a:tblPr/>
              <a:tblGrid>
                <a:gridCol w="977722"/>
                <a:gridCol w="3845354"/>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Planung Aktivität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Aktivität, bei der globale Arbeit für diese Art von Ticket geplant ist.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Arbeit am Ticket ist in dieser Aktivität enthalten.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8080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des Tickets. Kann mit einem Arbeitsablauf verknüpft werden. Eine Änderung des Status kann mehrere Auswirkungen haben: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autom</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versenden von E-Mails,</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autom</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Aktualisierung von „bearbeitet", “fertig“ oder „geschlossen", </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einige Felder können Pflichtfelder werden (siehe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entspr</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Themen).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Für die Bearbeitung des Tickets verantwortlicher Projektmitarbeiter.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637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Kritisch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Bedeutung der Auswirkungen auf das System, gemäß Analyse.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Priorität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Priorität der Behandlung. Automatisch berechnet aus Dringlichkeit und Kritikalität. Kann manuell geändert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Ursprüngliches Fälligkeitsdatum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Anfängliches Zieldatum zur Lösung des Tickets. Das anfängliche Fälligkeitsdatum kann automatisch berechnet werden, je nach Definition der Ticketverzögerung, je nach Tickettyp und Dringlichkeit.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 Fälligkeit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Tatsächliches Fälligkeitsdatum für die Lösung des Tickets. Automatisch initialisiert bis zum ersten Fälligkeitsdatum.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Geschätzte Arbeit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Geschätzter Arbeitsaufwand für die Bearbeitung des Tickets.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 Arbeit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Tatsächlicher Arbeitsaufwand für die Bearbeitung des Tickets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Verbleibende Arbeit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verbleibende Arbeitsaufwand, um das Ticket zu beenden. Wird automatisch als Geschätzt - Tatsächlich berechnet und auf Null gesetzt, wenn das Ticket abgeschlossen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Bearbeitet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Buchung beginnt. Der Zeitstempel der Bearbeitung wird gespeichert. Dies bedeutet in der Regel, dass der Verantwortliche benannt wurde.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Ticket fertig gestellt wurde.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Zeitstempel der Fertigstellung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Ticket archiviert ist. Das Ticket erscheint nicht mehr in den Listen, es sei denn, "zeige archivierte"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Abgebrochen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anzeigt, dass das Ticket storniert wurde.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670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Zielversion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Zielversion des Die Zielversion des Produkts, das die Lieferung des im Ticket enthaltenen Auftrags  enthält.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Lösung gemäß des Ticketauftrags. Das Ergebnis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5376" name="Picture 82"/>
          <p:cNvSpPr>
            <a:spLocks noChangeAspect="1" noChangeArrowheads="1"/>
          </p:cNvSpPr>
          <p:nvPr/>
        </p:nvSpPr>
        <p:spPr bwMode="auto">
          <a:xfrm>
            <a:off x="3248913" y="3321012"/>
            <a:ext cx="704850"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55377" name="Rectangle 4"/>
          <p:cNvSpPr>
            <a:spLocks noChangeArrowheads="1"/>
          </p:cNvSpPr>
          <p:nvPr/>
        </p:nvSpPr>
        <p:spPr bwMode="auto">
          <a:xfrm>
            <a:off x="34225" y="3105112"/>
            <a:ext cx="4231479" cy="246439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Wenn der angeschlossene Benutzer ein Projektmitarbeiter ist, hat er die Möglichkeit, mit der Abarbeitung des Tickets zu beginnen</a:t>
            </a:r>
            <a:r>
              <a:rPr lang="de-DE" sz="1100" dirty="0" smtClean="0">
                <a:solidFill>
                  <a:srgbClr val="000000"/>
                </a:solidFill>
              </a:rPr>
              <a: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1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smtClean="0">
                <a:solidFill>
                  <a:srgbClr val="000000"/>
                </a:solidFill>
              </a:rPr>
              <a:t>Wenn </a:t>
            </a:r>
            <a:r>
              <a:rPr lang="de-DE" sz="1100" dirty="0">
                <a:solidFill>
                  <a:srgbClr val="000000"/>
                </a:solidFill>
              </a:rPr>
              <a:t>die Arbeit beendet ist, muss er nur </a:t>
            </a:r>
            <a:r>
              <a:rPr lang="de-DE" sz="1100" dirty="0" smtClean="0">
                <a:solidFill>
                  <a:srgbClr val="000000"/>
                </a:solidFill>
              </a:rPr>
              <a:t>noch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smtClean="0">
                <a:solidFill>
                  <a:srgbClr val="000000"/>
                </a:solidFill>
              </a:rPr>
              <a:t>den Zeitmesser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smtClean="0">
                <a:solidFill>
                  <a:srgbClr val="000000"/>
                </a:solidFill>
              </a:rPr>
              <a:t>stoppen</a:t>
            </a:r>
            <a:r>
              <a:rPr lang="de-DE" sz="1100" dirty="0">
                <a:solidFill>
                  <a:srgbClr val="000000"/>
                </a:solidFill>
              </a:rPr>
              <a: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a:solidFill>
                  <a:srgbClr val="000000"/>
                </a:solidFill>
              </a:rPr>
              <a: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1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1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100" dirty="0" smtClean="0">
                <a:solidFill>
                  <a:srgbClr val="000000"/>
                </a:solidFill>
              </a:rPr>
              <a:t>Die </a:t>
            </a:r>
            <a:r>
              <a:rPr lang="de-DE" sz="1100" dirty="0">
                <a:solidFill>
                  <a:srgbClr val="000000"/>
                </a:solidFill>
              </a:rPr>
              <a:t>aufgewendete Zeit wird automatisch als echte Arbeit umgewandelt und auf die Planungsaktivität übertragen, wenn sie gesetzt ist (abnehmende verbleibende Arbeit auf der Aktivität).</a:t>
            </a:r>
          </a:p>
        </p:txBody>
      </p:sp>
      <p:sp>
        <p:nvSpPr>
          <p:cNvPr id="55378" name="Picture 84"/>
          <p:cNvSpPr>
            <a:spLocks noChangeAspect="1" noChangeArrowheads="1"/>
          </p:cNvSpPr>
          <p:nvPr/>
        </p:nvSpPr>
        <p:spPr bwMode="auto">
          <a:xfrm>
            <a:off x="1179668" y="4049622"/>
            <a:ext cx="981075" cy="4000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sp>
        <p:nvSpPr>
          <p:cNvPr id="55379" name="ZoneTexte 1"/>
          <p:cNvSpPr txBox="1">
            <a:spLocks noChangeArrowheads="1"/>
          </p:cNvSpPr>
          <p:nvPr/>
        </p:nvSpPr>
        <p:spPr bwMode="auto">
          <a:xfrm>
            <a:off x="2243294" y="3966786"/>
            <a:ext cx="2036215"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de-DE" sz="1000" dirty="0">
                <a:solidFill>
                  <a:srgbClr val="000000"/>
                </a:solidFill>
              </a:rPr>
              <a:t>Wenn Sie die Anwendung schließen oder die Arbeit an einem anderen Ticket beginnen, wird die laufende Arbeit automatisch gestoppt.</a:t>
            </a:r>
            <a:endParaRPr lang="de-DE" sz="1000" dirty="0"/>
          </a:p>
        </p:txBody>
      </p:sp>
      <p:sp>
        <p:nvSpPr>
          <p:cNvPr id="55380" name="Picture 92"/>
          <p:cNvSpPr>
            <a:spLocks noChangeAspect="1" noChangeArrowheads="1"/>
          </p:cNvSpPr>
          <p:nvPr/>
        </p:nvSpPr>
        <p:spPr bwMode="auto">
          <a:xfrm>
            <a:off x="182283" y="809339"/>
            <a:ext cx="4229100" cy="24161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pic>
        <p:nvPicPr>
          <p:cNvPr id="55382" name="Picture 8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35" y="768546"/>
            <a:ext cx="4272540" cy="2268716"/>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5383" name="Picture 8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4334" y="3462244"/>
            <a:ext cx="739775" cy="228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5384" name="Picture 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74918" y="4019460"/>
            <a:ext cx="960437" cy="434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15319973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Einfaches Ticket (1/3)</a:t>
            </a:r>
            <a:endParaRPr lang="de-DE" sz="1800" b="1">
              <a:solidFill>
                <a:srgbClr val="000000"/>
              </a:solidFill>
            </a:endParaRPr>
          </a:p>
        </p:txBody>
      </p:sp>
      <p:sp>
        <p:nvSpPr>
          <p:cNvPr id="56323" name="Text Box 3"/>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56324" name="Rectangle 4"/>
          <p:cNvSpPr>
            <a:spLocks noChangeArrowheads="1"/>
          </p:cNvSpPr>
          <p:nvPr/>
        </p:nvSpPr>
        <p:spPr bwMode="auto">
          <a:xfrm>
            <a:off x="250825" y="998538"/>
            <a:ext cx="8756650" cy="28645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Ein Ticket ist eine Aufgabe, die nicht einheitlich geplant werden kann.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Es handelt sich in der Regel um eine kurze Zeitaktivität, die es lohnt, sie einheitlich zu verfolgen, um dem Aussteller ein Rückmeldung zu geben oder das Ergebnis zu verfolgen.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Sie kann als generelle Aktivität global geplant werden, aber nicht einheitlich.</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Zum Beispiel sollten </a:t>
            </a:r>
            <a:r>
              <a:rPr lang="de-DE" sz="1200" dirty="0">
                <a:solidFill>
                  <a:srgbClr val="000000"/>
                </a:solidFill>
              </a:rPr>
              <a:t>Fehler </a:t>
            </a:r>
            <a:r>
              <a:rPr lang="de-DE" sz="1200" dirty="0" smtClean="0">
                <a:solidFill>
                  <a:srgbClr val="000000"/>
                </a:solidFill>
              </a:rPr>
              <a:t>per </a:t>
            </a:r>
            <a:r>
              <a:rPr lang="de-DE" sz="1200" dirty="0">
                <a:solidFill>
                  <a:srgbClr val="000000"/>
                </a:solidFill>
              </a:rPr>
              <a:t>Tickets verwaltet </a:t>
            </a:r>
            <a:r>
              <a:rPr lang="de-DE" sz="1200" dirty="0" smtClean="0">
                <a:solidFill>
                  <a:srgbClr val="000000"/>
                </a:solidFill>
              </a:rPr>
              <a:t>werden: </a:t>
            </a:r>
          </a:p>
          <a:p>
            <a:pPr marL="441325" lvl="1" indent="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 wenn </a:t>
            </a:r>
            <a:r>
              <a:rPr lang="de-DE" sz="1200" dirty="0">
                <a:solidFill>
                  <a:srgbClr val="000000"/>
                </a:solidFill>
              </a:rPr>
              <a:t>Sie eine Fehlerbehebung einplanen müssen, sobald er erkannt und registriert wurde,</a:t>
            </a:r>
          </a:p>
          <a:p>
            <a:pPr marL="441325" lvl="1" indent="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wenn Sie in der Lage sein müssen, ein Feedback zu </a:t>
            </a:r>
            <a:r>
              <a:rPr lang="de-DE" sz="1200" dirty="0" smtClean="0">
                <a:solidFill>
                  <a:srgbClr val="000000"/>
                </a:solidFill>
              </a:rPr>
              <a:t>jeder Fehlerbehebung geben zu können, </a:t>
            </a:r>
            <a:endParaRPr lang="de-DE" sz="1200" dirty="0">
              <a:solidFill>
                <a:srgbClr val="000000"/>
              </a:solidFill>
            </a:endParaRPr>
          </a:p>
          <a:p>
            <a:pPr marL="441325" lvl="1" indent="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Sie eine global Fehlerbehebungsaktivität planen (das sollten Sie in jedem Fall). </a:t>
            </a:r>
          </a:p>
          <a:p>
            <a:pPr marL="441325" lvl="1" indent="0" algn="l">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einfaches Ticket ist nur eine eingeschränkte Ansicht von Ticket, mit eingeschränktem Schreibzugriff auf den Abschnitt "Beschreibung" und eingeschränkte Ansicht auf den Abschnitt "Behandlung".</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Diese Ansicht dient dazu, Benutzern, die nicht in der Lage sein sollten, die Behandlung von Tickets zu ändern, wie z.B. externe Teammitglieder, aber möglicherweise neue erstellen können, den Zugriff auf das Ticket zu ermöglichen</a:t>
            </a:r>
            <a:r>
              <a:rPr lang="de-DE" sz="1200" dirty="0" smtClean="0">
                <a:solidFill>
                  <a:srgbClr val="000000"/>
                </a:solidFill>
              </a:rPr>
              <a:t>.</a:t>
            </a:r>
            <a:endParaRPr lang="de-DE" sz="1200" dirty="0">
              <a:solidFill>
                <a:srgbClr val="000000"/>
              </a:solidFill>
            </a:endParaRPr>
          </a:p>
        </p:txBody>
      </p:sp>
    </p:spTree>
    <p:extLst>
      <p:ext uri="{BB962C8B-B14F-4D97-AF65-F5344CB8AC3E}">
        <p14:creationId xmlns:p14="http://schemas.microsoft.com/office/powerpoint/2010/main" val="8422611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88"/>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a:solidFill>
                  <a:srgbClr val="000000"/>
                </a:solidFill>
              </a:rPr>
              <a:t>Einfaches Ticket (2/3)</a:t>
            </a:r>
          </a:p>
        </p:txBody>
      </p:sp>
      <p:graphicFrame>
        <p:nvGraphicFramePr>
          <p:cNvPr id="54324" name="Group 52"/>
          <p:cNvGraphicFramePr>
            <a:graphicFrameLocks noGrp="1"/>
          </p:cNvGraphicFramePr>
          <p:nvPr>
            <p:extLst>
              <p:ext uri="{D42A27DB-BD31-4B8C-83A1-F6EECF244321}">
                <p14:modId xmlns:p14="http://schemas.microsoft.com/office/powerpoint/2010/main" val="86952293"/>
              </p:ext>
            </p:extLst>
          </p:nvPr>
        </p:nvGraphicFramePr>
        <p:xfrm>
          <a:off x="4408682" y="884238"/>
          <a:ext cx="4587681" cy="3719178"/>
        </p:xfrm>
        <a:graphic>
          <a:graphicData uri="http://schemas.openxmlformats.org/drawingml/2006/table">
            <a:tbl>
              <a:tblPr/>
              <a:tblGrid>
                <a:gridCol w="1080273"/>
                <a:gridCol w="3507408"/>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Eindeutige ID für das Ticket. Die Referenz wird nach der ID angezeigt. </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vom Ticket betroffene Projekt. Erforderliche Angabe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2" marB="3599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 des Tickets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Obwohl es ein Pflichtfeld ist, ist kein Tickettyp auf dem einfachen Ticket sichtbar. Ein einfaches Ticket ist immer der Standardtyp: der erste in der Liste.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DDDDDD"/>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Kurze Beschreibung des Tickets. Erforderliche Angabe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Dringlichkeit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Dringlichkeit der Behandlung des Tickets, wie vom Aussteller gefordert.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Erstellungsdatum / Zeit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Zeitstempel der Erstellung. Wird bei der Erstellung automatisch generiert. Kann auf einem einfachen Ticket nicht geändert werden. Ticket-Ansicht verwenden.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Aussteller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Anwender, der das Ticket erstellt hat. Nicht sichtbar, obwohl es ein Pflichtfeld ist. Wird beim Anlegen als aktueller Anwender gesetzt.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DDDDDD"/>
                    </a:solidFill>
                  </a:tcPr>
                </a:tc>
              </a:tr>
              <a:tr h="58431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Kontext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Liste mit 3 Elementen, die den Kontext des Tickets beschreiben. Kontexte werden für IT-Projekte als " Umgebung ", " OS " und " Browser " initialisiert. Dies kann im Definitionsfenster "Kontexte" einfach geändert werden.</a:t>
                      </a: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en-US" sz="800" b="0" i="0" u="none" strike="noStrike" cap="none" normalizeH="0" baseline="0" dirty="0" smtClean="0">
                          <a:ln>
                            <a:noFill/>
                          </a:ln>
                          <a:solidFill>
                            <a:srgbClr val="000000"/>
                          </a:solidFill>
                          <a:effectLst/>
                          <a:latin typeface="Verdana" charset="0"/>
                          <a:ea typeface="ＭＳ Ｐゴシック" charset="0"/>
                          <a:cs typeface="Arial" charset="0"/>
                        </a:rPr>
                        <a:t>Version</a:t>
                      </a:r>
                      <a:endParaRPr kumimoji="0" lang="en-US" sz="800" b="0" i="0" u="none" strike="noStrike" cap="none" normalizeH="0" baseline="0" dirty="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Version des Produkts, zu der das Ticket erfasst wurde.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33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des Tickets. Die Beschreibung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7386" name="Rectangle 4"/>
          <p:cNvSpPr>
            <a:spLocks noChangeArrowheads="1"/>
          </p:cNvSpPr>
          <p:nvPr/>
        </p:nvSpPr>
        <p:spPr bwMode="auto">
          <a:xfrm>
            <a:off x="24193" y="2453742"/>
            <a:ext cx="4271963" cy="21258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Originalversion kann in mehreren Versionen vorliegen.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Verwenden Sie einfach die Schaltfläche,    um mehrere Versionen auszuwählen.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Version mit der kleineren ID erscheint in der Auswahlliste und wird als Hauptversion betrachtet.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Andere Versionen sind oben aufgeführt. Es ist auch möglich, eine 'andere' Version über die Schaltfläche     zu entfernen.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Es ist möglich, eine 'andere' Version als Hauptversion mit der Schaltfläche      festzulegen</a:t>
            </a:r>
            <a:r>
              <a:rPr lang="de-DE" sz="1200" dirty="0" smtClean="0">
                <a:solidFill>
                  <a:srgbClr val="000000"/>
                </a:solidFill>
              </a:rPr>
              <a:t>.</a:t>
            </a:r>
            <a:endParaRPr lang="de-DE" sz="1200" dirty="0">
              <a:solidFill>
                <a:srgbClr val="000000"/>
              </a:solidFill>
            </a:endParaRPr>
          </a:p>
        </p:txBody>
      </p:sp>
      <p:pic>
        <p:nvPicPr>
          <p:cNvPr id="57387" name="Picture 5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2500" y="2881657"/>
            <a:ext cx="219075"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7388" name="Picture 5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6635" y="3798921"/>
            <a:ext cx="209550" cy="1238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7389" name="Picture 5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77892" y="4333200"/>
            <a:ext cx="230188" cy="1952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7390" name="Picture 5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972" y="866775"/>
            <a:ext cx="4264025" cy="13700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6087373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88"/>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a:solidFill>
                  <a:srgbClr val="000000"/>
                </a:solidFill>
              </a:rPr>
              <a:t>Einfaches Ticket (3/3)</a:t>
            </a:r>
          </a:p>
        </p:txBody>
      </p:sp>
      <p:graphicFrame>
        <p:nvGraphicFramePr>
          <p:cNvPr id="31974" name="Group 230"/>
          <p:cNvGraphicFramePr>
            <a:graphicFrameLocks noGrp="1"/>
          </p:cNvGraphicFramePr>
          <p:nvPr>
            <p:extLst>
              <p:ext uri="{D42A27DB-BD31-4B8C-83A1-F6EECF244321}">
                <p14:modId xmlns:p14="http://schemas.microsoft.com/office/powerpoint/2010/main" val="1660797012"/>
              </p:ext>
            </p:extLst>
          </p:nvPr>
        </p:nvGraphicFramePr>
        <p:xfrm>
          <a:off x="102221" y="3894574"/>
          <a:ext cx="4394200" cy="1105520"/>
        </p:xfrm>
        <a:graphic>
          <a:graphicData uri="http://schemas.openxmlformats.org/drawingml/2006/table">
            <a:tbl>
              <a:tblPr/>
              <a:tblGrid>
                <a:gridCol w="1149719"/>
                <a:gridCol w="3244481"/>
              </a:tblGrid>
              <a:tr h="19621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8427" name="Rectangle 4"/>
          <p:cNvSpPr>
            <a:spLocks noChangeArrowheads="1"/>
          </p:cNvSpPr>
          <p:nvPr/>
        </p:nvSpPr>
        <p:spPr bwMode="auto">
          <a:xfrm>
            <a:off x="200025" y="2343150"/>
            <a:ext cx="4186238"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smtClean="0">
                <a:solidFill>
                  <a:srgbClr val="000000"/>
                </a:solidFill>
              </a:rPr>
              <a:t>Bis auf den Status sind alle diese Felder "schreibgeschützt" und können nur über die Ticketansicht aktualisiert werden.</a:t>
            </a:r>
            <a:endParaRPr lang="de-DE" sz="1200">
              <a:solidFill>
                <a:srgbClr val="000000"/>
              </a:solidFill>
            </a:endParaRPr>
          </a:p>
        </p:txBody>
      </p:sp>
      <p:pic>
        <p:nvPicPr>
          <p:cNvPr id="58428" name="Picture 7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138" y="868363"/>
            <a:ext cx="4286250" cy="14192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9" name="Group 90"/>
          <p:cNvGraphicFramePr>
            <a:graphicFrameLocks noGrp="1"/>
          </p:cNvGraphicFramePr>
          <p:nvPr>
            <p:extLst>
              <p:ext uri="{D42A27DB-BD31-4B8C-83A1-F6EECF244321}">
                <p14:modId xmlns:p14="http://schemas.microsoft.com/office/powerpoint/2010/main" val="630949414"/>
              </p:ext>
            </p:extLst>
          </p:nvPr>
        </p:nvGraphicFramePr>
        <p:xfrm>
          <a:off x="4613058" y="779658"/>
          <a:ext cx="4530942" cy="4212312"/>
        </p:xfrm>
        <a:graphic>
          <a:graphicData uri="http://schemas.openxmlformats.org/drawingml/2006/table">
            <a:tbl>
              <a:tblPr/>
              <a:tblGrid>
                <a:gridCol w="1109469"/>
                <a:gridCol w="3421473"/>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solidFill>
                      <a:srgbClr val="AAB6D6"/>
                    </a:solidFill>
                  </a:tcPr>
                </a:tc>
              </a:tr>
              <a:tr h="8080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des Tickets. Kann mit einem Arbeitsablauf verknüpft werden. Eine Änderung des Status kann mehrere Auswirkungen haben: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autom</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versenden von E-Mails,</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autom</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Aktualisierung von „bearbeitet", “fertig“ oder „geschlossen", </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einige Felder können Pflichtfelder werden (siehe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entspr</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Themen).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Für die Bearbeitung des Tickets verantwortlicher Projektmitarbeiter.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r>
              <a:tr h="32755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Fälligkeitsdatum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Tatsächliches Fälligkeitsdatum für die Lösung des Tickets. Automatisch initialisiert bis zum ersten Fälligkeitsdatum.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Bearbeitet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Buchung beginnt. Der Zeitstempel der Bearbeitung wird gespeichert. Dies bedeutet in der Regel, dass der Verantwortliche benannt wurde.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Ticket fertig gestellt wurde.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Zeitstempel der Fertigstellung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das Ticket archiviert ist. Das Ticket erscheint nicht mehr in den Listen, es sei denn, "zeige archivierte"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Abgebrochen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anzeigt, dass das Ticket storniert wurde.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r>
              <a:tr h="21670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Zielversion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Zielversion des Die Zielversion des Produkts, das die Lieferung des im Ticket enthaltenen Auftrags  enthält.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Lösung gemäß des Ticketauftrags. Das Ergebnis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55" marB="35955" horzOverflow="overflow">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5904840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1"/>
          <p:cNvSpPr>
            <a:spLocks noChangeArrowheads="1"/>
          </p:cNvSpPr>
          <p:nvPr/>
        </p:nvSpPr>
        <p:spPr bwMode="auto">
          <a:xfrm>
            <a:off x="163513" y="4772025"/>
            <a:ext cx="8856662" cy="830263"/>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59395" name="Rectangle 1"/>
          <p:cNvSpPr>
            <a:spLocks noChangeArrowheads="1"/>
          </p:cNvSpPr>
          <p:nvPr/>
        </p:nvSpPr>
        <p:spPr bwMode="auto">
          <a:xfrm>
            <a:off x="152400" y="4772025"/>
            <a:ext cx="8856663" cy="830263"/>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504000" tIns="0" anchor="ct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a:solidFill>
                  <a:srgbClr val="000000"/>
                </a:solidFill>
              </a:rPr>
              <a:t>It is generally advised to split activities so that each unitary one is 1 to 10 days long</a:t>
            </a:r>
            <a:r>
              <a:rPr lang="en-US" sz="1200" dirty="0" smtClean="0">
                <a:solidFill>
                  <a:srgbClr val="000000"/>
                </a:solidFill>
              </a:rPr>
              <a:t>. Shorter </a:t>
            </a:r>
            <a:r>
              <a:rPr lang="en-US" sz="1200" dirty="0">
                <a:solidFill>
                  <a:srgbClr val="000000"/>
                </a:solidFill>
              </a:rPr>
              <a:t>tasks </a:t>
            </a:r>
            <a:endParaRPr lang="en-US"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smtClean="0">
                <a:solidFill>
                  <a:srgbClr val="000000"/>
                </a:solidFill>
              </a:rPr>
              <a:t>will </a:t>
            </a:r>
            <a:r>
              <a:rPr lang="en-US" sz="1200" dirty="0">
                <a:solidFill>
                  <a:srgbClr val="000000"/>
                </a:solidFill>
              </a:rPr>
              <a:t>lead to unnecessary heavy and complex </a:t>
            </a:r>
            <a:r>
              <a:rPr lang="en-US" sz="1200" dirty="0" smtClean="0">
                <a:solidFill>
                  <a:srgbClr val="000000"/>
                </a:solidFill>
              </a:rPr>
              <a:t>planning. Longer </a:t>
            </a:r>
            <a:r>
              <a:rPr lang="en-US" sz="1200" dirty="0">
                <a:solidFill>
                  <a:srgbClr val="000000"/>
                </a:solidFill>
              </a:rPr>
              <a:t>tasks will be difficult to follow and estimate </a:t>
            </a:r>
            <a:endParaRPr lang="en-US"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dirty="0" smtClean="0">
                <a:solidFill>
                  <a:srgbClr val="000000"/>
                </a:solidFill>
              </a:rPr>
              <a:t>in </a:t>
            </a:r>
            <a:r>
              <a:rPr lang="en-US" sz="1200" dirty="0">
                <a:solidFill>
                  <a:srgbClr val="000000"/>
                </a:solidFill>
              </a:rPr>
              <a:t>progress : the resources will have difficulties to estimate left work.</a:t>
            </a:r>
          </a:p>
        </p:txBody>
      </p:sp>
      <p:sp>
        <p:nvSpPr>
          <p:cNvPr id="5939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Aktivität (1/5)</a:t>
            </a:r>
            <a:endParaRPr lang="de-DE" sz="1800" b="1">
              <a:solidFill>
                <a:srgbClr val="000000"/>
              </a:solidFill>
            </a:endParaRPr>
          </a:p>
        </p:txBody>
      </p:sp>
      <p:sp>
        <p:nvSpPr>
          <p:cNvPr id="59400" name="Rectangle 6"/>
          <p:cNvSpPr>
            <a:spLocks noChangeArrowheads="1"/>
          </p:cNvSpPr>
          <p:nvPr/>
        </p:nvSpPr>
        <p:spPr bwMode="auto">
          <a:xfrm>
            <a:off x="0" y="801718"/>
            <a:ext cx="9144000" cy="39724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Eine Aktivität ist eine Art Aufgabe, die geplant werden muss oder die andere Aktivitäten neu gruppiert</a:t>
            </a:r>
            <a:r>
              <a:rPr lang="de-DE" sz="1200" dirty="0" smtClean="0">
                <a:solidFill>
                  <a:srgbClr val="000000"/>
                </a:solidFill>
              </a:rPr>
              <a:t>. Es </a:t>
            </a:r>
            <a:r>
              <a:rPr lang="de-DE" sz="1200" dirty="0">
                <a:solidFill>
                  <a:srgbClr val="000000"/>
                </a:solidFill>
              </a:rPr>
              <a:t>ist in der Regel eine längere Tätigkeit, die einer oder mehreren Ressourcen zugeordnet wird</a:t>
            </a:r>
            <a:r>
              <a:rPr lang="de-DE" sz="1200" dirty="0" smtClean="0">
                <a:solidFill>
                  <a:srgbClr val="000000"/>
                </a:solidFill>
              </a:rPr>
              <a:t>. Aktivitäten </a:t>
            </a:r>
            <a:r>
              <a:rPr lang="de-DE" sz="1200" dirty="0">
                <a:solidFill>
                  <a:srgbClr val="000000"/>
                </a:solidFill>
              </a:rPr>
              <a:t>werden in der Gantt-Planungsansicht angezeigt</a:t>
            </a:r>
            <a:r>
              <a:rPr lang="de-DE" sz="1200" dirty="0" smtClean="0">
                <a:solidFill>
                  <a:srgbClr val="000000"/>
                </a:solidFill>
              </a:rPr>
              <a:t>. z.B</a:t>
            </a:r>
            <a:r>
              <a:rPr lang="de-DE" sz="1200" dirty="0">
                <a:solidFill>
                  <a:srgbClr val="000000"/>
                </a:solidFill>
              </a:rPr>
              <a:t>. können Sie als Aktivitäten verwalten: </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geplante Aufgaben,</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Änderungswünsche,</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Phasen,</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Versionen oder </a:t>
            </a:r>
            <a:r>
              <a:rPr lang="de-DE" sz="1200" dirty="0" smtClean="0">
                <a:solidFill>
                  <a:srgbClr val="000000"/>
                </a:solidFill>
              </a:rPr>
              <a:t>Freigaben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Aktivitäten können Eltern haben, um Aktivitäten neu zu gruppieren. So wird für die Vorgänge ein Projektstrukturplan (PSP-Nummer) ermittelt</a:t>
            </a:r>
            <a:r>
              <a:rPr lang="de-DE" sz="1200" dirty="0" smtClean="0">
                <a:solidFill>
                  <a:srgbClr val="000000"/>
                </a:solidFill>
              </a:rPr>
              <a:t>. Aktivitäten </a:t>
            </a:r>
            <a:r>
              <a:rPr lang="de-DE" sz="1200" dirty="0">
                <a:solidFill>
                  <a:srgbClr val="000000"/>
                </a:solidFill>
              </a:rPr>
              <a:t>können innerhalb ihrer übergeordneten Aktivität in der Gantt-Planungssicht per Ziehen und Ablegen sortiert werden</a:t>
            </a:r>
            <a:r>
              <a:rPr lang="de-DE" sz="1200" dirty="0" smtClean="0">
                <a:solidFill>
                  <a:srgbClr val="000000"/>
                </a:solidFill>
              </a:rPr>
              <a:t>. Die </a:t>
            </a:r>
            <a:r>
              <a:rPr lang="de-DE" sz="1200" dirty="0">
                <a:solidFill>
                  <a:srgbClr val="000000"/>
                </a:solidFill>
              </a:rPr>
              <a:t>übergeordnete Aktivität muss zum selben Projekt gehören</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Ressourcen können Vorgängen zugeordnet werden. Dies bedeutet, dass einige Arbeiten an dieser Aktivität für die Ressourcen geplant sind. Dem Vorgang können nur Ressourcen zugeordnet werden, die vom Projekt des Vorgangs betroffen sind</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Aktivitäten können Vorgänger und Nachfolger haben, um Abhängigkeiten zu erzeugen. Vorgänger und Nachfolger können Aktivitäten, Meilensteine oder Projekte sein</a:t>
            </a:r>
            <a:r>
              <a:rPr lang="de-DE" sz="1200" dirty="0" smtClean="0">
                <a:solidFill>
                  <a:srgbClr val="000000"/>
                </a:solidFill>
              </a:rPr>
              <a:t>. Wenn </a:t>
            </a:r>
            <a:r>
              <a:rPr lang="de-DE" sz="1200" dirty="0">
                <a:solidFill>
                  <a:srgbClr val="000000"/>
                </a:solidFill>
              </a:rPr>
              <a:t>Vorgang A Vorgänger von Vorgang B ist, ist Vorgang B automatisch Nachfolger von Vorgang A. </a:t>
            </a:r>
            <a:r>
              <a:rPr lang="de-DE" sz="1200" dirty="0" smtClean="0">
                <a:solidFill>
                  <a:srgbClr val="000000"/>
                </a:solidFill>
              </a:rPr>
              <a:t>Vorgänger </a:t>
            </a:r>
            <a:r>
              <a:rPr lang="de-DE" sz="1200" dirty="0">
                <a:solidFill>
                  <a:srgbClr val="000000"/>
                </a:solidFill>
              </a:rPr>
              <a:t>und Nachfolger müssen zum selben Projekt gehören oder ein Projekt sein.</a:t>
            </a:r>
          </a:p>
        </p:txBody>
      </p:sp>
      <p:pic>
        <p:nvPicPr>
          <p:cNvPr id="5940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0188" y="4860925"/>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59403"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0188" y="4860925"/>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9404" name="Rectangle 1"/>
          <p:cNvSpPr>
            <a:spLocks noChangeArrowheads="1"/>
          </p:cNvSpPr>
          <p:nvPr/>
        </p:nvSpPr>
        <p:spPr bwMode="auto">
          <a:xfrm>
            <a:off x="163513" y="5700714"/>
            <a:ext cx="8856662" cy="562366"/>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468000" tIns="0" anchor="ctr"/>
          <a:lstStyle/>
          <a:p>
            <a:pPr algn="l"/>
            <a:r>
              <a:rPr lang="de-DE" sz="1200" dirty="0">
                <a:solidFill>
                  <a:srgbClr val="000000"/>
                </a:solidFill>
              </a:rPr>
              <a:t>Indikator : Da die Aktivität "</a:t>
            </a:r>
            <a:r>
              <a:rPr lang="de-DE" sz="1200" dirty="0" err="1">
                <a:solidFill>
                  <a:srgbClr val="000000"/>
                </a:solidFill>
              </a:rPr>
              <a:t>indizierbar</a:t>
            </a:r>
            <a:r>
              <a:rPr lang="de-DE" sz="1200" dirty="0">
                <a:solidFill>
                  <a:srgbClr val="000000"/>
                </a:solidFill>
              </a:rPr>
              <a:t>" ist, sehen Sie links oben ein kleines Icon im Detail einer Position.</a:t>
            </a:r>
          </a:p>
          <a:p>
            <a:r>
              <a:rPr lang="de-DE" sz="1200" dirty="0">
                <a:solidFill>
                  <a:srgbClr val="000000"/>
                </a:solidFill>
              </a:rPr>
              <a:t>Bewegen Sie einfach die Maus über das Symbol, um anzuzeigen, welcher Indikator angehoben wurde.</a:t>
            </a:r>
          </a:p>
        </p:txBody>
      </p:sp>
      <p:pic>
        <p:nvPicPr>
          <p:cNvPr id="59405" name="Picture 8" descr="http://127.0.0.1/projectorriaV3.4/view/css/images/iconAlert3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38734" y="5949326"/>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07"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18325" y="6283325"/>
            <a:ext cx="1828800" cy="4381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59408"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775" y="579755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623299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a:solidFill>
                  <a:srgbClr val="000000"/>
                </a:solidFill>
              </a:rPr>
              <a:t>Aktivität (2/5)</a:t>
            </a:r>
          </a:p>
        </p:txBody>
      </p:sp>
      <p:sp>
        <p:nvSpPr>
          <p:cNvPr id="60419" name="Text Box 3"/>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graphicFrame>
        <p:nvGraphicFramePr>
          <p:cNvPr id="57451" name="Group 107"/>
          <p:cNvGraphicFramePr>
            <a:graphicFrameLocks noGrp="1"/>
          </p:cNvGraphicFramePr>
          <p:nvPr>
            <p:extLst>
              <p:ext uri="{D42A27DB-BD31-4B8C-83A1-F6EECF244321}">
                <p14:modId xmlns:p14="http://schemas.microsoft.com/office/powerpoint/2010/main" val="1288088687"/>
              </p:ext>
            </p:extLst>
          </p:nvPr>
        </p:nvGraphicFramePr>
        <p:xfrm>
          <a:off x="4608202" y="2457792"/>
          <a:ext cx="4521200" cy="4313600"/>
        </p:xfrm>
        <a:graphic>
          <a:graphicData uri="http://schemas.openxmlformats.org/drawingml/2006/table">
            <a:tbl>
              <a:tblPr/>
              <a:tblGrid>
                <a:gridCol w="962062"/>
                <a:gridCol w="3559138"/>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Übergeordnete Aktivität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Übergeordnete Aktivität für Gruppierungszwecke.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8461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Ist-Zustand der Aktivität. Kann mit einem Arbeitsablauf verknüpft werden.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Eine Änderung des Status kann mehrere Auswirkungen haben: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automatisches versenden von E-Mails,</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 aktualisieren „bearbeitet “, „erledigt“ oder „geschlossen“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einige Felder können Pflichtfelder werden (verwandtes Thema sehen).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Ressource, die für die Bearbeitung der Aktivität verantwortlich ist.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Verantwortlich muss eine vom Projekt betroffene Ressource sein.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Abgewickelt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Aktivität berücksichtigt wurde.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Datum der Bearbeitung wird gespeichert. Dies bedeutet in der Regel, dass der Verantwortliche benannt wurde.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um anzuzeigen, dass die Aktivität bearbeitet wurde.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Datum der Fertigstellung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Aktivität archiviert wurde. Die Aktivität erscheint nicht mehr in den Listen, es sei denn, die Option "zeige archiviert"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Abgebrochen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Aktivität abgebrochen wurde.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Zielversion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Zielversion des Produkts, das den Gegenstand der Aktivität liefert.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Tätigkeit mit der Maßnahme durchgeführt wird. Das Ergebnis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51299" name="Group 99"/>
          <p:cNvGraphicFramePr>
            <a:graphicFrameLocks noGrp="1"/>
          </p:cNvGraphicFramePr>
          <p:nvPr>
            <p:extLst>
              <p:ext uri="{D42A27DB-BD31-4B8C-83A1-F6EECF244321}">
                <p14:modId xmlns:p14="http://schemas.microsoft.com/office/powerpoint/2010/main" val="983176510"/>
              </p:ext>
            </p:extLst>
          </p:nvPr>
        </p:nvGraphicFramePr>
        <p:xfrm>
          <a:off x="0" y="2540090"/>
          <a:ext cx="4510870" cy="3184844"/>
        </p:xfrm>
        <a:graphic>
          <a:graphicData uri="http://schemas.openxmlformats.org/drawingml/2006/table">
            <a:tbl>
              <a:tblPr/>
              <a:tblGrid>
                <a:gridCol w="1051076"/>
                <a:gridCol w="3459794"/>
              </a:tblGrid>
              <a:tr h="19684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4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für die Aktivität. Die Referenz wird nach der </a:t>
                      </a: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angezeigt.</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4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von der Aktivität betroffene Projekt. Erforderlich.</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4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Aktivitätsart</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 der Aktivität. </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4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Kurze Beschreibung der Aktivität. Verpflichtend. Kurze Beschreibung der Aktivität. Erforderlich.</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Externe Referenz</a:t>
                      </a: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Externe Referenz des Vorgangs. Freie Eingabe. Kann eine Referenz der Aktivität in einem externen Werkzeug sein.</a:t>
                      </a: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82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Erstellungsdatum</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Erstellungsdatum Wird bei der Erstellung automatisch generiert. </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Kann geändert werden.</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82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Aussteller</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Anwender, der die Aktivität angelegt hat. Kann geändert werden (z.B. wenn der Ersteller nicht der Aussteller ist).</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4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Anforderer</a:t>
                      </a: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Kontakt zum Beginn der Aktivität.</a:t>
                      </a: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4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Ursprung</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Ursprungselement (kann beim Kopieren automatisch eingefügt werden).</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5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der Aktivität. Die Beschreibung kann viele Zeilen haben. Das Feld wird automatisch erweitert.</a:t>
                      </a: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57444" name="Group 100"/>
          <p:cNvGraphicFramePr>
            <a:graphicFrameLocks noGrp="1"/>
          </p:cNvGraphicFramePr>
          <p:nvPr>
            <p:extLst>
              <p:ext uri="{D42A27DB-BD31-4B8C-83A1-F6EECF244321}">
                <p14:modId xmlns:p14="http://schemas.microsoft.com/office/powerpoint/2010/main" val="1898020509"/>
              </p:ext>
            </p:extLst>
          </p:nvPr>
        </p:nvGraphicFramePr>
        <p:xfrm>
          <a:off x="0" y="5790008"/>
          <a:ext cx="4510870" cy="982674"/>
        </p:xfrm>
        <a:graphic>
          <a:graphicData uri="http://schemas.openxmlformats.org/drawingml/2006/table">
            <a:tbl>
              <a:tblPr/>
              <a:tblGrid>
                <a:gridCol w="1401435"/>
                <a:gridCol w="3109435"/>
              </a:tblGrid>
              <a:tr h="19675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60514" name="Picture 1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2650" y="773484"/>
            <a:ext cx="4275138" cy="14255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0515" name="Picture 1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688" y="769998"/>
            <a:ext cx="4286250" cy="17129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6062113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Aktivität (3/5)</a:t>
            </a:r>
            <a:endParaRPr lang="de-DE" sz="1800" b="1">
              <a:solidFill>
                <a:srgbClr val="000000"/>
              </a:solidFill>
            </a:endParaRPr>
          </a:p>
        </p:txBody>
      </p:sp>
      <p:graphicFrame>
        <p:nvGraphicFramePr>
          <p:cNvPr id="52273" name="Group 49"/>
          <p:cNvGraphicFramePr>
            <a:graphicFrameLocks noGrp="1"/>
          </p:cNvGraphicFramePr>
          <p:nvPr>
            <p:extLst>
              <p:ext uri="{D42A27DB-BD31-4B8C-83A1-F6EECF244321}">
                <p14:modId xmlns:p14="http://schemas.microsoft.com/office/powerpoint/2010/main" val="256623772"/>
              </p:ext>
            </p:extLst>
          </p:nvPr>
        </p:nvGraphicFramePr>
        <p:xfrm>
          <a:off x="4625975" y="2470552"/>
          <a:ext cx="4394200" cy="4240966"/>
        </p:xfrm>
        <a:graphic>
          <a:graphicData uri="http://schemas.openxmlformats.org/drawingml/2006/table">
            <a:tbl>
              <a:tblPr/>
              <a:tblGrid>
                <a:gridCol w="906775"/>
                <a:gridCol w="3487425"/>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Ressource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der Ressource, die dem Vorgang zugeordnet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Funktion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Funktion der Ressource bei dieser Zuordnung. Dies bestimmt die täglichen Kosten des Einsatzes.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Kosten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täglichen Kosten des Einsatzes. Wird automatisch aus der Funktion der Ressource aktualisiert.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Bewertung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maximale Rate (in %), um die Ressource auf der Aktivität zu planen. Zum Beispiel, wenn die Rate 50% beträgt, wird die Ressource nicht länger als einen halben Tag für die Aktivität eingeplant.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Assigned Arbeit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Arbeiten, die ursprünglich geplant waren, um die Aufgabe abzuschließen.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 Arbeitsleistung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 Arbeitsleistung, die von der Ressource in seinem Wochenbericht auf dem Bildschirm "echte Arbeitsleistung" eingegeben wurde.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937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Verbleibende Arbeit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Noch anstehende Arbeit um die Aufgabe zu erledigen. Berechnet als "Zugewiesene Arbeit" - "Tatsächliche Arbeit". Muss von der Ressource auf dem Bildschirm "tatsächliche Arbeitsverteilung" aktualisiert werden, um die wirklich geschätzte Arbeit widerzuspiegeln, die zur Erfüllung der Aufgabe erforderlich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 Arbeit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Der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nDie</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neue Gesamtarbeit, die zur Erfüllung der Aufgabe geplant war. "geplante Arbeit" = " tatsächliche Arbeit" + " verbleibende Arbeit“.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7318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Bemerkungen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Irgendein Kommentar zur Beeinflussung. Ist ein Kommentar vorhanden, erscheint dieses Symbol      im Abschnitt Zuordnung und in der Beschreibung der Aktivität auf dem Bildschirm "Tatsächliche Arbeitsverteilung". Wenn Sie mit der Maus über die Beschreibung fahren, wird der Kommentar angezeigt.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61480" name="Rectangle 67"/>
          <p:cNvSpPr>
            <a:spLocks noChangeArrowheads="1"/>
          </p:cNvSpPr>
          <p:nvPr/>
        </p:nvSpPr>
        <p:spPr bwMode="auto">
          <a:xfrm>
            <a:off x="0" y="1518273"/>
            <a:ext cx="4613057" cy="323383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Ressourcen können Vorgängen zugeordnet werden</a:t>
            </a:r>
            <a:r>
              <a:rPr lang="de-DE" sz="1200" dirty="0" smtClean="0">
                <a:solidFill>
                  <a:srgbClr val="000000"/>
                </a:solidFill>
              </a:rPr>
              <a:t>. Klicken Sie auf,    um eine neue Ressource zuzuweisen</a:t>
            </a:r>
            <a:r>
              <a:rPr lang="de-DE" sz="1200" dirty="0">
                <a:solidFill>
                  <a:srgbClr val="000000"/>
                </a:solidFill>
              </a:rPr>
              <a:t>. Es öffnet sich ein </a:t>
            </a:r>
            <a:r>
              <a:rPr lang="de-DE" sz="1200" dirty="0" smtClean="0">
                <a:solidFill>
                  <a:srgbClr val="000000"/>
                </a:solidFill>
              </a:rPr>
              <a:t>Zuordnungsfenster.</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Klicken Sie auf,    um die Zuordnung zu ändern.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Klicken Sie auf,     um die Zuordnung zu löschen. Wenn noch eine offenstehende Arbeiten für eine Zuordnung vorhanden ist, kann diese nicht gelöscht werden.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Es ist </a:t>
            </a:r>
            <a:r>
              <a:rPr lang="de-DE" sz="1200" dirty="0" smtClean="0">
                <a:solidFill>
                  <a:srgbClr val="000000"/>
                </a:solidFill>
              </a:rPr>
              <a:t>natürlich möglich</a:t>
            </a:r>
            <a:r>
              <a:rPr lang="de-DE" sz="1200" dirty="0">
                <a:solidFill>
                  <a:srgbClr val="000000"/>
                </a:solidFill>
              </a:rPr>
              <a:t>, einer Aktivität </a:t>
            </a:r>
            <a:r>
              <a:rPr lang="de-DE" sz="1200" dirty="0" smtClean="0">
                <a:solidFill>
                  <a:srgbClr val="000000"/>
                </a:solidFill>
              </a:rPr>
              <a:t>mehrfach dieselbe </a:t>
            </a:r>
            <a:r>
              <a:rPr lang="de-DE" sz="1200" dirty="0">
                <a:solidFill>
                  <a:srgbClr val="000000"/>
                </a:solidFill>
              </a:rPr>
              <a:t>Ressource </a:t>
            </a:r>
            <a:r>
              <a:rPr lang="de-DE" sz="1200" dirty="0" smtClean="0">
                <a:solidFill>
                  <a:srgbClr val="000000"/>
                </a:solidFill>
              </a:rPr>
              <a:t>zuzuordnen. Dies kann zum Beispiel verwendet werden, um zusätzliche Arbeit hinzuzufügen, ohne die anfängliche Zuordnung zu ändern.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Klicken Sie auf </a:t>
            </a:r>
            <a:r>
              <a:rPr lang="de-DE" sz="1200" dirty="0">
                <a:solidFill>
                  <a:srgbClr val="000000"/>
                </a:solidFill>
              </a:rPr>
              <a:t>den Ressourcennamen, um direkt zur Ressource zu </a:t>
            </a:r>
            <a:r>
              <a:rPr lang="de-DE" sz="1200" dirty="0" smtClean="0">
                <a:solidFill>
                  <a:srgbClr val="000000"/>
                </a:solidFill>
              </a:rPr>
              <a:t>gelangen.</a:t>
            </a:r>
            <a:endParaRPr lang="de-DE" sz="1200" dirty="0">
              <a:solidFill>
                <a:srgbClr val="000000"/>
              </a:solidFill>
            </a:endParaRPr>
          </a:p>
        </p:txBody>
      </p:sp>
      <p:pic>
        <p:nvPicPr>
          <p:cNvPr id="61481" name="Picture 6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3017" y="1778312"/>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1482" name="Picture 6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04750" y="2697474"/>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1483" name="Picture 7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75244" y="2314887"/>
            <a:ext cx="180975" cy="1524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1484" name="Picture 71"/>
          <p:cNvPicPr>
            <a:picLocks noChangeAspect="1" noChangeArrowheads="1"/>
          </p:cNvPicPr>
          <p:nvPr/>
        </p:nvPicPr>
        <p:blipFill>
          <a:blip r:embed="rId6">
            <a:extLst>
              <a:ext uri="{28A0092B-C50C-407E-A947-70E740481C1C}">
                <a14:useLocalDpi xmlns:a14="http://schemas.microsoft.com/office/drawing/2010/main" val="0"/>
              </a:ext>
            </a:extLst>
          </a:blip>
          <a:srcRect t="16446"/>
          <a:stretch>
            <a:fillRect/>
          </a:stretch>
        </p:blipFill>
        <p:spPr bwMode="auto">
          <a:xfrm>
            <a:off x="7461566" y="6138803"/>
            <a:ext cx="196850" cy="163512"/>
          </a:xfrm>
          <a:prstGeom prst="rect">
            <a:avLst/>
          </a:prstGeom>
          <a:noFill/>
          <a:ln>
            <a:noFill/>
          </a:ln>
          <a:effectLst/>
          <a:extLst>
            <a:ext uri="{909E8E84-426E-40dd-AFC4-6F175D3DCCD1}">
              <a14:hiddenFill xmlns:a14="http://schemas.microsoft.com/office/drawing/2010/main">
                <a:blipFill dpi="0" rotWithShape="0">
                  <a:blip/>
                  <a:srcRect t="16446"/>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1485" name="Picture 5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766170"/>
            <a:ext cx="4351338" cy="17002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1486" name="Picture 4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7800" y="761407"/>
            <a:ext cx="4278313" cy="6540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2393641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Funktionen (5/5)</a:t>
            </a:r>
            <a:endParaRPr lang="de-DE" sz="1800" b="1">
              <a:solidFill>
                <a:srgbClr val="000000"/>
              </a:solidFill>
            </a:endParaRPr>
          </a:p>
        </p:txBody>
      </p:sp>
      <p:sp>
        <p:nvSpPr>
          <p:cNvPr id="7171" name="Rectangle 2"/>
          <p:cNvSpPr>
            <a:spLocks noChangeArrowheads="1"/>
          </p:cNvSpPr>
          <p:nvPr/>
        </p:nvSpPr>
        <p:spPr bwMode="auto">
          <a:xfrm>
            <a:off x="0" y="770068"/>
            <a:ext cx="9143999" cy="55592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Andere</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Tagesanzeige mit Übersichtsdaten zum Projekt, Liste der aktuell anstehenden Aufgaben und die Liste der nachzuprüfenden, die Tagesanzeige ist frei konfigurierbar und jeder Bericht kann in </a:t>
            </a:r>
            <a:r>
              <a:rPr lang="de-DE" dirty="0">
                <a:solidFill>
                  <a:srgbClr val="000000"/>
                </a:solidFill>
              </a:rPr>
              <a:t>der </a:t>
            </a:r>
            <a:r>
              <a:rPr lang="de-DE" dirty="0" smtClean="0">
                <a:solidFill>
                  <a:srgbClr val="000000"/>
                </a:solidFill>
              </a:rPr>
              <a:t>Tagesanzeige angezeigt werden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Erweiterte Filterfunktionen mit Sortierfunktion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Verwaltungsfunktionalitäten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Globale </a:t>
            </a:r>
            <a:r>
              <a:rPr lang="de-DE" dirty="0" smtClean="0">
                <a:solidFill>
                  <a:srgbClr val="000000"/>
                </a:solidFill>
              </a:rPr>
              <a:t>Parameterverwaltung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Benutzerparameterverwaltung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Rückverfolgbarkeit </a:t>
            </a:r>
            <a:r>
              <a:rPr lang="de-DE" dirty="0" smtClean="0">
                <a:solidFill>
                  <a:srgbClr val="000000"/>
                </a:solidFill>
              </a:rPr>
              <a:t>jeder </a:t>
            </a:r>
            <a:r>
              <a:rPr lang="de-DE" dirty="0">
                <a:solidFill>
                  <a:srgbClr val="000000"/>
                </a:solidFill>
              </a:rPr>
              <a:t>Aktualisierung von Elementen, </a:t>
            </a:r>
            <a:r>
              <a:rPr lang="de-DE" dirty="0" smtClean="0">
                <a:solidFill>
                  <a:srgbClr val="000000"/>
                </a:solidFill>
              </a:rPr>
              <a:t>indem die Änderungshistorie zu jedem Element </a:t>
            </a:r>
            <a:r>
              <a:rPr lang="de-DE" dirty="0">
                <a:solidFill>
                  <a:srgbClr val="000000"/>
                </a:solidFill>
              </a:rPr>
              <a:t>angezeigt </a:t>
            </a:r>
            <a:r>
              <a:rPr lang="de-DE" dirty="0" smtClean="0">
                <a:solidFill>
                  <a:srgbClr val="000000"/>
                </a:solidFill>
              </a:rPr>
              <a:t>wird</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Verschiedene wählbare Farbthemen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CSV-Export aller </a:t>
            </a:r>
            <a:r>
              <a:rPr lang="de-DE" dirty="0" smtClean="0">
                <a:solidFill>
                  <a:srgbClr val="000000"/>
                </a:solidFill>
              </a:rPr>
              <a:t>Listen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PDF-Export jedes druckbaren Berichts</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Export der </a:t>
            </a:r>
            <a:r>
              <a:rPr lang="de-DE" dirty="0">
                <a:solidFill>
                  <a:srgbClr val="000000"/>
                </a:solidFill>
              </a:rPr>
              <a:t>Planungsdaten XML-</a:t>
            </a:r>
            <a:r>
              <a:rPr lang="de-DE" dirty="0" smtClean="0">
                <a:solidFill>
                  <a:srgbClr val="000000"/>
                </a:solidFill>
              </a:rPr>
              <a:t>Format nach </a:t>
            </a:r>
            <a:r>
              <a:rPr lang="de-DE" dirty="0">
                <a:solidFill>
                  <a:srgbClr val="000000"/>
                </a:solidFill>
              </a:rPr>
              <a:t>MS </a:t>
            </a:r>
            <a:r>
              <a:rPr lang="de-DE" dirty="0" smtClean="0">
                <a:solidFill>
                  <a:srgbClr val="000000"/>
                </a:solidFill>
              </a:rPr>
              <a:t>Project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Mehrsprachig</a:t>
            </a:r>
          </a:p>
          <a:p>
            <a:pPr marL="342900" indent="-336550" algn="l">
              <a:spcBef>
                <a:spcPts val="350"/>
              </a:spcBef>
              <a:buFont typeface="Verdana" charset="0"/>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dirty="0">
              <a:solidFill>
                <a:srgbClr val="000000"/>
              </a:solidFill>
            </a:endParaRPr>
          </a:p>
        </p:txBody>
      </p:sp>
    </p:spTree>
    <p:extLst>
      <p:ext uri="{BB962C8B-B14F-4D97-AF65-F5344CB8AC3E}">
        <p14:creationId xmlns:p14="http://schemas.microsoft.com/office/powerpoint/2010/main" val="1759369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Aktivität (4/5)</a:t>
            </a:r>
            <a:endParaRPr lang="de-DE" sz="1800" b="1">
              <a:solidFill>
                <a:srgbClr val="000000"/>
              </a:solidFill>
            </a:endParaRPr>
          </a:p>
        </p:txBody>
      </p:sp>
      <p:sp>
        <p:nvSpPr>
          <p:cNvPr id="62467" name="Text Box 2"/>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62469" name="Text Box 155"/>
          <p:cNvSpPr txBox="1">
            <a:spLocks noChangeArrowheads="1"/>
          </p:cNvSpPr>
          <p:nvPr/>
        </p:nvSpPr>
        <p:spPr bwMode="auto">
          <a:xfrm>
            <a:off x="134938" y="1858963"/>
            <a:ext cx="8816975" cy="2484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000" smtClean="0">
                <a:solidFill>
                  <a:srgbClr val="000000"/>
                </a:solidFill>
              </a:rPr>
              <a:t>Die Fortschrittsinformationen wirken sich auf die Planungsrechnung aus und werden auch während der Planungsrechnung berechnet.</a:t>
            </a:r>
            <a:endParaRPr lang="de-DE" sz="1000">
              <a:solidFill>
                <a:srgbClr val="000000"/>
              </a:solidFill>
            </a:endParaRPr>
          </a:p>
        </p:txBody>
      </p:sp>
      <p:graphicFrame>
        <p:nvGraphicFramePr>
          <p:cNvPr id="53344" name="Group 96"/>
          <p:cNvGraphicFramePr>
            <a:graphicFrameLocks noGrp="1"/>
          </p:cNvGraphicFramePr>
          <p:nvPr>
            <p:extLst>
              <p:ext uri="{D42A27DB-BD31-4B8C-83A1-F6EECF244321}">
                <p14:modId xmlns:p14="http://schemas.microsoft.com/office/powerpoint/2010/main" val="2383742930"/>
              </p:ext>
            </p:extLst>
          </p:nvPr>
        </p:nvGraphicFramePr>
        <p:xfrm>
          <a:off x="1" y="2149475"/>
          <a:ext cx="9144000" cy="5188268"/>
        </p:xfrm>
        <a:graphic>
          <a:graphicData uri="http://schemas.openxmlformats.org/drawingml/2006/table">
            <a:tbl>
              <a:tblPr/>
              <a:tblGrid>
                <a:gridCol w="1787822"/>
                <a:gridCol w="7356178"/>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lvl="0" algn="l" fontAlgn="b">
                        <a:spcBef>
                          <a:spcPts val="0"/>
                        </a:spcBef>
                      </a:pPr>
                      <a:r>
                        <a:rPr lang="de-DE" sz="800" b="0" i="0" u="none" strike="noStrike" dirty="0">
                          <a:solidFill>
                            <a:srgbClr val="000000"/>
                          </a:solidFill>
                          <a:effectLst/>
                          <a:latin typeface="+mj-lt"/>
                        </a:rPr>
                        <a:t>Gewünschter Starttermin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fontAlgn="ctr"/>
                      <a:r>
                        <a:rPr lang="de-DE" sz="800" b="0" i="0" u="none" strike="noStrike">
                          <a:solidFill>
                            <a:srgbClr val="000000"/>
                          </a:solidFill>
                          <a:effectLst/>
                          <a:latin typeface="Verdana"/>
                        </a:rPr>
                        <a:t>Gewünschter Starttermin.</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lvl="0" algn="l" fontAlgn="b">
                        <a:spcBef>
                          <a:spcPts val="0"/>
                        </a:spcBef>
                      </a:pPr>
                      <a:r>
                        <a:rPr lang="de-DE" sz="800" b="0" i="0" u="none" strike="noStrike" dirty="0">
                          <a:solidFill>
                            <a:srgbClr val="000000"/>
                          </a:solidFill>
                          <a:effectLst/>
                          <a:latin typeface="+mj-lt"/>
                        </a:rPr>
                        <a:t>Gewünschtes Enddatum</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fontAlgn="ctr"/>
                      <a:r>
                        <a:rPr lang="de-DE" sz="800" b="0" i="0" u="none" strike="noStrike">
                          <a:solidFill>
                            <a:srgbClr val="000000"/>
                          </a:solidFill>
                          <a:effectLst/>
                          <a:latin typeface="Verdana"/>
                        </a:rPr>
                        <a:t>Gewünschtes Enddatum.</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lvl="0" algn="l" fontAlgn="b">
                        <a:spcBef>
                          <a:spcPts val="0"/>
                        </a:spcBef>
                      </a:pPr>
                      <a:r>
                        <a:rPr lang="de-DE" sz="800" b="0" i="0" u="none" strike="noStrike" dirty="0">
                          <a:solidFill>
                            <a:srgbClr val="000000"/>
                          </a:solidFill>
                          <a:effectLst/>
                          <a:latin typeface="+mj-lt"/>
                        </a:rPr>
                        <a:t>Gewünschte Dauer</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fontAlgn="ctr"/>
                      <a:r>
                        <a:rPr lang="de-DE" sz="800" b="0" i="0" u="none" strike="noStrike">
                          <a:solidFill>
                            <a:srgbClr val="000000"/>
                          </a:solidFill>
                          <a:effectLst/>
                          <a:latin typeface="Verdana"/>
                        </a:rPr>
                        <a:t>Gewünschte Dauer (in Arbeitstagen).</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lvl="0" algn="l" fontAlgn="b">
                        <a:spcBef>
                          <a:spcPts val="0"/>
                        </a:spcBef>
                      </a:pPr>
                      <a:r>
                        <a:rPr lang="de-DE" sz="800" b="0" i="0" u="none" strike="noStrike" dirty="0">
                          <a:solidFill>
                            <a:srgbClr val="000000"/>
                          </a:solidFill>
                          <a:effectLst/>
                          <a:latin typeface="+mj-lt"/>
                        </a:rPr>
                        <a:t>Bestätigtes Startdatum</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fontAlgn="ctr"/>
                      <a:r>
                        <a:rPr lang="de-DE" sz="800" b="0" i="0" u="none" strike="noStrike">
                          <a:solidFill>
                            <a:srgbClr val="000000"/>
                          </a:solidFill>
                          <a:effectLst/>
                          <a:latin typeface="Verdana"/>
                        </a:rPr>
                        <a:t>Bestätigter Starttermin: Die Aktivität sollte nicht später beginnen.</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lvl="0" algn="l" fontAlgn="b">
                        <a:spcBef>
                          <a:spcPts val="0"/>
                        </a:spcBef>
                      </a:pPr>
                      <a:r>
                        <a:rPr lang="de-DE" sz="800" b="0" i="0" u="none" strike="noStrike">
                          <a:solidFill>
                            <a:srgbClr val="000000"/>
                          </a:solidFill>
                          <a:effectLst/>
                          <a:latin typeface="+mj-lt"/>
                        </a:rPr>
                        <a:t>Bestätigtes Enddatum</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fontAlgn="ctr"/>
                      <a:r>
                        <a:rPr lang="de-DE" sz="800" b="0" i="0" u="none" strike="noStrike">
                          <a:solidFill>
                            <a:srgbClr val="000000"/>
                          </a:solidFill>
                          <a:effectLst/>
                          <a:latin typeface="Verdana"/>
                        </a:rPr>
                        <a:t>Bestätigtes Endedatum: Aktivität soll nicht später enden.</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lvl="0" algn="l" fontAlgn="b">
                        <a:spcBef>
                          <a:spcPts val="0"/>
                        </a:spcBef>
                      </a:pPr>
                      <a:r>
                        <a:rPr lang="de-DE" sz="800" b="0" i="0" u="none" strike="noStrike">
                          <a:solidFill>
                            <a:srgbClr val="000000"/>
                          </a:solidFill>
                          <a:effectLst/>
                          <a:latin typeface="+mj-lt"/>
                        </a:rPr>
                        <a:t>Bestätigte Dauer</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fontAlgn="ctr"/>
                      <a:r>
                        <a:rPr lang="de-DE" sz="800" b="0" i="0" u="none" strike="noStrike" dirty="0">
                          <a:solidFill>
                            <a:srgbClr val="000000"/>
                          </a:solidFill>
                          <a:effectLst/>
                          <a:latin typeface="Verdana"/>
                        </a:rPr>
                        <a:t>Bestätigte Dauer: Die Aktivität sollte nicht länger dauern.</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lvl="0" algn="l" fontAlgn="b">
                        <a:spcBef>
                          <a:spcPts val="0"/>
                        </a:spcBef>
                      </a:pPr>
                      <a:r>
                        <a:rPr lang="de-DE" sz="800" b="0" i="0" u="none" strike="noStrike" dirty="0">
                          <a:solidFill>
                            <a:srgbClr val="000000"/>
                          </a:solidFill>
                          <a:effectLst/>
                          <a:latin typeface="+mj-lt"/>
                        </a:rPr>
                        <a:t>Bestätigte Arbeit / Kosten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Verbindliche Arbeit / Kosten: Die Gesamtarbeit / Kosten der Tätigkeit sollten nicht höher sein.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lvl="0" algn="l" fontAlgn="b">
                        <a:spcBef>
                          <a:spcPts val="0"/>
                        </a:spcBef>
                      </a:pPr>
                      <a:r>
                        <a:rPr lang="de-DE" sz="800" b="0" i="0" u="none" strike="noStrike" dirty="0">
                          <a:solidFill>
                            <a:srgbClr val="000000"/>
                          </a:solidFill>
                          <a:effectLst/>
                          <a:latin typeface="+mj-lt"/>
                        </a:rPr>
                        <a:t>Beauftragte Arbeiten / Kosten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Summe aller zugeordneten Arbeiten / Kosten für die Zuordnungen zum Vorgang.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206375">
                <a:tc>
                  <a:txBody>
                    <a:bodyPr/>
                    <a:lstStyle/>
                    <a:p>
                      <a:pPr lvl="0" algn="l" fontAlgn="b">
                        <a:spcBef>
                          <a:spcPts val="0"/>
                        </a:spcBef>
                      </a:pPr>
                      <a:r>
                        <a:rPr lang="de-DE" sz="800" b="0" i="0" u="none" strike="noStrike" dirty="0">
                          <a:solidFill>
                            <a:srgbClr val="000000"/>
                          </a:solidFill>
                          <a:effectLst/>
                          <a:latin typeface="+mj-lt"/>
                        </a:rPr>
                        <a:t>Geplanter Starttermin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Berechnetes Startdatum unter Berücksichtigung aller Einschränkungen (siehe entsprechendes Thema).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lvl="0" algn="l" fontAlgn="b">
                        <a:spcBef>
                          <a:spcPts val="0"/>
                        </a:spcBef>
                      </a:pPr>
                      <a:r>
                        <a:rPr lang="de-DE" sz="800" b="0" i="0" u="none" strike="noStrike" dirty="0">
                          <a:solidFill>
                            <a:srgbClr val="000000"/>
                          </a:solidFill>
                          <a:effectLst/>
                          <a:latin typeface="+mj-lt"/>
                        </a:rPr>
                        <a:t>Geplantes Enddatum</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Berechnetes Enddatum unter Berücksichtigung aller Einschränkungen (siehe entsprechendes Thema).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320675">
                <a:tc>
                  <a:txBody>
                    <a:bodyPr/>
                    <a:lstStyle/>
                    <a:p>
                      <a:pPr lvl="0" algn="l" fontAlgn="b">
                        <a:spcBef>
                          <a:spcPts val="0"/>
                        </a:spcBef>
                      </a:pPr>
                      <a:r>
                        <a:rPr lang="de-DE" sz="800" b="0" i="0" u="none" strike="noStrike" dirty="0">
                          <a:solidFill>
                            <a:srgbClr val="000000"/>
                          </a:solidFill>
                          <a:effectLst/>
                          <a:latin typeface="+mj-lt"/>
                        </a:rPr>
                        <a:t>Geplante Dauer</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Berechnete Dauer unter Berücksichtigung aller Einschränkungen (siehe entsprechendes Thema). Schreibgeschützt.</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"geplante Dauer" = "geplantes Enddatum" - "geplantes Startdatum" (in Arbeitstagen, unabhängig von der Auslastung)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a:solidFill>
                            <a:srgbClr val="000000"/>
                          </a:solidFill>
                          <a:effectLst/>
                          <a:latin typeface="+mj-lt"/>
                        </a:rPr>
                        <a:t>Geplante Arbeit / Kosten</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Kalkulierter Gesamtaufwand / Kostenaufwand zur Erledigung der Aufgabe. Schreibgeschützt. "geplant" = "echt" + " übrig".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a:solidFill>
                            <a:srgbClr val="000000"/>
                          </a:solidFill>
                          <a:effectLst/>
                          <a:latin typeface="+mj-lt"/>
                        </a:rPr>
                        <a:t>Realer Starttermin</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Datum des ersten von einer Ressource eingegebenen realen Arbeitseinsatzes auf dem Bildschirm "Echte Arbeitszuteilung".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a:solidFill>
                            <a:srgbClr val="000000"/>
                          </a:solidFill>
                          <a:effectLst/>
                          <a:latin typeface="+mj-lt"/>
                        </a:rPr>
                        <a:t>Reales Enddatum</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Wenn die Aktivität "erledigt" ist, wird das Datum der letzten von einer Ressource auf dem Bildschirm "Echte Arbeitszuteilung" eingegeben.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a:solidFill>
                            <a:srgbClr val="000000"/>
                          </a:solidFill>
                          <a:effectLst/>
                          <a:latin typeface="+mj-lt"/>
                        </a:rPr>
                        <a:t>Reale Dauer</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Berechnete Dauer „Echtzeit“ = „Echt Enddatum“ - „real Startdatum“ (in Arbeitstagen). Schreibgeschützt.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a:solidFill>
                            <a:srgbClr val="000000"/>
                          </a:solidFill>
                          <a:effectLst/>
                          <a:latin typeface="+mj-lt"/>
                        </a:rPr>
                        <a:t>Echte Arbeit / Kosten</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Summe aller tatsächlich für die Tätigkeit aufgewendeten Arbeiten / Kosten, die von den Ressourcen auf dem Bildschirm "Echte Arbeitszuweisung" eingegeben werden.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a:solidFill>
                            <a:srgbClr val="000000"/>
                          </a:solidFill>
                          <a:effectLst/>
                          <a:latin typeface="+mj-lt"/>
                        </a:rPr>
                        <a:t>Linke Arbeit / Kosten</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Verbleibende Arbeit / Kosten, um die Aktivität abzuschließen. Summe der verbleibenden Arbeit / Kosten für die Aufträge auf der Aktivität. Schreibgeschützt.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a:solidFill>
                            <a:srgbClr val="000000"/>
                          </a:solidFill>
                          <a:effectLst/>
                          <a:latin typeface="+mj-lt"/>
                        </a:rPr>
                        <a:t>Priorität</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Priorität der Aktivität. Kleinere vorrangige Aktivitäten sind zunächst geplant (siehe entsprechendes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a:solidFill>
                            <a:srgbClr val="000000"/>
                          </a:solidFill>
                          <a:effectLst/>
                          <a:latin typeface="+mj-lt"/>
                        </a:rPr>
                        <a:t>Planung</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Planungsmodus für die Aktivität, der die Art und Weise erzwingt, wie die Aktivität geplant wird (siehe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Projektstrukturplan</a:t>
                      </a:r>
                      <a:endParaRPr lang="de-DE" sz="800" b="0" i="0" u="none" strike="noStrike" dirty="0">
                        <a:solidFill>
                          <a:srgbClr val="000000"/>
                        </a:solidFill>
                        <a:effectLst/>
                        <a:latin typeface="+mj-lt"/>
                      </a:endParaRP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Projektstrukturplan. Hierarchische Position der Aktivität in der globalen Planung.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a:solidFill>
                            <a:srgbClr val="000000"/>
                          </a:solidFill>
                          <a:effectLst/>
                          <a:latin typeface="+mj-lt"/>
                        </a:rPr>
                        <a:t>Fortschritt</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Tatsächlicher Fortschritt der Arbeit an der Aktivität, in Prozent. Fortschritt = "echte Arbeit" / "geplante Arbeit" * 100.</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algn="l" fontAlgn="ctr"/>
                      <a:r>
                        <a:rPr lang="de-DE" sz="800" b="0" i="0" u="none" strike="noStrike" dirty="0">
                          <a:solidFill>
                            <a:srgbClr val="000000"/>
                          </a:solidFill>
                          <a:effectLst/>
                          <a:latin typeface="+mj-lt"/>
                        </a:rPr>
                        <a:t>Erwartet</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Erwarteter Arbeitsfortschritt in Prozent. Erwartet = "echte Arbeit" / "validierte Arbeit" * 100.</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62544" name="Rectangle 334"/>
          <p:cNvSpPr>
            <a:spLocks noChangeArrowheads="1"/>
          </p:cNvSpPr>
          <p:nvPr/>
        </p:nvSpPr>
        <p:spPr bwMode="auto">
          <a:xfrm>
            <a:off x="5412512" y="2333625"/>
            <a:ext cx="3719332" cy="584776"/>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l"/>
            <a:r>
              <a:rPr lang="de-DE" sz="800" dirty="0">
                <a:solidFill>
                  <a:srgbClr val="000000"/>
                </a:solidFill>
              </a:rPr>
              <a:t>Einer der drei Werte wird automatisch berechnet, so dass :</a:t>
            </a:r>
          </a:p>
          <a:p>
            <a:pPr algn="l"/>
            <a:r>
              <a:rPr lang="de-DE" sz="800" dirty="0">
                <a:solidFill>
                  <a:srgbClr val="000000"/>
                </a:solidFill>
              </a:rPr>
              <a:t> "Enddatum" = "Startdatum" + "Dauer" (in Arbeitstagen</a:t>
            </a:r>
            <a:r>
              <a:rPr lang="de-DE" sz="800" dirty="0" smtClean="0">
                <a:solidFill>
                  <a:srgbClr val="000000"/>
                </a:solidFill>
              </a:rPr>
              <a:t>); Standardmäßig </a:t>
            </a:r>
            <a:r>
              <a:rPr lang="de-DE" sz="800" dirty="0">
                <a:solidFill>
                  <a:srgbClr val="000000"/>
                </a:solidFill>
              </a:rPr>
              <a:t>wird die Dauer berechnet (es werden die drei Werte eingegeben).</a:t>
            </a:r>
          </a:p>
        </p:txBody>
      </p:sp>
      <p:sp>
        <p:nvSpPr>
          <p:cNvPr id="62545" name="Rectangle 336"/>
          <p:cNvSpPr>
            <a:spLocks noChangeArrowheads="1"/>
          </p:cNvSpPr>
          <p:nvPr/>
        </p:nvSpPr>
        <p:spPr bwMode="auto">
          <a:xfrm>
            <a:off x="5412512" y="2925763"/>
            <a:ext cx="3724096" cy="584776"/>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l"/>
            <a:r>
              <a:rPr lang="de-DE" sz="800" dirty="0">
                <a:solidFill>
                  <a:srgbClr val="000000"/>
                </a:solidFill>
              </a:rPr>
              <a:t>Einer der drei Werte wird automatisch berechnet, so dass :</a:t>
            </a:r>
          </a:p>
          <a:p>
            <a:pPr algn="l"/>
            <a:r>
              <a:rPr lang="de-DE" sz="800" dirty="0">
                <a:solidFill>
                  <a:srgbClr val="000000"/>
                </a:solidFill>
              </a:rPr>
              <a:t> "Enddatum" = "Startdatum" + "Dauer" (in Arbeitstagen</a:t>
            </a:r>
            <a:r>
              <a:rPr lang="de-DE" sz="800" dirty="0" smtClean="0">
                <a:solidFill>
                  <a:srgbClr val="000000"/>
                </a:solidFill>
              </a:rPr>
              <a:t>); Standardmäßig </a:t>
            </a:r>
            <a:r>
              <a:rPr lang="de-DE" sz="800" dirty="0">
                <a:solidFill>
                  <a:srgbClr val="000000"/>
                </a:solidFill>
              </a:rPr>
              <a:t>wird die Dauer berechnet (es werden die drei Werte eingegeben).</a:t>
            </a:r>
            <a:endParaRPr lang="de-DE" sz="800" dirty="0" smtClean="0">
              <a:solidFill>
                <a:srgbClr val="000000"/>
              </a:solidFill>
            </a:endParaRPr>
          </a:p>
        </p:txBody>
      </p:sp>
      <p:pic>
        <p:nvPicPr>
          <p:cNvPr id="62546" name="Picture 8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0025" y="850900"/>
            <a:ext cx="8532813" cy="104298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2003542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Aktivität (5/5)</a:t>
            </a:r>
            <a:endParaRPr lang="de-DE" sz="1800" b="1" dirty="0">
              <a:solidFill>
                <a:srgbClr val="000000"/>
              </a:solidFill>
            </a:endParaRPr>
          </a:p>
        </p:txBody>
      </p:sp>
      <p:graphicFrame>
        <p:nvGraphicFramePr>
          <p:cNvPr id="36915" name="Group 51"/>
          <p:cNvGraphicFramePr>
            <a:graphicFrameLocks noGrp="1"/>
          </p:cNvGraphicFramePr>
          <p:nvPr>
            <p:extLst>
              <p:ext uri="{D42A27DB-BD31-4B8C-83A1-F6EECF244321}">
                <p14:modId xmlns:p14="http://schemas.microsoft.com/office/powerpoint/2010/main" val="503201120"/>
              </p:ext>
            </p:extLst>
          </p:nvPr>
        </p:nvGraphicFramePr>
        <p:xfrm>
          <a:off x="4579938" y="1609725"/>
          <a:ext cx="4394200" cy="996950"/>
        </p:xfrm>
        <a:graphic>
          <a:graphicData uri="http://schemas.openxmlformats.org/drawingml/2006/table">
            <a:tbl>
              <a:tblPr/>
              <a:tblGrid>
                <a:gridCol w="863600"/>
                <a:gridCol w="3530600"/>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"Aktivität" "Meilenstein" oder "Projekt".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Die ID des Vorgängers oder Nachfolgers.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95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Name des Vorgängers oder Nachfolgers.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des Vorgängers oder Nachfolgers</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63512" name="Text Box 44"/>
          <p:cNvSpPr txBox="1">
            <a:spLocks noChangeArrowheads="1"/>
          </p:cNvSpPr>
          <p:nvPr/>
        </p:nvSpPr>
        <p:spPr bwMode="auto">
          <a:xfrm>
            <a:off x="200025" y="1448603"/>
            <a:ext cx="4133850" cy="39724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smtClean="0">
                <a:solidFill>
                  <a:srgbClr val="000000"/>
                </a:solidFill>
              </a:rPr>
              <a:t>Aktivitäten können Vorgänger und Nachfolger haben, um Abhängigkeiten zu erzeugen. </a:t>
            </a:r>
          </a:p>
          <a:p>
            <a:pPr algn="l" eaLnBrk="1" hangingPunct="1">
              <a:buClrTx/>
              <a:buFontTx/>
              <a:buNone/>
            </a:pPr>
            <a:r>
              <a:rPr lang="de-DE" sz="1200" dirty="0" smtClean="0">
                <a:solidFill>
                  <a:srgbClr val="000000"/>
                </a:solidFill>
              </a:rPr>
              <a:t>Vorgänger und Nachfolger können Aktivitäten, Meilensteine oder Projekte sein.</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Klicken Sie auf den entsprechenden Abschnitt, </a:t>
            </a:r>
            <a:r>
              <a:rPr lang="de-DE" sz="1200" dirty="0" smtClean="0">
                <a:solidFill>
                  <a:srgbClr val="000000"/>
                </a:solidFill>
              </a:rPr>
              <a:t>  um </a:t>
            </a:r>
            <a:r>
              <a:rPr lang="de-DE" sz="1200" dirty="0">
                <a:solidFill>
                  <a:srgbClr val="000000"/>
                </a:solidFill>
              </a:rPr>
              <a:t>einen Vorgänger oder Nachfolger hinzuzufügen.</a:t>
            </a:r>
          </a:p>
          <a:p>
            <a:pPr algn="l" eaLnBrk="1" hangingPunct="1">
              <a:buClrTx/>
              <a:buFontTx/>
              <a:buNone/>
            </a:pPr>
            <a:r>
              <a:rPr lang="de-DE" sz="1200" dirty="0">
                <a:solidFill>
                  <a:srgbClr val="000000"/>
                </a:solidFill>
              </a:rPr>
              <a:t>Ein Dialogfenster "Vorgänger hinzufügen" oder "Nachfolger hinzufügen" wird angezeigt</a:t>
            </a:r>
            <a:r>
              <a:rPr lang="de-DE" sz="1200" dirty="0" smtClean="0">
                <a:solidFill>
                  <a:srgbClr val="000000"/>
                </a:solidFill>
              </a:rPr>
              <a:t>.</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Wählen Sie den Typ des Elements, das Sie als Vorgänger oder Nachfolger hinzufügen möchten. </a:t>
            </a:r>
          </a:p>
          <a:p>
            <a:pPr algn="l" eaLnBrk="1" hangingPunct="1">
              <a:buClrTx/>
              <a:buFontTx/>
              <a:buNone/>
            </a:pPr>
            <a:r>
              <a:rPr lang="de-DE" sz="1200" dirty="0">
                <a:solidFill>
                  <a:srgbClr val="000000"/>
                </a:solidFill>
              </a:rPr>
              <a:t>Die folgende Liste wird dann automatisch aktualisiert. </a:t>
            </a:r>
            <a:r>
              <a:rPr lang="de-DE" sz="1200" dirty="0" smtClean="0">
                <a:solidFill>
                  <a:srgbClr val="000000"/>
                </a:solidFill>
              </a:rPr>
              <a:t>Wählen </a:t>
            </a:r>
            <a:r>
              <a:rPr lang="de-DE" sz="1200" dirty="0">
                <a:solidFill>
                  <a:srgbClr val="000000"/>
                </a:solidFill>
              </a:rPr>
              <a:t>Sie das Element in der Liste aus und bestätigen Sie (OK)</a:t>
            </a:r>
            <a:r>
              <a:rPr lang="de-DE" sz="1200" dirty="0" smtClean="0">
                <a:solidFill>
                  <a:srgbClr val="000000"/>
                </a:solidFill>
              </a:rPr>
              <a:t>. </a:t>
            </a:r>
            <a:endParaRPr lang="de-DE" sz="1200" dirty="0">
              <a:solidFill>
                <a:srgbClr val="000000"/>
              </a:solidFill>
            </a:endParaRPr>
          </a:p>
          <a:p>
            <a:pPr algn="l" eaLnBrk="1" hangingPunct="1">
              <a:buClrTx/>
              <a:buFontTx/>
              <a:buNone/>
            </a:pPr>
            <a:r>
              <a:rPr lang="de-DE" sz="1200" dirty="0">
                <a:solidFill>
                  <a:srgbClr val="000000"/>
                </a:solidFill>
              </a:rPr>
              <a:t>Eine mehrzeilige Auswahl ist mit der Taste [CTRL] beim anklicken möglich. </a:t>
            </a:r>
            <a:r>
              <a:rPr lang="de-DE" sz="1200" dirty="0" smtClean="0">
                <a:solidFill>
                  <a:srgbClr val="000000"/>
                </a:solidFill>
              </a:rPr>
              <a:t>Rekursive </a:t>
            </a:r>
            <a:r>
              <a:rPr lang="de-DE" sz="1200" dirty="0">
                <a:solidFill>
                  <a:srgbClr val="000000"/>
                </a:solidFill>
              </a:rPr>
              <a:t>Schleifen werden beim Speichern gesteuert</a:t>
            </a:r>
            <a:r>
              <a:rPr lang="de-DE" sz="1200" dirty="0" smtClean="0">
                <a:solidFill>
                  <a:srgbClr val="000000"/>
                </a:solidFill>
              </a:rPr>
              <a:t>.</a:t>
            </a: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Klicken </a:t>
            </a:r>
            <a:r>
              <a:rPr lang="de-DE" sz="1200" dirty="0">
                <a:solidFill>
                  <a:srgbClr val="000000"/>
                </a:solidFill>
              </a:rPr>
              <a:t>Sie auf</a:t>
            </a:r>
            <a:r>
              <a:rPr lang="de-DE" sz="1200" dirty="0" smtClean="0">
                <a:solidFill>
                  <a:srgbClr val="000000"/>
                </a:solidFill>
              </a:rPr>
              <a:t>,     </a:t>
            </a:r>
            <a:r>
              <a:rPr lang="de-DE" sz="1200" dirty="0">
                <a:solidFill>
                  <a:srgbClr val="000000"/>
                </a:solidFill>
              </a:rPr>
              <a:t>um die entsprechende Beziehung zu löschen.</a:t>
            </a:r>
          </a:p>
        </p:txBody>
      </p:sp>
      <p:pic>
        <p:nvPicPr>
          <p:cNvPr id="63513" name="Picture 4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93706" y="2443163"/>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3514" name="Picture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16922" y="5005381"/>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3515" name="Text Box 49"/>
          <p:cNvSpPr txBox="1">
            <a:spLocks noChangeArrowheads="1"/>
          </p:cNvSpPr>
          <p:nvPr/>
        </p:nvSpPr>
        <p:spPr bwMode="auto">
          <a:xfrm>
            <a:off x="222250" y="5487988"/>
            <a:ext cx="8539163"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pPr>
            <a:r>
              <a:rPr lang="de-DE" sz="1200" dirty="0" smtClean="0">
                <a:solidFill>
                  <a:srgbClr val="000000"/>
                </a:solidFill>
              </a:rPr>
              <a:t>Wenn ein Vorläufer-Aktivität von B-Aktivität ist, ist B-Aktivität automatisch Nachfolger Aktivität A. </a:t>
            </a:r>
          </a:p>
          <a:p>
            <a:pPr algn="l" eaLnBrk="1" hangingPunct="1">
              <a:buClrTx/>
              <a:buFontTx/>
              <a:buNone/>
            </a:pPr>
            <a:r>
              <a:rPr lang="de-DE" sz="1200" dirty="0" smtClean="0">
                <a:solidFill>
                  <a:srgbClr val="000000"/>
                </a:solidFill>
              </a:rPr>
              <a:t>Vorgänger und Nachfolger müssen zum selben Projekt gehören, oder ein Projekt.</a:t>
            </a:r>
          </a:p>
          <a:p>
            <a:pPr algn="l" eaLnBrk="1" hangingPunct="1">
              <a:buClrTx/>
              <a:buFontTx/>
              <a:buNone/>
            </a:pPr>
            <a:r>
              <a:rPr lang="de-DE" sz="1200" dirty="0" smtClean="0">
                <a:solidFill>
                  <a:srgbClr val="000000"/>
                </a:solidFill>
              </a:rPr>
              <a:t>Klicken Sie auf den Namen eines Vorgänger- oder Nachfolger wird direkt an ihn bewegen.</a:t>
            </a:r>
            <a:endParaRPr lang="de-DE" sz="1200" dirty="0">
              <a:solidFill>
                <a:srgbClr val="000000"/>
              </a:solidFill>
            </a:endParaRPr>
          </a:p>
        </p:txBody>
      </p:sp>
      <p:pic>
        <p:nvPicPr>
          <p:cNvPr id="63516" name="Picture 3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08513" y="2713038"/>
            <a:ext cx="4335462" cy="22828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63517" name="AutoShape 7"/>
          <p:cNvSpPr>
            <a:spLocks/>
          </p:cNvSpPr>
          <p:nvPr/>
        </p:nvSpPr>
        <p:spPr bwMode="auto">
          <a:xfrm flipH="1">
            <a:off x="4213225" y="2519363"/>
            <a:ext cx="42863" cy="2179637"/>
          </a:xfrm>
          <a:prstGeom prst="accentCallout2">
            <a:avLst>
              <a:gd name="adj1" fmla="val 5241"/>
              <a:gd name="adj2" fmla="val -177778"/>
              <a:gd name="adj3" fmla="val 5241"/>
              <a:gd name="adj4" fmla="val -485185"/>
              <a:gd name="adj5" fmla="val 61398"/>
              <a:gd name="adj6" fmla="val -792593"/>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63518" name="Picture 3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0975" y="946150"/>
            <a:ext cx="4303713" cy="4889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3519" name="Picture 3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8038" y="936625"/>
            <a:ext cx="4289425" cy="4889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2793409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1"/>
          <p:cNvSpPr>
            <a:spLocks noChangeArrowheads="1"/>
          </p:cNvSpPr>
          <p:nvPr/>
        </p:nvSpPr>
        <p:spPr bwMode="auto">
          <a:xfrm>
            <a:off x="163513" y="5492751"/>
            <a:ext cx="8856662" cy="1258888"/>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08000" tIns="93600" rIns="36000" anchor="t"/>
          <a:lstStyle/>
          <a:p>
            <a:pPr lvl="1" algn="l"/>
            <a:r>
              <a:rPr lang="de-DE" sz="1200" dirty="0">
                <a:solidFill>
                  <a:srgbClr val="000000"/>
                </a:solidFill>
              </a:rPr>
              <a:t>Kennzeichen: Da der Meilenstein "</a:t>
            </a:r>
            <a:r>
              <a:rPr lang="de-DE" sz="1200" dirty="0" err="1">
                <a:solidFill>
                  <a:srgbClr val="000000"/>
                </a:solidFill>
              </a:rPr>
              <a:t>indizierbar</a:t>
            </a:r>
            <a:r>
              <a:rPr lang="de-DE" sz="1200" dirty="0">
                <a:solidFill>
                  <a:srgbClr val="000000"/>
                </a:solidFill>
              </a:rPr>
              <a:t>" ist, sehen Sie links oben ein kleines Symbol im Detail einer </a:t>
            </a:r>
            <a:endParaRPr lang="de-DE" sz="1200" dirty="0" smtClean="0">
              <a:solidFill>
                <a:srgbClr val="000000"/>
              </a:solidFill>
            </a:endParaRPr>
          </a:p>
          <a:p>
            <a:pPr lvl="1" algn="l"/>
            <a:r>
              <a:rPr lang="de-DE" sz="1200" dirty="0" smtClean="0">
                <a:solidFill>
                  <a:srgbClr val="000000"/>
                </a:solidFill>
              </a:rPr>
              <a:t>Position. Bewegen </a:t>
            </a:r>
            <a:r>
              <a:rPr lang="de-DE" sz="1200" dirty="0">
                <a:solidFill>
                  <a:srgbClr val="000000"/>
                </a:solidFill>
              </a:rPr>
              <a:t>Sie einfach die Maus über das Symbol, um anzuzeigen, welcher Indikator angehoben </a:t>
            </a:r>
            <a:endParaRPr lang="de-DE" sz="1200" dirty="0" smtClean="0">
              <a:solidFill>
                <a:srgbClr val="000000"/>
              </a:solidFill>
            </a:endParaRPr>
          </a:p>
          <a:p>
            <a:pPr lvl="1" algn="l"/>
            <a:r>
              <a:rPr lang="de-DE" sz="1200" dirty="0" smtClean="0">
                <a:solidFill>
                  <a:srgbClr val="000000"/>
                </a:solidFill>
              </a:rPr>
              <a:t>wurde</a:t>
            </a:r>
            <a:r>
              <a:rPr lang="de-DE" sz="1200" dirty="0">
                <a:solidFill>
                  <a:srgbClr val="000000"/>
                </a:solidFill>
              </a:rPr>
              <a:t>.</a:t>
            </a:r>
          </a:p>
        </p:txBody>
      </p:sp>
      <p:sp>
        <p:nvSpPr>
          <p:cNvPr id="64515"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Meilenstein (1/4)</a:t>
            </a:r>
            <a:endParaRPr lang="de-DE" sz="1800" b="1" dirty="0">
              <a:solidFill>
                <a:srgbClr val="000000"/>
              </a:solidFill>
            </a:endParaRPr>
          </a:p>
        </p:txBody>
      </p:sp>
      <p:sp>
        <p:nvSpPr>
          <p:cNvPr id="64517" name="Rectangle 6"/>
          <p:cNvSpPr>
            <a:spLocks noChangeArrowheads="1"/>
          </p:cNvSpPr>
          <p:nvPr/>
        </p:nvSpPr>
        <p:spPr bwMode="auto">
          <a:xfrm>
            <a:off x="0" y="998538"/>
            <a:ext cx="9144000" cy="21258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Ein Meilenstein ist ein Kennzeichen in der Planung, um auf wichtige Termine hinzuweisen.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Meilensteine werden häufig zur Überprüfung von Lieferterminen verwendet.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Sie können auch verwendet werden, um den Übergang von einer Phase zur nächsten hervorzuheben.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Im Gegensatz zu Aktivitäten haben Meilensteine keine Dauer und keine Arbeit</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In </a:t>
            </a:r>
            <a:r>
              <a:rPr lang="de-DE" sz="1200" dirty="0" err="1">
                <a:solidFill>
                  <a:srgbClr val="000000"/>
                </a:solidFill>
              </a:rPr>
              <a:t>ProjeQtOr</a:t>
            </a:r>
            <a:r>
              <a:rPr lang="de-DE" sz="1200" dirty="0">
                <a:solidFill>
                  <a:srgbClr val="000000"/>
                </a:solidFill>
              </a:rPr>
              <a:t> gibt es zwei Haupttypen von Meilensteinen in Abhängigkeit vom gewählten </a:t>
            </a:r>
            <a:r>
              <a:rPr lang="de-DE" sz="1200" dirty="0" smtClean="0">
                <a:solidFill>
                  <a:srgbClr val="000000"/>
                </a:solidFill>
              </a:rPr>
              <a:t>Planungsmodus:</a:t>
            </a:r>
            <a:endParaRPr lang="de-DE" sz="1200" dirty="0">
              <a:solidFill>
                <a:srgbClr val="000000"/>
              </a:solidFill>
            </a:endParaRP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a:t>
            </a:r>
            <a:r>
              <a:rPr lang="de-DE" sz="1200" b="1" dirty="0">
                <a:solidFill>
                  <a:srgbClr val="000000"/>
                </a:solidFill>
              </a:rPr>
              <a:t>gleitender Meilenstein</a:t>
            </a:r>
            <a:r>
              <a:rPr lang="de-DE" sz="1200" dirty="0">
                <a:solidFill>
                  <a:srgbClr val="000000"/>
                </a:solidFill>
              </a:rPr>
              <a:t>: Der Meilenstein wird automatisch verschoben, um Abhängigkeiten zu berücksichtigen,</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a:solidFill>
                  <a:srgbClr val="000000"/>
                </a:solidFill>
              </a:rPr>
              <a:t> fester Meilenstein </a:t>
            </a:r>
            <a:r>
              <a:rPr lang="de-DE" sz="1200" dirty="0">
                <a:solidFill>
                  <a:srgbClr val="000000"/>
                </a:solidFill>
              </a:rPr>
              <a:t>: Der Meilenstein wird in der Planung fixiert, ohne Berücksichtigung von Vorgängerabhängigkeiten. Diese Art von Meilenstein ist z.B. interessant, um den Starttermin für einige Aufgaben festzulegen</a:t>
            </a:r>
            <a:r>
              <a:rPr lang="de-DE" sz="1200" dirty="0" smtClean="0">
                <a:solidFill>
                  <a:srgbClr val="000000"/>
                </a:solidFill>
              </a:rPr>
              <a:t>.</a:t>
            </a:r>
            <a:endParaRPr lang="de-DE" sz="1200" dirty="0">
              <a:solidFill>
                <a:srgbClr val="000000"/>
              </a:solidFill>
            </a:endParaRPr>
          </a:p>
        </p:txBody>
      </p:sp>
      <p:pic>
        <p:nvPicPr>
          <p:cNvPr id="64519" name="Picture 8" descr="http://127.0.0.1/projectorriaV3.4/view/css/images/iconAlert3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8575" y="594677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1"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0950" y="6219825"/>
            <a:ext cx="1828800" cy="4381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4522"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775" y="579755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138352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Meilenstein</a:t>
            </a:r>
            <a:r>
              <a:rPr lang="en-US" sz="1800" b="1" dirty="0" smtClean="0">
                <a:solidFill>
                  <a:srgbClr val="000000"/>
                </a:solidFill>
              </a:rPr>
              <a:t> </a:t>
            </a:r>
            <a:r>
              <a:rPr lang="en-US" sz="1800" b="1" dirty="0">
                <a:solidFill>
                  <a:srgbClr val="000000"/>
                </a:solidFill>
              </a:rPr>
              <a:t>(2/4)</a:t>
            </a:r>
          </a:p>
        </p:txBody>
      </p:sp>
      <p:graphicFrame>
        <p:nvGraphicFramePr>
          <p:cNvPr id="62564" name="Group 100"/>
          <p:cNvGraphicFramePr>
            <a:graphicFrameLocks noGrp="1"/>
          </p:cNvGraphicFramePr>
          <p:nvPr>
            <p:extLst>
              <p:ext uri="{D42A27DB-BD31-4B8C-83A1-F6EECF244321}">
                <p14:modId xmlns:p14="http://schemas.microsoft.com/office/powerpoint/2010/main" val="1796129878"/>
              </p:ext>
            </p:extLst>
          </p:nvPr>
        </p:nvGraphicFramePr>
        <p:xfrm>
          <a:off x="4633913" y="2505075"/>
          <a:ext cx="4394200" cy="3602495"/>
        </p:xfrm>
        <a:graphic>
          <a:graphicData uri="http://schemas.openxmlformats.org/drawingml/2006/table">
            <a:tbl>
              <a:tblPr/>
              <a:tblGrid>
                <a:gridCol w="935037"/>
                <a:gridCol w="3459163"/>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9" marB="3600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9" marB="3600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Übergeordnete Aktivität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9" marB="3600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Übergeordnete Aktivität für Gruppierungszwecke. </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7308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9" marB="3600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de-DE" sz="800" b="0" i="0" u="none" strike="noStrike" dirty="0">
                          <a:solidFill>
                            <a:srgbClr val="000000"/>
                          </a:solidFill>
                          <a:effectLst/>
                          <a:latin typeface="+mj-lt"/>
                        </a:rPr>
                        <a:t>Ist-Status des Meilensteins. Kann mit einem Workflow verknüpft werden</a:t>
                      </a:r>
                      <a:r>
                        <a:rPr lang="de-DE" sz="800" b="0" i="0" u="none" strike="noStrike" dirty="0" smtClean="0">
                          <a:solidFill>
                            <a:srgbClr val="000000"/>
                          </a:solidFill>
                          <a:effectLst/>
                          <a:latin typeface="+mj-lt"/>
                        </a:rPr>
                        <a:t>. </a:t>
                      </a:r>
                      <a:r>
                        <a:rPr lang="de-DE" sz="800" b="0" i="0" u="none" strike="noStrike" kern="1200" dirty="0" smtClean="0">
                          <a:solidFill>
                            <a:srgbClr val="000000"/>
                          </a:solidFill>
                          <a:effectLst/>
                          <a:latin typeface="+mn-lt"/>
                          <a:ea typeface="+mn-ea"/>
                          <a:cs typeface="+mn-cs"/>
                        </a:rPr>
                        <a:t>Eine Änderung des Status kann mehrere Auswirkungen haben:</a:t>
                      </a:r>
                    </a:p>
                    <a:p>
                      <a:pPr marL="171450" marR="0" indent="-171450" algn="l" defTabSz="914400" rtl="0" eaLnBrk="1" fontAlgn="b" latinLnBrk="0" hangingPunct="1">
                        <a:lnSpc>
                          <a:spcPct val="100000"/>
                        </a:lnSpc>
                        <a:spcBef>
                          <a:spcPts val="0"/>
                        </a:spcBef>
                        <a:spcAft>
                          <a:spcPts val="0"/>
                        </a:spcAft>
                        <a:buClrTx/>
                        <a:buSzTx/>
                        <a:buFont typeface="Arial"/>
                        <a:buChar char="•"/>
                        <a:tabLst/>
                        <a:defRPr/>
                      </a:pPr>
                      <a:r>
                        <a:rPr lang="de-DE" sz="800" b="0" i="0" u="none" strike="noStrike" kern="1200" dirty="0" smtClean="0">
                          <a:solidFill>
                            <a:srgbClr val="000000"/>
                          </a:solidFill>
                          <a:effectLst/>
                          <a:latin typeface="+mn-lt"/>
                          <a:ea typeface="+mn-ea"/>
                          <a:cs typeface="+mn-cs"/>
                        </a:rPr>
                        <a:t>Automatisches Versenden von E-Mails,</a:t>
                      </a:r>
                    </a:p>
                    <a:p>
                      <a:pPr marL="171450" marR="0" indent="-171450" algn="l" defTabSz="914400" rtl="0" eaLnBrk="1" fontAlgn="b" latinLnBrk="0" hangingPunct="1">
                        <a:lnSpc>
                          <a:spcPct val="100000"/>
                        </a:lnSpc>
                        <a:spcBef>
                          <a:spcPts val="0"/>
                        </a:spcBef>
                        <a:spcAft>
                          <a:spcPts val="0"/>
                        </a:spcAft>
                        <a:buClrTx/>
                        <a:buSzTx/>
                        <a:buFont typeface="Arial"/>
                        <a:buChar char="•"/>
                        <a:tabLst/>
                        <a:defRPr/>
                      </a:pPr>
                      <a:r>
                        <a:rPr lang="de-DE" sz="800" b="0" i="0" u="none" strike="noStrike" kern="1200" dirty="0" smtClean="0">
                          <a:solidFill>
                            <a:srgbClr val="000000"/>
                          </a:solidFill>
                          <a:effectLst/>
                          <a:latin typeface="+mn-lt"/>
                          <a:ea typeface="+mn-ea"/>
                          <a:cs typeface="+mn-cs"/>
                        </a:rPr>
                        <a:t>Automatische Aktualisierung von "Bearbeitet", "Erledigt" oder "Abgeschlossen“,</a:t>
                      </a:r>
                    </a:p>
                    <a:p>
                      <a:pPr marL="171450" marR="0" indent="-171450" algn="l" defTabSz="914400" rtl="0" eaLnBrk="1" fontAlgn="b" latinLnBrk="0" hangingPunct="1">
                        <a:lnSpc>
                          <a:spcPct val="100000"/>
                        </a:lnSpc>
                        <a:spcBef>
                          <a:spcPts val="0"/>
                        </a:spcBef>
                        <a:spcAft>
                          <a:spcPts val="0"/>
                        </a:spcAft>
                        <a:buClrTx/>
                        <a:buSzTx/>
                        <a:buFont typeface="Arial"/>
                        <a:buChar char="•"/>
                        <a:tabLst/>
                        <a:defRPr/>
                      </a:pPr>
                      <a:r>
                        <a:rPr lang="de-DE" sz="800" b="0" i="0" u="none" strike="noStrike" kern="1200" dirty="0" smtClean="0">
                          <a:solidFill>
                            <a:srgbClr val="000000"/>
                          </a:solidFill>
                          <a:effectLst/>
                          <a:latin typeface="+mn-lt"/>
                          <a:ea typeface="+mn-ea"/>
                          <a:cs typeface="+mn-cs"/>
                        </a:rPr>
                        <a:t>einige Felder können obligatorisch werden (siehe verwandtes Thema).</a:t>
                      </a:r>
                    </a:p>
                    <a:p>
                      <a:pPr algn="l" fontAlgn="b"/>
                      <a:endParaRPr lang="de-DE" sz="800" b="0" i="0" u="none" strike="noStrike" dirty="0">
                        <a:solidFill>
                          <a:srgbClr val="000000"/>
                        </a:solidFill>
                        <a:effectLst/>
                        <a:latin typeface="+mj-lt"/>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9" marB="3600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de-DE" sz="800" b="0" i="0" u="none" strike="noStrike" kern="1200" dirty="0" smtClean="0">
                          <a:solidFill>
                            <a:srgbClr val="000000"/>
                          </a:solidFill>
                          <a:effectLst/>
                          <a:latin typeface="+mn-lt"/>
                          <a:ea typeface="+mn-ea"/>
                          <a:cs typeface="+mn-cs"/>
                        </a:rPr>
                        <a:t>Ressource, die für die Behandlung des Meilensteins verantwortlich ist.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Bearbeitet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9" marB="3600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smtClean="0">
                          <a:solidFill>
                            <a:srgbClr val="000000"/>
                          </a:solidFill>
                          <a:effectLst/>
                          <a:latin typeface="+mj-lt"/>
                        </a:rPr>
                        <a:t>Kennzeichen, das angibt, dass der Meilenstein in die Berechnung einbezogen wurde. Das Datum der Bearbeitung wird gespeichert.</a:t>
                      </a:r>
                    </a:p>
                    <a:p>
                      <a:pPr algn="l" fontAlgn="b"/>
                      <a:r>
                        <a:rPr lang="de-DE" sz="800" b="0" i="0" u="none" strike="noStrike" dirty="0" smtClean="0">
                          <a:solidFill>
                            <a:srgbClr val="000000"/>
                          </a:solidFill>
                          <a:effectLst/>
                          <a:latin typeface="+mj-lt"/>
                        </a:rPr>
                        <a:t>Dies bedeutet in der Regel, dass ein Verantwortlicher benannt wurde. </a:t>
                      </a:r>
                      <a:endParaRPr lang="de-DE" sz="800" b="0" i="0" u="none" strike="noStrike" dirty="0">
                        <a:solidFill>
                          <a:srgbClr val="000000"/>
                        </a:solidFill>
                        <a:effectLst/>
                        <a:latin typeface="+mj-lt"/>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964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9" marB="3600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smtClean="0">
                          <a:solidFill>
                            <a:srgbClr val="000000"/>
                          </a:solidFill>
                          <a:effectLst/>
                          <a:latin typeface="+mj-lt"/>
                        </a:rPr>
                        <a:t>Kennzeichen, das angibt, dass der Meilenstein erreicht wurde.</a:t>
                      </a:r>
                    </a:p>
                    <a:p>
                      <a:pPr algn="l" fontAlgn="b"/>
                      <a:r>
                        <a:rPr lang="de-DE" sz="800" b="0" i="0" u="none" strike="noStrike" dirty="0" smtClean="0">
                          <a:solidFill>
                            <a:srgbClr val="000000"/>
                          </a:solidFill>
                          <a:effectLst/>
                          <a:latin typeface="+mj-lt"/>
                        </a:rPr>
                        <a:t>Das Datum der Fertigstellung wird gespeichert.</a:t>
                      </a:r>
                      <a:endParaRPr lang="de-DE" sz="800" b="0" i="0" u="none" strike="noStrike" dirty="0">
                        <a:solidFill>
                          <a:srgbClr val="000000"/>
                        </a:solidFill>
                        <a:effectLst/>
                        <a:latin typeface="+mj-lt"/>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9" marB="3600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smtClean="0">
                          <a:solidFill>
                            <a:srgbClr val="000000"/>
                          </a:solidFill>
                          <a:effectLst/>
                          <a:latin typeface="+mj-lt"/>
                        </a:rPr>
                        <a:t>Kennzeichen, das angibt, dass der Meilenstein archiviert wird. Der Meilenstein erscheint nicht mehr in den Listen, es sei denn, "Zeige geschlossen" ist angekreuzt.</a:t>
                      </a:r>
                      <a:endParaRPr lang="de-DE" sz="800" b="0" i="0" u="none" strike="noStrike" dirty="0">
                        <a:solidFill>
                          <a:srgbClr val="000000"/>
                        </a:solidFill>
                        <a:effectLst/>
                        <a:latin typeface="+mj-lt"/>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Abgebrochen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smtClean="0">
                          <a:solidFill>
                            <a:srgbClr val="000000"/>
                          </a:solidFill>
                          <a:effectLst/>
                          <a:latin typeface="+mj-lt"/>
                        </a:rPr>
                        <a:t>Kennzeichen als Meilenstein wird gelöscht..</a:t>
                      </a:r>
                      <a:endParaRPr lang="de-DE" sz="800" b="0" i="0" u="none" strike="noStrike" dirty="0">
                        <a:solidFill>
                          <a:srgbClr val="000000"/>
                        </a:solidFill>
                        <a:effectLst/>
                        <a:latin typeface="+mj-lt"/>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7135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Zielversion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5" marB="3599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smtClean="0">
                          <a:solidFill>
                            <a:srgbClr val="000000"/>
                          </a:solidFill>
                          <a:effectLst/>
                          <a:latin typeface="+mj-lt"/>
                        </a:rPr>
                        <a:t>Die Zielversion des Projekts, das das Ergebnis des Meilensteins liefern soll.</a:t>
                      </a:r>
                      <a:endParaRPr lang="de-DE" sz="800" b="0" i="0" u="none" strike="noStrike" dirty="0">
                        <a:solidFill>
                          <a:srgbClr val="000000"/>
                        </a:solidFill>
                        <a:effectLst/>
                        <a:latin typeface="+mj-lt"/>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9" marB="3600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smtClean="0">
                          <a:solidFill>
                            <a:srgbClr val="000000"/>
                          </a:solidFill>
                          <a:effectLst/>
                          <a:latin typeface="+mj-lt"/>
                        </a:rPr>
                        <a:t>Vollständige Beschreibung der Behandlung am Meilenstein.</a:t>
                      </a:r>
                    </a:p>
                    <a:p>
                      <a:pPr algn="l" fontAlgn="b"/>
                      <a:r>
                        <a:rPr lang="de-DE" sz="800" b="0" i="0" u="none" strike="noStrike" dirty="0" smtClean="0">
                          <a:solidFill>
                            <a:srgbClr val="000000"/>
                          </a:solidFill>
                          <a:effectLst/>
                          <a:latin typeface="+mj-lt"/>
                        </a:rPr>
                        <a:t>Das Ergebnis kann viele Zeilen haben. Das Feld wird automatisch erweitert.</a:t>
                      </a:r>
                      <a:endParaRPr lang="de-DE" sz="800" b="0" i="0" u="none" strike="noStrike" dirty="0">
                        <a:solidFill>
                          <a:srgbClr val="000000"/>
                        </a:solidFill>
                        <a:effectLst/>
                        <a:latin typeface="+mj-lt"/>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1042" name="Group 274"/>
          <p:cNvGraphicFramePr>
            <a:graphicFrameLocks noGrp="1"/>
          </p:cNvGraphicFramePr>
          <p:nvPr>
            <p:extLst>
              <p:ext uri="{D42A27DB-BD31-4B8C-83A1-F6EECF244321}">
                <p14:modId xmlns:p14="http://schemas.microsoft.com/office/powerpoint/2010/main" val="1746921693"/>
              </p:ext>
            </p:extLst>
          </p:nvPr>
        </p:nvGraphicFramePr>
        <p:xfrm>
          <a:off x="123825" y="2508250"/>
          <a:ext cx="4394200" cy="1967320"/>
        </p:xfrm>
        <a:graphic>
          <a:graphicData uri="http://schemas.openxmlformats.org/drawingml/2006/table">
            <a:tbl>
              <a:tblPr/>
              <a:tblGrid>
                <a:gridCol w="1082675"/>
                <a:gridCol w="3311525"/>
              </a:tblGrid>
              <a:tr h="19627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52" marB="3595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mj-lt"/>
                          <a:cs typeface="Arial" charset="0"/>
                        </a:rPr>
                        <a:t>Beschreibung</a:t>
                      </a:r>
                    </a:p>
                  </a:txBody>
                  <a:tcPr marL="72000" marR="72000" marT="35952" marB="3595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0084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5952" marB="3595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Eindeutige Id für den Meilenstein. Die Referenz wird nach der ID angezeigt. </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7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5952" marB="3595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mj-lt"/>
                        </a:rPr>
                        <a:t>Das vom Meilenstein betroffene Projekt. </a:t>
                      </a:r>
                      <a:r>
                        <a:rPr lang="de-DE" sz="800" b="0" i="0" u="none" strike="noStrike" dirty="0" smtClean="0">
                          <a:solidFill>
                            <a:srgbClr val="000000"/>
                          </a:solidFill>
                          <a:effectLst/>
                          <a:latin typeface="+mj-lt"/>
                        </a:rPr>
                        <a:t>Verbindlich.</a:t>
                      </a:r>
                      <a:endParaRPr lang="de-DE" sz="800" b="0" i="0" u="none" strike="noStrike" dirty="0">
                        <a:solidFill>
                          <a:srgbClr val="000000"/>
                        </a:solidFill>
                        <a:effectLst/>
                        <a:latin typeface="+mj-lt"/>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816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Milestone-Typ</a:t>
                      </a:r>
                    </a:p>
                  </a:txBody>
                  <a:tcPr marL="72000" marR="72000" marT="35952" marB="3595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Art des Meilensteins. </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7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52" marB="3595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mj-lt"/>
                        </a:rPr>
                        <a:t>Kurze Beschreibung des Meilensteins. </a:t>
                      </a:r>
                      <a:r>
                        <a:rPr lang="de-DE" sz="800" b="0" i="0" u="none" strike="noStrike" dirty="0" smtClean="0">
                          <a:solidFill>
                            <a:srgbClr val="000000"/>
                          </a:solidFill>
                          <a:effectLst/>
                          <a:latin typeface="+mj-lt"/>
                        </a:rPr>
                        <a:t>Verbindlich.</a:t>
                      </a:r>
                      <a:endParaRPr lang="de-DE" sz="800" b="0" i="0" u="none" strike="noStrike" dirty="0">
                        <a:solidFill>
                          <a:srgbClr val="000000"/>
                        </a:solidFill>
                        <a:effectLst/>
                        <a:latin typeface="+mj-lt"/>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060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Erstellungsdatum</a:t>
                      </a:r>
                    </a:p>
                  </a:txBody>
                  <a:tcPr marL="72000" marR="72000" marT="35952" marB="3595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Erstellungsdatum Wird bei der Erstellung automatisch generiert. </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0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Aussteller</a:t>
                      </a:r>
                    </a:p>
                  </a:txBody>
                  <a:tcPr marL="72000" marR="72000" marT="35952" marB="3595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Kann geändert werden.</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9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Ursprung</a:t>
                      </a:r>
                    </a:p>
                  </a:txBody>
                  <a:tcPr marL="72000" marR="72000" marT="35961" marB="3596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Benutzer, der den Meilenstein angelegt hat. </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4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52" marB="3595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mj-lt"/>
                        </a:rPr>
                        <a:t>Kann geändert werden (z.B. wenn der Ersteller nicht der Aussteller ist).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230"/>
          <p:cNvGraphicFramePr>
            <a:graphicFrameLocks noGrp="1"/>
          </p:cNvGraphicFramePr>
          <p:nvPr>
            <p:extLst>
              <p:ext uri="{D42A27DB-BD31-4B8C-83A1-F6EECF244321}">
                <p14:modId xmlns:p14="http://schemas.microsoft.com/office/powerpoint/2010/main" val="708023900"/>
              </p:ext>
            </p:extLst>
          </p:nvPr>
        </p:nvGraphicFramePr>
        <p:xfrm>
          <a:off x="129469" y="4635862"/>
          <a:ext cx="4394200" cy="1105520"/>
        </p:xfrm>
        <a:graphic>
          <a:graphicData uri="http://schemas.openxmlformats.org/drawingml/2006/table">
            <a:tbl>
              <a:tblPr/>
              <a:tblGrid>
                <a:gridCol w="1149719"/>
                <a:gridCol w="3244481"/>
              </a:tblGrid>
              <a:tr h="19621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65628" name="Picture 9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625" y="957263"/>
            <a:ext cx="4267200" cy="14398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5629" name="Picture 9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5188" y="955675"/>
            <a:ext cx="4275137" cy="14636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39218653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Meilenstein (3/4)</a:t>
            </a:r>
            <a:endParaRPr lang="de-DE" sz="1800" b="1">
              <a:solidFill>
                <a:srgbClr val="000000"/>
              </a:solidFill>
            </a:endParaRPr>
          </a:p>
        </p:txBody>
      </p:sp>
      <p:graphicFrame>
        <p:nvGraphicFramePr>
          <p:cNvPr id="163022" name="Group 206"/>
          <p:cNvGraphicFramePr>
            <a:graphicFrameLocks noGrp="1"/>
          </p:cNvGraphicFramePr>
          <p:nvPr>
            <p:extLst>
              <p:ext uri="{D42A27DB-BD31-4B8C-83A1-F6EECF244321}">
                <p14:modId xmlns:p14="http://schemas.microsoft.com/office/powerpoint/2010/main" val="2198482207"/>
              </p:ext>
            </p:extLst>
          </p:nvPr>
        </p:nvGraphicFramePr>
        <p:xfrm>
          <a:off x="256822" y="1855788"/>
          <a:ext cx="6419850" cy="1926021"/>
        </p:xfrm>
        <a:graphic>
          <a:graphicData uri="http://schemas.openxmlformats.org/drawingml/2006/table">
            <a:tbl>
              <a:tblPr/>
              <a:tblGrid>
                <a:gridCol w="1255713"/>
                <a:gridCol w="5164137"/>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Erwünschter Fälligkeitstermin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Erwünschter Endtermin.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Validiertes Fälligkeitsdatum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Bestätigtes Endedatum: Meilenstein soll nicht später enden.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Geplantes Fälligkeitsdatum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Berechnetes Enddatum unter Berücksichtigung aller Einschränkungen (siehe entsprechendes Thema). Schreibgeschützt.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Fälligkeitsdatum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Echtes Enddatum, wenn der Meilenstein auf "erledigt" gesetzt ist.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Planung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Planungsmodus für den Meilenstein, der die Planung des Meilensteins erzwingt (siehe entsprechendes Thema).</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7" marB="3602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r h="2492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Projektstrukturplan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Projektstrukturplan. Hierarchische Position der Aktivität in der globalen Planung.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66589" name="Text Box 190"/>
          <p:cNvSpPr txBox="1">
            <a:spLocks noChangeArrowheads="1"/>
          </p:cNvSpPr>
          <p:nvPr/>
        </p:nvSpPr>
        <p:spPr bwMode="auto">
          <a:xfrm>
            <a:off x="782638" y="479425"/>
            <a:ext cx="1550987" cy="303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b="1" smtClean="0">
                <a:solidFill>
                  <a:schemeClr val="bg2"/>
                </a:solidFill>
              </a:rPr>
              <a:t>Fortschritt</a:t>
            </a:r>
            <a:endParaRPr lang="de-DE" b="1">
              <a:solidFill>
                <a:schemeClr val="bg2"/>
              </a:solidFill>
            </a:endParaRPr>
          </a:p>
        </p:txBody>
      </p:sp>
      <p:pic>
        <p:nvPicPr>
          <p:cNvPr id="66590" name="Picture 9" descr="iconMilestone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7338" y="231775"/>
            <a:ext cx="3238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91" name="Picture 3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1463" y="962025"/>
            <a:ext cx="8542337" cy="6254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5040958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3"/>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graphicFrame>
        <p:nvGraphicFramePr>
          <p:cNvPr id="164918" name="Group 54"/>
          <p:cNvGraphicFramePr>
            <a:graphicFrameLocks noGrp="1"/>
          </p:cNvGraphicFramePr>
          <p:nvPr>
            <p:extLst>
              <p:ext uri="{D42A27DB-BD31-4B8C-83A1-F6EECF244321}">
                <p14:modId xmlns:p14="http://schemas.microsoft.com/office/powerpoint/2010/main" val="888189413"/>
              </p:ext>
            </p:extLst>
          </p:nvPr>
        </p:nvGraphicFramePr>
        <p:xfrm>
          <a:off x="4510088" y="4246563"/>
          <a:ext cx="4394200" cy="996950"/>
        </p:xfrm>
        <a:graphic>
          <a:graphicData uri="http://schemas.openxmlformats.org/drawingml/2006/table">
            <a:tbl>
              <a:tblPr/>
              <a:tblGrid>
                <a:gridCol w="863600"/>
                <a:gridCol w="3530600"/>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Aktivität, "Meilenstein" oder "Projekt".</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Die ID des Vorgängers oder Nachfolgers.</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95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Name des Vorgängers oder Nachfolgers.</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mj-lt"/>
                        </a:rPr>
                        <a:t>Ist-Status des Vorgängers oder Nachfolgers.</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67608" name="Text Box 45"/>
          <p:cNvSpPr txBox="1">
            <a:spLocks noChangeArrowheads="1"/>
          </p:cNvSpPr>
          <p:nvPr/>
        </p:nvSpPr>
        <p:spPr bwMode="auto">
          <a:xfrm>
            <a:off x="200025" y="1547813"/>
            <a:ext cx="4133850" cy="39724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Meilensteine können Vorgänger und Nachfolger haben, um Abhängigkeiten zu erzeugen. </a:t>
            </a:r>
          </a:p>
          <a:p>
            <a:pPr algn="l" eaLnBrk="1" hangingPunct="1">
              <a:buClrTx/>
              <a:buFontTx/>
              <a:buNone/>
            </a:pPr>
            <a:r>
              <a:rPr lang="de-DE" sz="1200" dirty="0">
                <a:solidFill>
                  <a:srgbClr val="000000"/>
                </a:solidFill>
              </a:rPr>
              <a:t>Vorgänger und Nachfolger können Aktivitäten, Meilensteine oder Projekte sein.</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Klicken Sie auf den entsprechenden Abschnitt, </a:t>
            </a:r>
            <a:endParaRPr lang="de-DE" sz="1200" dirty="0" smtClean="0">
              <a:solidFill>
                <a:srgbClr val="000000"/>
              </a:solidFill>
            </a:endParaRPr>
          </a:p>
          <a:p>
            <a:pPr algn="l" eaLnBrk="1" hangingPunct="1">
              <a:buClrTx/>
              <a:buFontTx/>
              <a:buNone/>
            </a:pPr>
            <a:r>
              <a:rPr lang="de-DE" sz="1200" dirty="0" smtClean="0">
                <a:solidFill>
                  <a:srgbClr val="000000"/>
                </a:solidFill>
              </a:rPr>
              <a:t>um </a:t>
            </a:r>
            <a:r>
              <a:rPr lang="de-DE" sz="1200" dirty="0">
                <a:solidFill>
                  <a:srgbClr val="000000"/>
                </a:solidFill>
              </a:rPr>
              <a:t>einen Vorgänger oder Nachfolger hinzuzufügen.</a:t>
            </a:r>
          </a:p>
          <a:p>
            <a:pPr algn="l" eaLnBrk="1" hangingPunct="1">
              <a:buClrTx/>
              <a:buFontTx/>
              <a:buNone/>
            </a:pPr>
            <a:r>
              <a:rPr lang="de-DE" sz="1200" dirty="0">
                <a:solidFill>
                  <a:srgbClr val="000000"/>
                </a:solidFill>
              </a:rPr>
              <a:t>Ein </a:t>
            </a:r>
            <a:r>
              <a:rPr lang="de-DE" sz="1200" dirty="0" smtClean="0">
                <a:solidFill>
                  <a:srgbClr val="000000"/>
                </a:solidFill>
              </a:rPr>
              <a:t>Dialogfenster </a:t>
            </a:r>
            <a:r>
              <a:rPr lang="de-DE" sz="1200" dirty="0">
                <a:solidFill>
                  <a:srgbClr val="000000"/>
                </a:solidFill>
              </a:rPr>
              <a:t>"Vorgänger hinzufügen" oder "Nachfolger hinzufügen" wird angezeigt. </a:t>
            </a:r>
            <a:r>
              <a:rPr lang="de-DE" sz="1200" dirty="0" smtClean="0">
                <a:solidFill>
                  <a:srgbClr val="000000"/>
                </a:solidFill>
              </a:rPr>
              <a:t>Wählen </a:t>
            </a:r>
            <a:r>
              <a:rPr lang="de-DE" sz="1200" dirty="0">
                <a:solidFill>
                  <a:srgbClr val="000000"/>
                </a:solidFill>
              </a:rPr>
              <a:t>Sie den Typ des Elements, das Sie als Vorgänger oder Nachfolger hinzufügen möchten. </a:t>
            </a:r>
            <a:r>
              <a:rPr lang="de-DE" sz="1200" dirty="0" smtClean="0">
                <a:solidFill>
                  <a:srgbClr val="000000"/>
                </a:solidFill>
              </a:rPr>
              <a:t>Die </a:t>
            </a:r>
            <a:r>
              <a:rPr lang="de-DE" sz="1200" dirty="0">
                <a:solidFill>
                  <a:srgbClr val="000000"/>
                </a:solidFill>
              </a:rPr>
              <a:t>folgende Liste wird dann automatisch aktualisiert. </a:t>
            </a:r>
            <a:r>
              <a:rPr lang="de-DE" sz="1200" dirty="0" smtClean="0">
                <a:solidFill>
                  <a:srgbClr val="000000"/>
                </a:solidFill>
              </a:rPr>
              <a:t>Wählen </a:t>
            </a:r>
            <a:r>
              <a:rPr lang="de-DE" sz="1200" dirty="0">
                <a:solidFill>
                  <a:srgbClr val="000000"/>
                </a:solidFill>
              </a:rPr>
              <a:t>Sie das Element in der Liste aus und bestätigen Sie (OK)</a:t>
            </a:r>
            <a:r>
              <a:rPr lang="de-DE" sz="1200" dirty="0" smtClean="0">
                <a:solidFill>
                  <a:srgbClr val="000000"/>
                </a:solidFill>
              </a:rPr>
              <a:t>. Eine </a:t>
            </a:r>
            <a:r>
              <a:rPr lang="de-DE" sz="1200" dirty="0">
                <a:solidFill>
                  <a:srgbClr val="000000"/>
                </a:solidFill>
              </a:rPr>
              <a:t>mehrzeilige Auswahl ist mit der </a:t>
            </a:r>
            <a:r>
              <a:rPr lang="de-DE" sz="1200" dirty="0" smtClean="0">
                <a:solidFill>
                  <a:srgbClr val="000000"/>
                </a:solidFill>
              </a:rPr>
              <a:t>Taste [Strg] </a:t>
            </a:r>
            <a:r>
              <a:rPr lang="de-DE" sz="1200" dirty="0">
                <a:solidFill>
                  <a:srgbClr val="000000"/>
                </a:solidFill>
              </a:rPr>
              <a:t>beim Klicken möglich. </a:t>
            </a:r>
            <a:r>
              <a:rPr lang="de-DE" sz="1200" dirty="0" smtClean="0">
                <a:solidFill>
                  <a:srgbClr val="000000"/>
                </a:solidFill>
              </a:rPr>
              <a:t>Rekursive </a:t>
            </a:r>
            <a:r>
              <a:rPr lang="de-DE" sz="1200" dirty="0">
                <a:solidFill>
                  <a:srgbClr val="000000"/>
                </a:solidFill>
              </a:rPr>
              <a:t>Schleifen werden beim Speichern gesteuert</a:t>
            </a:r>
            <a:r>
              <a:rPr lang="de-DE" sz="1200" dirty="0" smtClean="0">
                <a:solidFill>
                  <a:srgbClr val="000000"/>
                </a:solidFill>
              </a:rPr>
              <a:t>. </a:t>
            </a:r>
          </a:p>
          <a:p>
            <a:pPr algn="l" eaLnBrk="1" hangingPunct="1">
              <a:buClrTx/>
              <a:buFontTx/>
              <a:buNone/>
            </a:pPr>
            <a:r>
              <a:rPr lang="de-DE" sz="1200" dirty="0" smtClean="0">
                <a:solidFill>
                  <a:srgbClr val="000000"/>
                </a:solidFill>
              </a:rPr>
              <a:t>Klicken Sie auf,    um die </a:t>
            </a:r>
            <a:r>
              <a:rPr lang="de-DE" sz="1200" dirty="0">
                <a:solidFill>
                  <a:srgbClr val="000000"/>
                </a:solidFill>
              </a:rPr>
              <a:t>entsprechende Beziehung  </a:t>
            </a:r>
            <a:r>
              <a:rPr lang="de-DE" sz="1200" dirty="0" smtClean="0">
                <a:solidFill>
                  <a:srgbClr val="000000"/>
                </a:solidFill>
              </a:rPr>
              <a:t>zu löschen.</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Wenn Vorgang A Vorgänger von Vorgang B ist, ist Vorgang B automatisch Nachfolger von Vorgang A. </a:t>
            </a:r>
          </a:p>
        </p:txBody>
      </p:sp>
      <p:pic>
        <p:nvPicPr>
          <p:cNvPr id="67609" name="Picture 4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73475" y="2538413"/>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67610" name="Picture 4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7610" y="4559124"/>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67611" name="Text Box 49"/>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Meilenstein (4/4)</a:t>
            </a:r>
            <a:endParaRPr lang="de-DE" sz="1800" b="1">
              <a:solidFill>
                <a:srgbClr val="000000"/>
              </a:solidFill>
            </a:endParaRPr>
          </a:p>
        </p:txBody>
      </p:sp>
      <p:sp>
        <p:nvSpPr>
          <p:cNvPr id="67612" name="Text Box 52"/>
          <p:cNvSpPr txBox="1">
            <a:spLocks noChangeArrowheads="1"/>
          </p:cNvSpPr>
          <p:nvPr/>
        </p:nvSpPr>
        <p:spPr bwMode="auto">
          <a:xfrm>
            <a:off x="212725" y="5954360"/>
            <a:ext cx="8539163"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Vorgänger und Nachfolger müssen zum selben Projekt gehören oder ein Projekt sein.</a:t>
            </a:r>
          </a:p>
          <a:p>
            <a:pPr algn="l" eaLnBrk="1" hangingPunct="1">
              <a:buClrTx/>
              <a:buFontTx/>
              <a:buNone/>
            </a:pPr>
            <a:r>
              <a:rPr lang="de-DE" sz="1200" dirty="0">
                <a:solidFill>
                  <a:srgbClr val="000000"/>
                </a:solidFill>
              </a:rPr>
              <a:t>Klicken Sie auf den Namen eines Vorgängers oder Nachfolgers, um direkt dorthin zu gelangen.</a:t>
            </a:r>
          </a:p>
        </p:txBody>
      </p:sp>
      <p:pic>
        <p:nvPicPr>
          <p:cNvPr id="67613" name="Picture 3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1547813"/>
            <a:ext cx="4335463" cy="22844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67614" name="AutoShape 7"/>
          <p:cNvSpPr>
            <a:spLocks/>
          </p:cNvSpPr>
          <p:nvPr/>
        </p:nvSpPr>
        <p:spPr bwMode="auto">
          <a:xfrm flipH="1">
            <a:off x="4067175" y="2524125"/>
            <a:ext cx="125413" cy="2190750"/>
          </a:xfrm>
          <a:prstGeom prst="accentCallout2">
            <a:avLst>
              <a:gd name="adj1" fmla="val 5213"/>
              <a:gd name="adj2" fmla="val -60764"/>
              <a:gd name="adj3" fmla="val 5213"/>
              <a:gd name="adj4" fmla="val -177218"/>
              <a:gd name="adj5" fmla="val 8329"/>
              <a:gd name="adj6" fmla="val -298736"/>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pic>
        <p:nvPicPr>
          <p:cNvPr id="67616" name="Picture 3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1463" y="941388"/>
            <a:ext cx="8550275" cy="4794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0000589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Aktion (1/2)</a:t>
            </a:r>
            <a:endParaRPr lang="de-DE" sz="1800" b="1">
              <a:solidFill>
                <a:srgbClr val="000000"/>
              </a:solidFill>
            </a:endParaRPr>
          </a:p>
        </p:txBody>
      </p:sp>
      <p:sp>
        <p:nvSpPr>
          <p:cNvPr id="68611" name="Text Box 4"/>
          <p:cNvSpPr txBox="1">
            <a:spLocks noChangeArrowheads="1"/>
          </p:cNvSpPr>
          <p:nvPr/>
        </p:nvSpPr>
        <p:spPr bwMode="auto">
          <a:xfrm>
            <a:off x="4648200" y="1600200"/>
            <a:ext cx="4038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68612" name="Rectangle 5"/>
          <p:cNvSpPr>
            <a:spLocks noChangeArrowheads="1"/>
          </p:cNvSpPr>
          <p:nvPr/>
        </p:nvSpPr>
        <p:spPr bwMode="auto">
          <a:xfrm>
            <a:off x="250825" y="998538"/>
            <a:ext cx="8756650" cy="1756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Eine Aktion ist eine Aufgabe oder Aktivität, die eingerichtet wird, </a:t>
            </a:r>
            <a:r>
              <a:rPr lang="de-DE" sz="1200" dirty="0" smtClean="0">
                <a:solidFill>
                  <a:srgbClr val="000000"/>
                </a:solidFill>
              </a:rPr>
              <a:t>um:</a:t>
            </a:r>
            <a:endParaRPr lang="de-DE" sz="1200" dirty="0">
              <a:solidFill>
                <a:srgbClr val="000000"/>
              </a:solidFill>
            </a:endParaRPr>
          </a:p>
          <a:p>
            <a:pPr marL="171450" indent="-171450" algn="l">
              <a:buClrTx/>
              <a:buFont typeface="Wingdings"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Verringerung der Wahrscheinlichkeit eines Risikos</a:t>
            </a:r>
          </a:p>
          <a:p>
            <a:pPr marL="171450" indent="-171450" algn="l">
              <a:buClrTx/>
              <a:buFont typeface="Wingdings"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oder die Auswirkungen eines Risikos verringern</a:t>
            </a:r>
          </a:p>
          <a:p>
            <a:pPr marL="171450" indent="-171450" algn="l">
              <a:buClrTx/>
              <a:buFont typeface="Wingdings"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oder ein Problem lösen</a:t>
            </a:r>
          </a:p>
          <a:p>
            <a:pPr marL="171450" indent="-171450" algn="l">
              <a:buClrTx/>
              <a:buFont typeface="Wingdings"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oder erstellen Sie einen Aktionsplan </a:t>
            </a:r>
            <a:r>
              <a:rPr lang="de-DE" sz="1200" dirty="0" smtClean="0">
                <a:solidFill>
                  <a:srgbClr val="000000"/>
                </a:solidFill>
              </a:rPr>
              <a:t>nach </a:t>
            </a:r>
            <a:r>
              <a:rPr lang="de-DE" sz="1200" dirty="0">
                <a:solidFill>
                  <a:srgbClr val="000000"/>
                </a:solidFill>
              </a:rPr>
              <a:t>dem </a:t>
            </a:r>
            <a:r>
              <a:rPr lang="de-DE" sz="1200" dirty="0" smtClean="0">
                <a:solidFill>
                  <a:srgbClr val="000000"/>
                </a:solidFill>
              </a:rPr>
              <a:t>Meeting.</a:t>
            </a:r>
            <a:endParaRPr lang="de-DE" sz="1200" dirty="0">
              <a:solidFill>
                <a:srgbClr val="000000"/>
              </a:solidFill>
            </a:endParaRPr>
          </a:p>
          <a:p>
            <a:pPr marL="171450" indent="-171450" algn="l">
              <a:buClrTx/>
              <a:buFont typeface="Wingdings"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 oder definieren Sie einfach eine "Aufgabenliste".</a:t>
            </a:r>
          </a:p>
          <a:p>
            <a:pPr algn="l">
              <a:buClrTx/>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Maßnahmen sind die Hauptaktivitäten des Risikomanagement-Plans.</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müssen regelmäßig überprüft werden</a:t>
            </a:r>
            <a:r>
              <a:rPr lang="de-DE" sz="1200" dirty="0" smtClean="0">
                <a:solidFill>
                  <a:srgbClr val="000000"/>
                </a:solidFill>
              </a:rPr>
              <a:t>.</a:t>
            </a:r>
            <a:endParaRPr lang="de-DE" sz="1200" dirty="0">
              <a:solidFill>
                <a:srgbClr val="000000"/>
              </a:solidFill>
            </a:endParaRPr>
          </a:p>
        </p:txBody>
      </p:sp>
      <p:sp>
        <p:nvSpPr>
          <p:cNvPr id="68614" name="Rectangle 1"/>
          <p:cNvSpPr>
            <a:spLocks noChangeArrowheads="1"/>
          </p:cNvSpPr>
          <p:nvPr/>
        </p:nvSpPr>
        <p:spPr bwMode="auto">
          <a:xfrm>
            <a:off x="163513" y="5700713"/>
            <a:ext cx="8856662" cy="1050925"/>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504000" tIns="46800" rIns="72000" anchor="t"/>
          <a:lstStyle/>
          <a:p>
            <a:pPr algn="l"/>
            <a:r>
              <a:rPr lang="de-DE" sz="1200" dirty="0">
                <a:solidFill>
                  <a:srgbClr val="000000"/>
                </a:solidFill>
              </a:rPr>
              <a:t>Indikator : Da die Aktion "</a:t>
            </a:r>
            <a:r>
              <a:rPr lang="de-DE" sz="1200" dirty="0" err="1">
                <a:solidFill>
                  <a:srgbClr val="000000"/>
                </a:solidFill>
              </a:rPr>
              <a:t>indizierbar</a:t>
            </a:r>
            <a:r>
              <a:rPr lang="de-DE" sz="1200" dirty="0">
                <a:solidFill>
                  <a:srgbClr val="000000"/>
                </a:solidFill>
              </a:rPr>
              <a:t>" ist, sehen Sie links oben ein kleines Icon im Detail des Eintrags.</a:t>
            </a:r>
          </a:p>
          <a:p>
            <a:pPr algn="l"/>
            <a:r>
              <a:rPr lang="de-DE" sz="1200" dirty="0">
                <a:solidFill>
                  <a:srgbClr val="000000"/>
                </a:solidFill>
              </a:rPr>
              <a:t>Bewegen Sie einfach die Maus über das Symbol, um anzuzeigen, welcher Indikator angehoben wurde.</a:t>
            </a:r>
          </a:p>
        </p:txBody>
      </p:sp>
      <p:pic>
        <p:nvPicPr>
          <p:cNvPr id="68615" name="Picture 8" descr="http://127.0.0.1/projectorriaV3.4/view/css/images/iconAlert3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26991" y="5964414"/>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7"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18325" y="6283325"/>
            <a:ext cx="1828800" cy="4381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8618"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775" y="5797550"/>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47602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Aktion (2/2)</a:t>
            </a:r>
            <a:endParaRPr lang="de-DE" sz="1800" b="1">
              <a:solidFill>
                <a:srgbClr val="000000"/>
              </a:solidFill>
            </a:endParaRPr>
          </a:p>
        </p:txBody>
      </p:sp>
      <p:graphicFrame>
        <p:nvGraphicFramePr>
          <p:cNvPr id="66663" name="Group 103"/>
          <p:cNvGraphicFramePr>
            <a:graphicFrameLocks noGrp="1"/>
          </p:cNvGraphicFramePr>
          <p:nvPr>
            <p:extLst>
              <p:ext uri="{D42A27DB-BD31-4B8C-83A1-F6EECF244321}">
                <p14:modId xmlns:p14="http://schemas.microsoft.com/office/powerpoint/2010/main" val="2431544496"/>
              </p:ext>
            </p:extLst>
          </p:nvPr>
        </p:nvGraphicFramePr>
        <p:xfrm>
          <a:off x="4430890" y="2403301"/>
          <a:ext cx="4713110" cy="4198187"/>
        </p:xfrm>
        <a:graphic>
          <a:graphicData uri="http://schemas.openxmlformats.org/drawingml/2006/table">
            <a:tbl>
              <a:tblPr/>
              <a:tblGrid>
                <a:gridCol w="973666"/>
                <a:gridCol w="3739444"/>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8461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der Aktion. Kann mit einem Workflow verknüpft werden. Eine Änderung des Status kann mehrere Auswirkungen haben:</a:t>
                      </a:r>
                    </a:p>
                    <a:p>
                      <a:pPr marL="171450" marR="0" lvl="0" indent="-171450" algn="l" defTabSz="457200" rtl="0" eaLnBrk="1" fontAlgn="base" latinLnBrk="0" hangingPunct="1">
                        <a:lnSpc>
                          <a:spcPct val="102000"/>
                        </a:lnSpc>
                        <a:spcBef>
                          <a:spcPts val="250"/>
                        </a:spcBef>
                        <a:spcAft>
                          <a:spcPct val="0"/>
                        </a:spcAft>
                        <a:buClrTx/>
                        <a:buSzPct val="100000"/>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automatisches Versenden von E-Mails,</a:t>
                      </a:r>
                    </a:p>
                    <a:p>
                      <a:pPr marL="171450" marR="0" lvl="0" indent="-171450" algn="l" defTabSz="457200" rtl="0" eaLnBrk="1" fontAlgn="base" latinLnBrk="0" hangingPunct="1">
                        <a:lnSpc>
                          <a:spcPct val="102000"/>
                        </a:lnSpc>
                        <a:spcBef>
                          <a:spcPts val="250"/>
                        </a:spcBef>
                        <a:spcAft>
                          <a:spcPct val="0"/>
                        </a:spcAft>
                        <a:buClrTx/>
                        <a:buSzPct val="100000"/>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automatische Aktualisierung von „Bearbeitet", „Erledigt" oder „Geschlossen",</a:t>
                      </a:r>
                    </a:p>
                    <a:p>
                      <a:pPr marL="171450" marR="0" lvl="0" indent="-171450" algn="l" defTabSz="457200" rtl="0" eaLnBrk="1" fontAlgn="base" latinLnBrk="0" hangingPunct="1">
                        <a:lnSpc>
                          <a:spcPct val="102000"/>
                        </a:lnSpc>
                        <a:spcBef>
                          <a:spcPts val="250"/>
                        </a:spcBef>
                        <a:spcAft>
                          <a:spcPct val="0"/>
                        </a:spcAft>
                        <a:buClrTx/>
                        <a:buSzPct val="100000"/>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einige Felder können verpflichtend sein (siehe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entspr</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Ressource, die für die Bearbeitung der Aktion verantwortlich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1908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Erstes Fälligkeitsdatum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Zunächst erwartetes Enddatum der Aktion.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Geplantes Fälligkeitsdatum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Aktualisiertes Enddatum der Aktion.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445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Bearbeitet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eine Aktion ausgeführt wird. Das Datum der Bearbeitung wird gespeichert. Dies bedeutet in der Regel, dass der Verantwortliche benannt wurde. </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um anzuzeigen, dass die Aufgabe bereits erledigt wurde. Das Datum der Fertigstellung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Aktion archiviert wird. Die Aktion erscheint nicht mehr in den Listen, es sei denn,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Abgebrochen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anzeigt, dass die Aktion abgebrochen wurde.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Wirksamkeit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Bewertung der Wirksamkeit der Maßnahme auf das Ziel (z.B. zur Risikominderung)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Vollständige Beschreibung der  Maßnahme. Das Ergebnis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07" marB="3600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83411" name="Group 115"/>
          <p:cNvGraphicFramePr>
            <a:graphicFrameLocks noGrp="1"/>
          </p:cNvGraphicFramePr>
          <p:nvPr>
            <p:extLst>
              <p:ext uri="{D42A27DB-BD31-4B8C-83A1-F6EECF244321}">
                <p14:modId xmlns:p14="http://schemas.microsoft.com/office/powerpoint/2010/main" val="3815402740"/>
              </p:ext>
            </p:extLst>
          </p:nvPr>
        </p:nvGraphicFramePr>
        <p:xfrm>
          <a:off x="10232" y="2410531"/>
          <a:ext cx="4302125" cy="2426790"/>
        </p:xfrm>
        <a:graphic>
          <a:graphicData uri="http://schemas.openxmlformats.org/drawingml/2006/table">
            <a:tbl>
              <a:tblPr/>
              <a:tblGrid>
                <a:gridCol w="1048103"/>
                <a:gridCol w="3254022"/>
              </a:tblGrid>
              <a:tr h="19632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32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ID für die Aktion. Die Referenz wird nach der ID angezeigt.</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2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von der Aktion betroffene Projekt. Erforderlich.</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2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Aktionstyp</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Art der Aktion. </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2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Kurze Beschreibung der Aktion. Erforderlich.</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9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Erstellungsdatum</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Erstellungsdatum Wird bei der Erstellung automatisch generiert. Kann geändert werden.</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Aussteller</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Benutzer, der die Aktion angelegt hat. Kann geändert werden (z.B. wenn der Ersteller nicht der Aussteller ist).</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32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Priorität</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Vorrang für die Behandlung der Maßnahme.</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8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der Aktion. Die Beschreibung kann viele Zeilen haben. Das Feld wird automatisch erweitert.</a:t>
                      </a:r>
                    </a:p>
                  </a:txBody>
                  <a:tcPr marL="72008" marR="72008" marT="35980" marB="3598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230"/>
          <p:cNvGraphicFramePr>
            <a:graphicFrameLocks noGrp="1"/>
          </p:cNvGraphicFramePr>
          <p:nvPr>
            <p:extLst>
              <p:ext uri="{D42A27DB-BD31-4B8C-83A1-F6EECF244321}">
                <p14:modId xmlns:p14="http://schemas.microsoft.com/office/powerpoint/2010/main" val="3756879694"/>
              </p:ext>
            </p:extLst>
          </p:nvPr>
        </p:nvGraphicFramePr>
        <p:xfrm>
          <a:off x="0" y="5045076"/>
          <a:ext cx="4318001" cy="1105520"/>
        </p:xfrm>
        <a:graphic>
          <a:graphicData uri="http://schemas.openxmlformats.org/drawingml/2006/table">
            <a:tbl>
              <a:tblPr/>
              <a:tblGrid>
                <a:gridCol w="1129782"/>
                <a:gridCol w="3188219"/>
              </a:tblGrid>
              <a:tr h="19621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verknüpfte Elemente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69727" name="Picture 9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095" y="765529"/>
            <a:ext cx="4275137" cy="1431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9728" name="Picture 9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5188" y="782992"/>
            <a:ext cx="4275137" cy="15843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9729" name="Picture 9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095" y="765529"/>
            <a:ext cx="4275137" cy="1431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9730" name="Picture 9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5188" y="754770"/>
            <a:ext cx="4275137" cy="15843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1189496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813" y="1798638"/>
            <a:ext cx="8732837" cy="14636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70659" name="Text Box 7"/>
          <p:cNvSpPr txBox="1">
            <a:spLocks noChangeArrowheads="1"/>
          </p:cNvSpPr>
          <p:nvPr/>
        </p:nvSpPr>
        <p:spPr bwMode="auto">
          <a:xfrm>
            <a:off x="0" y="781050"/>
            <a:ext cx="9144000" cy="59602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lnSpc>
                <a:spcPts val="1540"/>
              </a:lnSpc>
              <a:buClrTx/>
              <a:buFontTx/>
              <a:buNone/>
            </a:pPr>
            <a:r>
              <a:rPr lang="de-DE" sz="1200" dirty="0" smtClean="0">
                <a:solidFill>
                  <a:srgbClr val="000000"/>
                </a:solidFill>
              </a:rPr>
              <a:t>Dieser Bildschirm ist der Eingabe der tatsächlichen Arbeit gewidmet. Die Eingabe erfolgt für eine Ressource auf Wochenbasis.												Abhängig von der Rechteverwaltung wählt der Benutzer sich selbst oder eine andere beliebige Ressource aus, die für das verwaltete Projekt in Frage kommt. Wenn Sie nur das Jahr und/oder die Woche ändern, wird das entsprechende Arbeitsblatt angezeigt. Der Zeitraum kann auch über den Kalender gewählt werden, indem man den ersten Wochentag wählt. </a:t>
            </a: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r>
              <a:rPr lang="de-DE" sz="1100" dirty="0">
                <a:solidFill>
                  <a:srgbClr val="000000"/>
                </a:solidFill>
              </a:rPr>
              <a:t>Eine Ressource gibt Tag für Tag für jede Leistung zu den betroffenen </a:t>
            </a:r>
            <a:endParaRPr lang="de-DE" sz="1100" dirty="0" smtClean="0">
              <a:solidFill>
                <a:srgbClr val="000000"/>
              </a:solidFill>
            </a:endParaRPr>
          </a:p>
          <a:p>
            <a:pPr algn="l" eaLnBrk="1" hangingPunct="1">
              <a:buClrTx/>
              <a:buFontTx/>
              <a:buNone/>
            </a:pPr>
            <a:r>
              <a:rPr lang="de-DE" sz="1100" dirty="0" smtClean="0">
                <a:solidFill>
                  <a:srgbClr val="000000"/>
                </a:solidFill>
              </a:rPr>
              <a:t>Aktivitäten </a:t>
            </a:r>
            <a:r>
              <a:rPr lang="de-DE" sz="1100" dirty="0">
                <a:solidFill>
                  <a:srgbClr val="000000"/>
                </a:solidFill>
              </a:rPr>
              <a:t>ein</a:t>
            </a:r>
            <a:r>
              <a:rPr lang="de-DE" sz="1100" dirty="0" smtClean="0">
                <a:solidFill>
                  <a:srgbClr val="000000"/>
                </a:solidFill>
              </a:rPr>
              <a:t>. Ein </a:t>
            </a:r>
            <a:r>
              <a:rPr lang="de-DE" sz="1100" dirty="0">
                <a:solidFill>
                  <a:srgbClr val="000000"/>
                </a:solidFill>
              </a:rPr>
              <a:t>globaler Kommentar kann zum wöchentlichen </a:t>
            </a:r>
            <a:endParaRPr lang="de-DE" sz="1100" dirty="0" smtClean="0">
              <a:solidFill>
                <a:srgbClr val="000000"/>
              </a:solidFill>
            </a:endParaRPr>
          </a:p>
          <a:p>
            <a:pPr algn="l" eaLnBrk="1" hangingPunct="1">
              <a:buClrTx/>
              <a:buFontTx/>
              <a:buNone/>
            </a:pPr>
            <a:r>
              <a:rPr lang="de-DE" sz="1100" dirty="0" smtClean="0">
                <a:solidFill>
                  <a:srgbClr val="000000"/>
                </a:solidFill>
              </a:rPr>
              <a:t>Monitoring </a:t>
            </a:r>
            <a:r>
              <a:rPr lang="de-DE" sz="1100" dirty="0">
                <a:solidFill>
                  <a:srgbClr val="000000"/>
                </a:solidFill>
              </a:rPr>
              <a:t>hinzugefügt werden.</a:t>
            </a:r>
            <a:endParaRPr lang="de-DE" sz="11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r>
              <a:rPr lang="de-DE" sz="1100" dirty="0" smtClean="0">
                <a:solidFill>
                  <a:srgbClr val="000000"/>
                </a:solidFill>
              </a:rPr>
              <a:t>Die verbleibende Arbeit wird automatisch bei der Eingabe der realen Arbeit verringert, aber es ist wichtig, dass die Ressourcen daran denken, diese Daten zu aktualisieren, um die wirklich geschätzte verbleibende Arbeit widerzuspiegeln. Auf diese Weise kann die Planung effizient sein. Die entsprechenden Arbeitskosten werden automatisch auf den Auftrag, die Aktivität und das Projekt fortgeschrieben. Das Symbol       zeigt an, dass es einen Kommentar zu der Zuordnung gibt. Fahren Sie einfach mit der Maus über die Aktivität, um den Kommentar zu sehen.</a:t>
            </a:r>
          </a:p>
          <a:p>
            <a:pPr algn="l" eaLnBrk="1" hangingPunct="1">
              <a:buClrTx/>
              <a:buFontTx/>
              <a:buNone/>
            </a:pPr>
            <a:endParaRPr lang="de-DE" sz="1100" dirty="0" smtClean="0">
              <a:solidFill>
                <a:srgbClr val="000000"/>
              </a:solidFill>
            </a:endParaRPr>
          </a:p>
          <a:p>
            <a:pPr algn="l" eaLnBrk="1" hangingPunct="1">
              <a:buClrTx/>
              <a:buFontTx/>
              <a:buNone/>
            </a:pPr>
            <a:r>
              <a:rPr lang="de-DE" sz="1100" dirty="0" smtClean="0">
                <a:solidFill>
                  <a:srgbClr val="000000"/>
                </a:solidFill>
              </a:rPr>
              <a:t>Pro Beeinflussung wird eine Zeile mit dem Namen der Aktivität angezeigt. Da es möglich ist, mehrere Male die gleiche Ressource auf einen Vorgang anzuwenden, ist es möglich, mehrere Zeilen für den gleichen Vorgang mit dem gleichen Namen zu haben. Die Funktion, die nach dem Namen blau dargestellt wird, kann sich dann unterscheiden.</a:t>
            </a:r>
          </a:p>
          <a:p>
            <a:pPr algn="l" eaLnBrk="1" hangingPunct="1">
              <a:buClrTx/>
              <a:buFontTx/>
              <a:buNone/>
            </a:pPr>
            <a:endParaRPr lang="de-DE" sz="1100" dirty="0" smtClean="0">
              <a:solidFill>
                <a:srgbClr val="000000"/>
              </a:solidFill>
            </a:endParaRPr>
          </a:p>
          <a:p>
            <a:pPr algn="l" eaLnBrk="1" hangingPunct="1">
              <a:buClrTx/>
              <a:buFontTx/>
              <a:buNone/>
            </a:pPr>
            <a:r>
              <a:rPr lang="de-DE" sz="1100" dirty="0" smtClean="0">
                <a:solidFill>
                  <a:srgbClr val="000000"/>
                </a:solidFill>
              </a:rPr>
              <a:t>Die geplante Arbeit wird über jeder Eingabezelle, oben rechts, in hellblauer Farbe angezeigt. Diese Daten können ausgeblendet werden, indem das entsprechende Kontrollkästchen deaktiviert wird.</a:t>
            </a:r>
          </a:p>
          <a:p>
            <a:pPr algn="l" eaLnBrk="1" hangingPunct="1">
              <a:buClrTx/>
              <a:buFontTx/>
              <a:buNone/>
            </a:pPr>
            <a:endParaRPr lang="de-DE" sz="1100" dirty="0" smtClean="0">
              <a:solidFill>
                <a:srgbClr val="000000"/>
              </a:solidFill>
            </a:endParaRPr>
          </a:p>
          <a:p>
            <a:pPr algn="l" eaLnBrk="1" hangingPunct="1">
              <a:buClrTx/>
              <a:buFontTx/>
              <a:buNone/>
            </a:pPr>
            <a:r>
              <a:rPr lang="de-DE" sz="1100" dirty="0" smtClean="0">
                <a:solidFill>
                  <a:srgbClr val="000000"/>
                </a:solidFill>
              </a:rPr>
              <a:t>Wenn die Ressource die wöchentliche Eingabe beendet hat, kann diese bestätigt werden, um sie dem Projektleiter </a:t>
            </a:r>
          </a:p>
          <a:p>
            <a:pPr algn="l" eaLnBrk="1" hangingPunct="1">
              <a:buClrTx/>
              <a:buFontTx/>
              <a:buNone/>
            </a:pPr>
            <a:r>
              <a:rPr lang="de-DE" sz="1100" dirty="0" smtClean="0">
                <a:solidFill>
                  <a:srgbClr val="000000"/>
                </a:solidFill>
              </a:rPr>
              <a:t>vorzulegen.			Der Projektleiter hat dann die Möglichkeit, die Arbeitsnachbereitung zu bestätigen.</a:t>
            </a:r>
          </a:p>
          <a:p>
            <a:pPr algn="l" eaLnBrk="1" hangingPunct="1">
              <a:buClrTx/>
              <a:buFontTx/>
              <a:buNone/>
            </a:pPr>
            <a:r>
              <a:rPr lang="de-DE" sz="1100" dirty="0" smtClean="0">
                <a:solidFill>
                  <a:srgbClr val="000000"/>
                </a:solidFill>
              </a:rPr>
              <a:t>Dadurch wird die Eingabe für die entsprechende Woche und Ressource gesperrt.</a:t>
            </a:r>
            <a:endParaRPr lang="de-DE" sz="1100" dirty="0">
              <a:solidFill>
                <a:srgbClr val="000000"/>
              </a:solidFill>
            </a:endParaRPr>
          </a:p>
        </p:txBody>
      </p:sp>
      <p:sp>
        <p:nvSpPr>
          <p:cNvPr id="7066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Reale Arbeitsverteilung</a:t>
            </a:r>
            <a:endParaRPr lang="de-DE" sz="1800" b="1">
              <a:solidFill>
                <a:srgbClr val="000000"/>
              </a:solidFill>
            </a:endParaRPr>
          </a:p>
        </p:txBody>
      </p:sp>
      <p:pic>
        <p:nvPicPr>
          <p:cNvPr id="70662"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22210" y="4487686"/>
            <a:ext cx="238125" cy="1714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0664" name="Picture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72386" y="6308902"/>
            <a:ext cx="933450" cy="209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0665" name="Picture 1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4984" y="6291263"/>
            <a:ext cx="828675"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70666" name="AutoShape 7"/>
          <p:cNvSpPr>
            <a:spLocks/>
          </p:cNvSpPr>
          <p:nvPr/>
        </p:nvSpPr>
        <p:spPr bwMode="auto">
          <a:xfrm>
            <a:off x="5729110" y="3302000"/>
            <a:ext cx="3316112" cy="635000"/>
          </a:xfrm>
          <a:prstGeom prst="accentCallout2">
            <a:avLst>
              <a:gd name="adj1" fmla="val 39939"/>
              <a:gd name="adj2" fmla="val -1695"/>
              <a:gd name="adj3" fmla="val 40078"/>
              <a:gd name="adj4" fmla="val -7581"/>
              <a:gd name="adj5" fmla="val -17285"/>
              <a:gd name="adj6" fmla="val -9137"/>
            </a:avLst>
          </a:prstGeom>
          <a:solidFill>
            <a:schemeClr val="bg1"/>
          </a:solidFill>
          <a:ln w="19050">
            <a:solidFill>
              <a:srgbClr val="FF0000"/>
            </a:solidFill>
            <a:miter lim="800000"/>
            <a:headEnd/>
            <a:tailEnd/>
          </a:ln>
          <a:effectLst/>
          <a:extLst/>
        </p:spPr>
        <p:txBody>
          <a:bodyPr wrap="none" lIns="36000" tIns="36000" rIns="36000" bIns="36000" anchor="ctr"/>
          <a:lstStyle/>
          <a:p>
            <a:pPr algn="l"/>
            <a:r>
              <a:rPr lang="de-DE" sz="900" smtClean="0">
                <a:solidFill>
                  <a:schemeClr val="tx1"/>
                </a:solidFill>
              </a:rPr>
              <a:t>Ist </a:t>
            </a:r>
            <a:r>
              <a:rPr lang="de-DE" sz="900">
                <a:solidFill>
                  <a:schemeClr val="tx1"/>
                </a:solidFill>
              </a:rPr>
              <a:t>die tägliche Arbeit mehr </a:t>
            </a:r>
            <a:r>
              <a:rPr lang="de-DE" sz="900" smtClean="0">
                <a:solidFill>
                  <a:schemeClr val="tx1"/>
                </a:solidFill>
              </a:rPr>
              <a:t>als die Ressourcenkapazität </a:t>
            </a:r>
          </a:p>
          <a:p>
            <a:pPr algn="l"/>
            <a:r>
              <a:rPr lang="de-DE" sz="900" smtClean="0">
                <a:solidFill>
                  <a:schemeClr val="tx1"/>
                </a:solidFill>
              </a:rPr>
              <a:t>zulässt, wird </a:t>
            </a:r>
            <a:r>
              <a:rPr lang="de-DE" sz="900">
                <a:solidFill>
                  <a:schemeClr val="tx1"/>
                </a:solidFill>
              </a:rPr>
              <a:t>dies rot hinterlegt, </a:t>
            </a:r>
            <a:r>
              <a:rPr lang="de-DE" sz="900" smtClean="0">
                <a:solidFill>
                  <a:schemeClr val="tx1"/>
                </a:solidFill>
              </a:rPr>
              <a:t>um darauf hinzuweisen. </a:t>
            </a:r>
          </a:p>
          <a:p>
            <a:pPr algn="l"/>
            <a:r>
              <a:rPr lang="de-DE" sz="900" smtClean="0">
                <a:solidFill>
                  <a:schemeClr val="tx1"/>
                </a:solidFill>
              </a:rPr>
              <a:t>Diese </a:t>
            </a:r>
            <a:r>
              <a:rPr lang="de-DE" sz="900">
                <a:solidFill>
                  <a:schemeClr val="tx1"/>
                </a:solidFill>
              </a:rPr>
              <a:t>Steuerung blockiert nicht</a:t>
            </a:r>
            <a:r>
              <a:rPr lang="de-DE" sz="900" smtClean="0">
                <a:solidFill>
                  <a:schemeClr val="tx1"/>
                </a:solidFill>
              </a:rPr>
              <a:t>. Wenn </a:t>
            </a:r>
            <a:r>
              <a:rPr lang="de-DE" sz="900">
                <a:solidFill>
                  <a:schemeClr val="tx1"/>
                </a:solidFill>
              </a:rPr>
              <a:t>sie </a:t>
            </a:r>
            <a:r>
              <a:rPr lang="de-DE" sz="900" smtClean="0">
                <a:solidFill>
                  <a:schemeClr val="tx1"/>
                </a:solidFill>
              </a:rPr>
              <a:t>gleich </a:t>
            </a:r>
            <a:r>
              <a:rPr lang="de-DE" sz="900">
                <a:solidFill>
                  <a:schemeClr val="tx1"/>
                </a:solidFill>
              </a:rPr>
              <a:t>der </a:t>
            </a:r>
            <a:endParaRPr lang="de-DE" sz="900" smtClean="0">
              <a:solidFill>
                <a:schemeClr val="tx1"/>
              </a:solidFill>
            </a:endParaRPr>
          </a:p>
          <a:p>
            <a:pPr algn="l"/>
            <a:r>
              <a:rPr lang="de-DE" sz="900" smtClean="0">
                <a:solidFill>
                  <a:schemeClr val="tx1"/>
                </a:solidFill>
              </a:rPr>
              <a:t>zulässigen </a:t>
            </a:r>
            <a:r>
              <a:rPr lang="de-DE" sz="900">
                <a:solidFill>
                  <a:schemeClr val="tx1"/>
                </a:solidFill>
              </a:rPr>
              <a:t>Kapazität ist, </a:t>
            </a:r>
            <a:r>
              <a:rPr lang="de-DE" sz="900" smtClean="0">
                <a:solidFill>
                  <a:schemeClr val="tx1"/>
                </a:solidFill>
              </a:rPr>
              <a:t>ist </a:t>
            </a:r>
            <a:r>
              <a:rPr lang="de-DE" sz="900">
                <a:solidFill>
                  <a:schemeClr val="tx1"/>
                </a:solidFill>
              </a:rPr>
              <a:t>ihr Hintergrund grün.</a:t>
            </a:r>
          </a:p>
        </p:txBody>
      </p:sp>
      <p:pic>
        <p:nvPicPr>
          <p:cNvPr id="70667" name="Picture 1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24133" y="1033286"/>
            <a:ext cx="4991100" cy="2063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0668" name="Picture 1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970292" y="5800725"/>
            <a:ext cx="1304925" cy="2476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47841650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ext Box 1"/>
          <p:cNvSpPr txBox="1">
            <a:spLocks noChangeArrowheads="1"/>
          </p:cNvSpPr>
          <p:nvPr/>
        </p:nvSpPr>
        <p:spPr bwMode="auto">
          <a:xfrm>
            <a:off x="247650" y="889000"/>
            <a:ext cx="866933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smtClean="0">
                <a:solidFill>
                  <a:srgbClr val="000000"/>
                </a:solidFill>
              </a:rPr>
              <a:t>Die Planung wird als Gantt-Diagramm dargestellt, das die Abhängigkeiten zwischen den Aufgaben zeigt.</a:t>
            </a:r>
            <a:endParaRPr lang="de-DE" sz="1200">
              <a:solidFill>
                <a:srgbClr val="000000"/>
              </a:solidFill>
            </a:endParaRPr>
          </a:p>
        </p:txBody>
      </p:sp>
      <p:sp>
        <p:nvSpPr>
          <p:cNvPr id="71683"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Planung (1/5)</a:t>
            </a:r>
            <a:endParaRPr lang="de-DE" sz="1800" b="1">
              <a:solidFill>
                <a:srgbClr val="000000"/>
              </a:solidFill>
            </a:endParaRPr>
          </a:p>
        </p:txBody>
      </p:sp>
      <p:sp>
        <p:nvSpPr>
          <p:cNvPr id="71684" name="Text Box 5"/>
          <p:cNvSpPr txBox="1">
            <a:spLocks noChangeArrowheads="1"/>
          </p:cNvSpPr>
          <p:nvPr/>
        </p:nvSpPr>
        <p:spPr bwMode="auto">
          <a:xfrm>
            <a:off x="0" y="3165475"/>
            <a:ext cx="9143999" cy="26798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Überfällige Aufgaben erscheinen in rot, andere in grün.</a:t>
            </a:r>
          </a:p>
          <a:p>
            <a:pPr algn="l" eaLnBrk="1" hangingPunct="1">
              <a:buClrTx/>
              <a:buFontTx/>
              <a:buNone/>
            </a:pPr>
            <a:r>
              <a:rPr lang="de-DE" sz="1200" dirty="0">
                <a:solidFill>
                  <a:srgbClr val="000000"/>
                </a:solidFill>
              </a:rPr>
              <a:t>Meilensteine erscheinen als </a:t>
            </a:r>
            <a:r>
              <a:rPr lang="de-DE" sz="1200" dirty="0" smtClean="0">
                <a:solidFill>
                  <a:srgbClr val="000000"/>
                </a:solidFill>
              </a:rPr>
              <a:t>gefüllte Quadrate, </a:t>
            </a:r>
            <a:r>
              <a:rPr lang="de-DE" sz="1200" dirty="0">
                <a:solidFill>
                  <a:srgbClr val="000000"/>
                </a:solidFill>
              </a:rPr>
              <a:t>wenn sie abgeschlossen sind und leer, wenn noch Arbeiten </a:t>
            </a:r>
            <a:r>
              <a:rPr lang="de-DE" sz="1200" dirty="0" smtClean="0">
                <a:solidFill>
                  <a:srgbClr val="000000"/>
                </a:solidFill>
              </a:rPr>
              <a:t>anstehen</a:t>
            </a:r>
            <a:r>
              <a:rPr lang="de-DE" sz="1200" dirty="0">
                <a:solidFill>
                  <a:srgbClr val="000000"/>
                </a:solidFill>
              </a:rPr>
              <a:t>. </a:t>
            </a:r>
            <a:endParaRPr lang="de-DE" sz="1200" dirty="0" smtClean="0">
              <a:solidFill>
                <a:srgbClr val="000000"/>
              </a:solidFill>
            </a:endParaRPr>
          </a:p>
          <a:p>
            <a:pPr algn="l" eaLnBrk="1" hangingPunct="1">
              <a:buClrTx/>
              <a:buFontTx/>
              <a:buNone/>
            </a:pPr>
            <a:r>
              <a:rPr lang="de-DE" sz="1200" dirty="0">
                <a:solidFill>
                  <a:srgbClr val="000000"/>
                </a:solidFill>
              </a:rPr>
              <a:t>Sie können den Maßstab ändern, um eine Tages-, Wochen- oder Monatsansicht </a:t>
            </a:r>
            <a:r>
              <a:rPr lang="de-DE" sz="1200" dirty="0" smtClean="0">
                <a:solidFill>
                  <a:srgbClr val="000000"/>
                </a:solidFill>
              </a:rPr>
              <a:t>						des </a:t>
            </a:r>
            <a:r>
              <a:rPr lang="de-DE" sz="1200" dirty="0">
                <a:solidFill>
                  <a:srgbClr val="000000"/>
                </a:solidFill>
              </a:rPr>
              <a:t>Diagramms zu erhalten</a:t>
            </a:r>
            <a:r>
              <a:rPr lang="de-DE" sz="1200" dirty="0" smtClean="0">
                <a:solidFill>
                  <a:srgbClr val="000000"/>
                </a:solidFill>
              </a:rPr>
              <a:t>. Sie </a:t>
            </a:r>
            <a:r>
              <a:rPr lang="de-DE" sz="1200" dirty="0">
                <a:solidFill>
                  <a:srgbClr val="000000"/>
                </a:solidFill>
              </a:rPr>
              <a:t>können wählen, ob </a:t>
            </a:r>
            <a:r>
              <a:rPr lang="de-DE" sz="1200" dirty="0" smtClean="0">
                <a:solidFill>
                  <a:srgbClr val="000000"/>
                </a:solidFill>
              </a:rPr>
              <a:t>im </a:t>
            </a:r>
            <a:r>
              <a:rPr lang="de-DE" sz="1200" dirty="0">
                <a:solidFill>
                  <a:srgbClr val="000000"/>
                </a:solidFill>
              </a:rPr>
              <a:t>Projektstrukturplan </a:t>
            </a:r>
            <a:r>
              <a:rPr lang="de-DE" sz="1200" dirty="0" smtClean="0">
                <a:solidFill>
                  <a:srgbClr val="000000"/>
                </a:solidFill>
              </a:rPr>
              <a:t>die </a:t>
            </a:r>
            <a:r>
              <a:rPr lang="de-DE" sz="1200" dirty="0">
                <a:solidFill>
                  <a:srgbClr val="000000"/>
                </a:solidFill>
              </a:rPr>
              <a:t>Aufgaben vor den Namen </a:t>
            </a:r>
            <a:endParaRPr lang="de-DE" sz="1200" dirty="0" smtClean="0">
              <a:solidFill>
                <a:srgbClr val="000000"/>
              </a:solidFill>
            </a:endParaRPr>
          </a:p>
          <a:p>
            <a:pPr algn="l" eaLnBrk="1" hangingPunct="1">
              <a:buClrTx/>
              <a:buFontTx/>
              <a:buNone/>
            </a:pPr>
            <a:r>
              <a:rPr lang="de-DE" sz="1200" dirty="0" smtClean="0">
                <a:solidFill>
                  <a:srgbClr val="000000"/>
                </a:solidFill>
              </a:rPr>
              <a:t>angezeigt 			    werden soll und </a:t>
            </a:r>
            <a:r>
              <a:rPr lang="de-DE" sz="1200" dirty="0">
                <a:solidFill>
                  <a:srgbClr val="000000"/>
                </a:solidFill>
              </a:rPr>
              <a:t>ob der Ressourcenname </a:t>
            </a:r>
            <a:r>
              <a:rPr lang="de-DE" sz="1200" dirty="0" smtClean="0">
                <a:solidFill>
                  <a:srgbClr val="000000"/>
                </a:solidFill>
              </a:rPr>
              <a:t>                        oder </a:t>
            </a:r>
            <a:r>
              <a:rPr lang="de-DE" sz="1200" dirty="0">
                <a:solidFill>
                  <a:srgbClr val="000000"/>
                </a:solidFill>
              </a:rPr>
              <a:t>die Initialen (je nach Parameter) rechts neben den Aufgaben angezeigt werden sollen</a:t>
            </a:r>
            <a:r>
              <a:rPr lang="de-DE" sz="1200" dirty="0" smtClean="0">
                <a:solidFill>
                  <a:srgbClr val="000000"/>
                </a:solidFill>
              </a:rPr>
              <a:t>. Sie </a:t>
            </a:r>
            <a:r>
              <a:rPr lang="de-DE" sz="1200" dirty="0">
                <a:solidFill>
                  <a:srgbClr val="000000"/>
                </a:solidFill>
              </a:rPr>
              <a:t>können das Start</a:t>
            </a:r>
            <a:r>
              <a:rPr lang="de-DE" sz="1200" dirty="0" smtClean="0">
                <a:solidFill>
                  <a:srgbClr val="000000"/>
                </a:solidFill>
              </a:rPr>
              <a:t>-, Enddatum ändern, 				</a:t>
            </a:r>
            <a:r>
              <a:rPr lang="de-DE" sz="1200" dirty="0">
                <a:solidFill>
                  <a:srgbClr val="000000"/>
                </a:solidFill>
              </a:rPr>
              <a:t>	</a:t>
            </a:r>
            <a:r>
              <a:rPr lang="de-DE" sz="1200" dirty="0" smtClean="0">
                <a:solidFill>
                  <a:srgbClr val="000000"/>
                </a:solidFill>
              </a:rPr>
              <a:t>			 um </a:t>
            </a:r>
            <a:r>
              <a:rPr lang="de-DE" sz="1200" dirty="0">
                <a:solidFill>
                  <a:srgbClr val="000000"/>
                </a:solidFill>
              </a:rPr>
              <a:t>das Diagramm anzuzeigen</a:t>
            </a:r>
            <a:r>
              <a:rPr lang="de-DE" sz="1200" dirty="0" smtClean="0">
                <a:solidFill>
                  <a:srgbClr val="000000"/>
                </a:solidFill>
              </a:rPr>
              <a:t>. Sie </a:t>
            </a:r>
            <a:r>
              <a:rPr lang="de-DE" sz="1200" dirty="0">
                <a:solidFill>
                  <a:srgbClr val="000000"/>
                </a:solidFill>
              </a:rPr>
              <a:t>können diese Daten auch speichern, </a:t>
            </a:r>
            <a:r>
              <a:rPr lang="de-DE" sz="1200" dirty="0" smtClean="0">
                <a:solidFill>
                  <a:srgbClr val="000000"/>
                </a:solidFill>
              </a:rPr>
              <a:t>                    um </a:t>
            </a:r>
            <a:r>
              <a:rPr lang="de-DE" sz="1200" dirty="0">
                <a:solidFill>
                  <a:srgbClr val="000000"/>
                </a:solidFill>
              </a:rPr>
              <a:t>bei jeder Verbindung die gleiche Anzeige zu erhalten. </a:t>
            </a:r>
            <a:r>
              <a:rPr lang="de-DE" sz="1200" dirty="0" smtClean="0">
                <a:solidFill>
                  <a:srgbClr val="000000"/>
                </a:solidFill>
              </a:rPr>
              <a:t>Sie können die Spalten auf der linken Seite des Diagramms anzeigen, mit Ausnahme der Namen der Aufgaben (wird immer angezeigt). </a:t>
            </a:r>
          </a:p>
          <a:p>
            <a:pPr algn="l" eaLnBrk="1" hangingPunct="1">
              <a:buClrTx/>
              <a:buFontTx/>
              <a:buNone/>
            </a:pPr>
            <a:r>
              <a:rPr lang="de-DE" sz="1200" dirty="0">
                <a:solidFill>
                  <a:srgbClr val="000000"/>
                </a:solidFill>
              </a:rPr>
              <a:t>Sie können Spalten mit Ziehen &amp; Ablegen </a:t>
            </a:r>
            <a:r>
              <a:rPr lang="de-DE" sz="1200" dirty="0" smtClean="0">
                <a:solidFill>
                  <a:srgbClr val="000000"/>
                </a:solidFill>
              </a:rPr>
              <a:t>in </a:t>
            </a:r>
            <a:r>
              <a:rPr lang="de-DE" sz="1200" dirty="0">
                <a:solidFill>
                  <a:srgbClr val="000000"/>
                </a:solidFill>
              </a:rPr>
              <a:t>das </a:t>
            </a:r>
            <a:r>
              <a:rPr lang="de-DE" sz="1200" dirty="0" smtClean="0">
                <a:solidFill>
                  <a:srgbClr val="000000"/>
                </a:solidFill>
              </a:rPr>
              <a:t>Ziel Feld </a:t>
            </a:r>
            <a:r>
              <a:rPr lang="de-DE" sz="1200" dirty="0">
                <a:solidFill>
                  <a:srgbClr val="000000"/>
                </a:solidFill>
              </a:rPr>
              <a:t>in der Auswahlliste neu anordnen. </a:t>
            </a:r>
            <a:endParaRPr lang="de-DE" sz="1200" dirty="0" smtClean="0">
              <a:solidFill>
                <a:srgbClr val="000000"/>
              </a:solidFill>
            </a:endParaRPr>
          </a:p>
          <a:p>
            <a:pPr algn="l" eaLnBrk="1" hangingPunct="1">
              <a:buClrTx/>
              <a:buFontTx/>
              <a:buNone/>
            </a:pPr>
            <a:r>
              <a:rPr lang="de-DE" sz="1200" dirty="0">
                <a:solidFill>
                  <a:srgbClr val="000000"/>
                </a:solidFill>
              </a:rPr>
              <a:t>Über die Drucktaste </a:t>
            </a:r>
            <a:r>
              <a:rPr lang="de-DE" sz="1200" dirty="0" smtClean="0">
                <a:solidFill>
                  <a:srgbClr val="000000"/>
                </a:solidFill>
              </a:rPr>
              <a:t>Anlegen 		können </a:t>
            </a:r>
            <a:r>
              <a:rPr lang="de-DE" sz="1200" dirty="0">
                <a:solidFill>
                  <a:srgbClr val="000000"/>
                </a:solidFill>
              </a:rPr>
              <a:t>Sie direkt ein Projekt oder eine Aktivität oder </a:t>
            </a:r>
            <a:endParaRPr lang="de-DE" sz="1200" dirty="0" smtClean="0">
              <a:solidFill>
                <a:srgbClr val="000000"/>
              </a:solidFill>
            </a:endParaRPr>
          </a:p>
          <a:p>
            <a:pPr algn="l" eaLnBrk="1" hangingPunct="1">
              <a:buClrTx/>
              <a:buFontTx/>
              <a:buNone/>
            </a:pPr>
            <a:r>
              <a:rPr lang="de-DE" sz="1200" dirty="0" smtClean="0">
                <a:solidFill>
                  <a:srgbClr val="000000"/>
                </a:solidFill>
              </a:rPr>
              <a:t>einen </a:t>
            </a:r>
            <a:r>
              <a:rPr lang="de-DE" sz="1200" dirty="0">
                <a:solidFill>
                  <a:srgbClr val="000000"/>
                </a:solidFill>
              </a:rPr>
              <a:t>Meilenstein anlegen</a:t>
            </a:r>
            <a:r>
              <a:rPr lang="de-DE" sz="1200" dirty="0" smtClean="0">
                <a:solidFill>
                  <a:srgbClr val="000000"/>
                </a:solidFill>
              </a:rPr>
              <a:t>.</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Das Ergebnis kann ausgedruckt </a:t>
            </a:r>
            <a:r>
              <a:rPr lang="de-DE" sz="1200" dirty="0" smtClean="0">
                <a:solidFill>
                  <a:srgbClr val="000000"/>
                </a:solidFill>
              </a:rPr>
              <a:t>	oder </a:t>
            </a:r>
            <a:r>
              <a:rPr lang="de-DE" sz="1200" dirty="0">
                <a:solidFill>
                  <a:srgbClr val="000000"/>
                </a:solidFill>
              </a:rPr>
              <a:t>in das MS-Project XML-Format  </a:t>
            </a:r>
            <a:r>
              <a:rPr lang="de-DE" sz="1200" dirty="0" smtClean="0">
                <a:solidFill>
                  <a:srgbClr val="000000"/>
                </a:solidFill>
              </a:rPr>
              <a:t>   exportiert </a:t>
            </a:r>
            <a:r>
              <a:rPr lang="de-DE" sz="1200" dirty="0">
                <a:solidFill>
                  <a:srgbClr val="000000"/>
                </a:solidFill>
              </a:rPr>
              <a:t>werden. </a:t>
            </a:r>
          </a:p>
        </p:txBody>
      </p:sp>
      <p:pic>
        <p:nvPicPr>
          <p:cNvPr id="71686"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3459" y="5577595"/>
            <a:ext cx="228600" cy="2381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87" name="Picture 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7540" y="5587473"/>
            <a:ext cx="219075"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88" name="Picture 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73950" y="4845755"/>
            <a:ext cx="1441450" cy="1997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89" name="Picture 1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9088" y="1181100"/>
            <a:ext cx="7589837" cy="19351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90" name="Picture 1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9407" y="3964164"/>
            <a:ext cx="118110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91" name="Picture 2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19890" y="3969456"/>
            <a:ext cx="121920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92" name="Picture 2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208362" y="3586870"/>
            <a:ext cx="2562225"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93" name="Picture 2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9574" y="4306888"/>
            <a:ext cx="1857375"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94" name="Picture 2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29926" y="4300713"/>
            <a:ext cx="1695450"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95" name="Picture 2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13892" y="4510088"/>
            <a:ext cx="1038225" cy="180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1696" name="Picture 1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372602" y="5055837"/>
            <a:ext cx="371475"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9902603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1"/>
          <p:cNvSpPr>
            <a:spLocks noChangeArrowheads="1"/>
          </p:cNvSpPr>
          <p:nvPr/>
        </p:nvSpPr>
        <p:spPr bwMode="auto">
          <a:xfrm>
            <a:off x="0" y="5021204"/>
            <a:ext cx="9143999" cy="939482"/>
          </a:xfrm>
          <a:prstGeom prst="rect">
            <a:avLst/>
          </a:prstGeom>
          <a:solidFill>
            <a:srgbClr val="CCFFCC">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FR"/>
          </a:p>
        </p:txBody>
      </p:sp>
      <p:sp>
        <p:nvSpPr>
          <p:cNvPr id="8195"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Technik (1/3)</a:t>
            </a:r>
            <a:endParaRPr lang="de-DE" sz="1800" b="1" dirty="0">
              <a:solidFill>
                <a:srgbClr val="000000"/>
              </a:solidFill>
            </a:endParaRPr>
          </a:p>
        </p:txBody>
      </p:sp>
      <p:sp>
        <p:nvSpPr>
          <p:cNvPr id="8196" name="Rectangle 2"/>
          <p:cNvSpPr>
            <a:spLocks noChangeArrowheads="1"/>
          </p:cNvSpPr>
          <p:nvPr/>
        </p:nvSpPr>
        <p:spPr bwMode="auto">
          <a:xfrm>
            <a:off x="0" y="753181"/>
            <a:ext cx="9143999" cy="57000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Einfach zu verwenden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err="1" smtClean="0">
                <a:solidFill>
                  <a:srgbClr val="000000"/>
                </a:solidFill>
              </a:rPr>
              <a:t>ProjeQtOr</a:t>
            </a:r>
            <a:r>
              <a:rPr lang="de-DE" dirty="0" smtClean="0">
                <a:solidFill>
                  <a:srgbClr val="000000"/>
                </a:solidFill>
              </a:rPr>
              <a:t> bietet eine benutzerfreundliche Schnittstelle</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Reichhaltige </a:t>
            </a:r>
            <a:r>
              <a:rPr lang="de-DE" dirty="0" smtClean="0">
                <a:solidFill>
                  <a:srgbClr val="000000"/>
                </a:solidFill>
              </a:rPr>
              <a:t>Internetanwendung</a:t>
            </a:r>
            <a:r>
              <a:rPr lang="de-DE" dirty="0">
                <a:solidFill>
                  <a:srgbClr val="000000"/>
                </a:solidFill>
              </a:rPr>
              <a:t>, die als </a:t>
            </a:r>
            <a:r>
              <a:rPr lang="de-DE" dirty="0" smtClean="0">
                <a:solidFill>
                  <a:srgbClr val="000000"/>
                </a:solidFill>
              </a:rPr>
              <a:t>Anwender Applikation im Web Browser läuft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Multi-Browser kompatibel (validiert für IE 7 bis 9</a:t>
            </a:r>
            <a:r>
              <a:rPr lang="de-DE" dirty="0">
                <a:solidFill>
                  <a:srgbClr val="000000"/>
                </a:solidFill>
              </a:rPr>
              <a:t>, Firefox 3 </a:t>
            </a:r>
            <a:r>
              <a:rPr lang="de-DE" dirty="0" smtClean="0">
                <a:solidFill>
                  <a:srgbClr val="000000"/>
                </a:solidFill>
              </a:rPr>
              <a:t>bis 7, Chrome 5 bis </a:t>
            </a:r>
            <a:r>
              <a:rPr lang="de-DE" dirty="0">
                <a:solidFill>
                  <a:srgbClr val="000000"/>
                </a:solidFill>
              </a:rPr>
              <a:t>14 und </a:t>
            </a:r>
            <a:r>
              <a:rPr lang="de-DE" dirty="0" smtClean="0">
                <a:solidFill>
                  <a:srgbClr val="000000"/>
                </a:solidFill>
              </a:rPr>
              <a:t>Safari</a:t>
            </a:r>
            <a:r>
              <a:rPr lang="de-DE" dirty="0">
                <a:solidFill>
                  <a:srgbClr val="000000"/>
                </a:solidFill>
              </a:rPr>
              <a:t> </a:t>
            </a:r>
            <a:r>
              <a:rPr lang="de-DE" dirty="0" smtClean="0">
                <a:solidFill>
                  <a:srgbClr val="000000"/>
                </a:solidFill>
              </a:rPr>
              <a:t>9-11)</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chemeClr val="tx1"/>
                </a:solidFill>
              </a:rPr>
              <a:t>Benutzerfreundliche Schnittstelle</a:t>
            </a:r>
            <a:br>
              <a:rPr lang="de-DE" dirty="0" smtClean="0">
                <a:solidFill>
                  <a:schemeClr val="tx1"/>
                </a:solidFill>
              </a:rPr>
            </a:br>
            <a:r>
              <a:rPr lang="de-DE" dirty="0" smtClean="0">
                <a:solidFill>
                  <a:srgbClr val="000000"/>
                </a:solidFill>
              </a:rPr>
              <a:t>Mit </a:t>
            </a:r>
            <a:r>
              <a:rPr lang="de-DE" dirty="0">
                <a:solidFill>
                  <a:srgbClr val="000000"/>
                </a:solidFill>
              </a:rPr>
              <a:t>AJAX ist die Seitenaktualisierung immer auf den Zielbereich beschränkt, wodurch leere Seiten und Lücken vermieden </a:t>
            </a:r>
            <a:r>
              <a:rPr lang="de-DE" dirty="0" smtClean="0">
                <a:solidFill>
                  <a:srgbClr val="000000"/>
                </a:solidFill>
              </a:rPr>
              <a:t>werden</a:t>
            </a:r>
            <a:br>
              <a:rPr lang="de-DE" dirty="0" smtClean="0">
                <a:solidFill>
                  <a:srgbClr val="000000"/>
                </a:solidFill>
              </a:rPr>
            </a:br>
            <a:r>
              <a:rPr lang="de-DE" dirty="0">
                <a:solidFill>
                  <a:srgbClr val="000000"/>
                </a:solidFill>
              </a:rPr>
              <a:t>Die </a:t>
            </a:r>
            <a:r>
              <a:rPr lang="de-DE" dirty="0" smtClean="0">
                <a:solidFill>
                  <a:srgbClr val="000000"/>
                </a:solidFill>
              </a:rPr>
              <a:t>Benutzeroberfläche wurde </a:t>
            </a:r>
            <a:r>
              <a:rPr lang="de-DE" dirty="0">
                <a:solidFill>
                  <a:srgbClr val="000000"/>
                </a:solidFill>
              </a:rPr>
              <a:t>so gestaltet, dass sie mit vielen </a:t>
            </a:r>
            <a:r>
              <a:rPr lang="de-DE" dirty="0" smtClean="0">
                <a:solidFill>
                  <a:srgbClr val="000000"/>
                </a:solidFill>
              </a:rPr>
              <a:t>üblichen Tools </a:t>
            </a:r>
            <a:r>
              <a:rPr lang="de-DE" dirty="0">
                <a:solidFill>
                  <a:srgbClr val="000000"/>
                </a:solidFill>
              </a:rPr>
              <a:t>(wie z.B. Webmail) übereinstimmt: </a:t>
            </a:r>
            <a:r>
              <a:rPr lang="de-DE" dirty="0" smtClean="0">
                <a:solidFill>
                  <a:srgbClr val="000000"/>
                </a:solidFill>
              </a:rPr>
              <a:t/>
            </a:r>
            <a:br>
              <a:rPr lang="de-DE" dirty="0" smtClean="0">
                <a:solidFill>
                  <a:srgbClr val="000000"/>
                </a:solidFill>
              </a:rPr>
            </a:br>
            <a:r>
              <a:rPr lang="de-DE" dirty="0" smtClean="0">
                <a:solidFill>
                  <a:srgbClr val="000000"/>
                </a:solidFill>
              </a:rPr>
              <a:t>- Menü auf der linken Seite,</a:t>
            </a:r>
            <a:r>
              <a:rPr lang="de-DE" dirty="0">
                <a:solidFill>
                  <a:srgbClr val="000000"/>
                </a:solidFill>
              </a:rPr>
              <a:t> </a:t>
            </a:r>
            <a:r>
              <a:rPr lang="de-DE" dirty="0" smtClean="0">
                <a:solidFill>
                  <a:srgbClr val="000000"/>
                </a:solidFill>
              </a:rPr>
              <a:t>- Daten </a:t>
            </a:r>
            <a:r>
              <a:rPr lang="de-DE" dirty="0">
                <a:solidFill>
                  <a:srgbClr val="000000"/>
                </a:solidFill>
              </a:rPr>
              <a:t>auf der rechten Seite, </a:t>
            </a:r>
            <a:r>
              <a:rPr lang="de-DE" dirty="0" smtClean="0">
                <a:solidFill>
                  <a:srgbClr val="000000"/>
                </a:solidFill>
              </a:rPr>
              <a:t>- oben </a:t>
            </a:r>
            <a:r>
              <a:rPr lang="de-DE" dirty="0">
                <a:solidFill>
                  <a:srgbClr val="000000"/>
                </a:solidFill>
              </a:rPr>
              <a:t>als Liste der </a:t>
            </a:r>
            <a:r>
              <a:rPr lang="de-DE" dirty="0" smtClean="0">
                <a:solidFill>
                  <a:srgbClr val="000000"/>
                </a:solidFill>
              </a:rPr>
              <a:t>Elemente, - unten </a:t>
            </a:r>
            <a:r>
              <a:rPr lang="de-DE" dirty="0">
                <a:solidFill>
                  <a:srgbClr val="000000"/>
                </a:solidFill>
              </a:rPr>
              <a:t>als Detail für das ausgewählte </a:t>
            </a:r>
            <a:r>
              <a:rPr lang="de-DE" dirty="0" smtClean="0">
                <a:solidFill>
                  <a:srgbClr val="000000"/>
                </a:solidFill>
              </a:rPr>
              <a:t>Element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Die Möglichkeit des Zugriffs auf die Änderungshistorie wird für jeden Artikel </a:t>
            </a:r>
            <a:r>
              <a:rPr lang="de-DE" dirty="0" smtClean="0">
                <a:solidFill>
                  <a:srgbClr val="000000"/>
                </a:solidFill>
              </a:rPr>
              <a:t>angeboten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Die Verwaltung von Notizen ermöglicht es, Kommentare zu jedem Element </a:t>
            </a:r>
            <a:r>
              <a:rPr lang="de-DE" dirty="0" smtClean="0">
                <a:solidFill>
                  <a:srgbClr val="000000"/>
                </a:solidFill>
              </a:rPr>
              <a:t>anzuhängen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Zu den wichtigen Elementen kann jeweils eine Datei hinzugefügt werden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Mehrsprachig</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dirty="0" smtClean="0">
              <a:solidFill>
                <a:srgbClr val="000000"/>
              </a:solidFill>
            </a:endParaRP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dirty="0" smtClean="0">
              <a:solidFill>
                <a:srgbClr val="000000"/>
              </a:solidFill>
            </a:endParaRP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Die erste Version von </a:t>
            </a:r>
            <a:r>
              <a:rPr lang="de-DE" dirty="0" err="1" smtClean="0">
                <a:solidFill>
                  <a:srgbClr val="000000"/>
                </a:solidFill>
              </a:rPr>
              <a:t>ProjeQtOr</a:t>
            </a:r>
            <a:r>
              <a:rPr lang="de-DE" dirty="0" smtClean="0">
                <a:solidFill>
                  <a:srgbClr val="000000"/>
                </a:solidFill>
              </a:rPr>
              <a:t> wurde von einem Anwender für </a:t>
            </a:r>
            <a:r>
              <a:rPr lang="de-DE" dirty="0">
                <a:solidFill>
                  <a:srgbClr val="000000"/>
                </a:solidFill>
              </a:rPr>
              <a:t>d</a:t>
            </a:r>
            <a:r>
              <a:rPr lang="de-DE" dirty="0" smtClean="0">
                <a:solidFill>
                  <a:srgbClr val="000000"/>
                </a:solidFill>
              </a:rPr>
              <a:t>en eigenen Gebrauch konzipiert und entwickelt. Beim Design wurde </a:t>
            </a:r>
            <a:r>
              <a:rPr lang="de-DE" dirty="0">
                <a:solidFill>
                  <a:srgbClr val="000000"/>
                </a:solidFill>
              </a:rPr>
              <a:t>der </a:t>
            </a:r>
            <a:r>
              <a:rPr lang="de-DE" dirty="0" smtClean="0">
                <a:solidFill>
                  <a:srgbClr val="000000"/>
                </a:solidFill>
              </a:rPr>
              <a:t>ergonomische Schwerpunkt auf den täglichen Gebrauch gelegt.</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dirty="0">
              <a:solidFill>
                <a:srgbClr val="000000"/>
              </a:solidFill>
            </a:endParaRPr>
          </a:p>
        </p:txBody>
      </p:sp>
      <p:pic>
        <p:nvPicPr>
          <p:cNvPr id="8197"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074" y="5375525"/>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505355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Planung (2/5)</a:t>
            </a:r>
            <a:endParaRPr lang="de-DE" sz="1800" b="1">
              <a:solidFill>
                <a:srgbClr val="000000"/>
              </a:solidFill>
            </a:endParaRPr>
          </a:p>
        </p:txBody>
      </p:sp>
      <p:sp>
        <p:nvSpPr>
          <p:cNvPr id="72707" name="Text Box 5"/>
          <p:cNvSpPr txBox="1">
            <a:spLocks noChangeArrowheads="1"/>
          </p:cNvSpPr>
          <p:nvPr/>
        </p:nvSpPr>
        <p:spPr bwMode="auto">
          <a:xfrm>
            <a:off x="258763" y="948445"/>
            <a:ext cx="8734425" cy="39724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Um die Planung neu zu berechnen, klicken Sie </a:t>
            </a:r>
            <a:r>
              <a:rPr lang="de-DE" sz="1200" dirty="0" smtClean="0">
                <a:solidFill>
                  <a:srgbClr val="000000"/>
                </a:solidFill>
              </a:rPr>
              <a:t>auf </a:t>
            </a:r>
            <a:endParaRPr lang="de-DE" sz="1200" dirty="0">
              <a:solidFill>
                <a:srgbClr val="000000"/>
              </a:solidFill>
            </a:endParaRPr>
          </a:p>
          <a:p>
            <a:pPr algn="l" eaLnBrk="1" hangingPunct="1">
              <a:buClrTx/>
              <a:buFontTx/>
              <a:buNone/>
            </a:pPr>
            <a:r>
              <a:rPr lang="de-DE" sz="1200" dirty="0">
                <a:solidFill>
                  <a:srgbClr val="000000"/>
                </a:solidFill>
              </a:rPr>
              <a:t>Die Berechnung erfolgt nicht automatisch.</a:t>
            </a:r>
          </a:p>
          <a:p>
            <a:pPr algn="l" eaLnBrk="1" hangingPunct="1">
              <a:buClrTx/>
              <a:buFontTx/>
              <a:buNone/>
            </a:pPr>
            <a:r>
              <a:rPr lang="de-DE" sz="1200" dirty="0">
                <a:solidFill>
                  <a:srgbClr val="000000"/>
                </a:solidFill>
              </a:rPr>
              <a:t>Sie müssen </a:t>
            </a:r>
            <a:r>
              <a:rPr lang="de-DE" sz="1200" dirty="0" smtClean="0">
                <a:solidFill>
                  <a:srgbClr val="000000"/>
                </a:solidFill>
              </a:rPr>
              <a:t>das </a:t>
            </a:r>
            <a:r>
              <a:rPr lang="de-DE" sz="1200" dirty="0">
                <a:solidFill>
                  <a:srgbClr val="000000"/>
                </a:solidFill>
              </a:rPr>
              <a:t>neu zu berechnende Projekt und den Starttermin für die neue Planung auswählen</a:t>
            </a:r>
            <a:r>
              <a:rPr lang="de-DE" sz="1200" dirty="0" smtClean="0">
                <a:solidFill>
                  <a:srgbClr val="000000"/>
                </a:solidFill>
              </a:rPr>
              <a:t>.</a:t>
            </a:r>
          </a:p>
          <a:p>
            <a:pPr algn="l" eaLnBrk="1" hangingPunct="1">
              <a:buClrTx/>
              <a:buFontTx/>
              <a:buNone/>
            </a:pPr>
            <a:endParaRPr lang="de-DE" sz="1200" dirty="0">
              <a:solidFill>
                <a:srgbClr val="000000"/>
              </a:solidFill>
            </a:endParaRPr>
          </a:p>
          <a:p>
            <a:pPr algn="l" eaLnBrk="1" hangingPunct="1">
              <a:buClrTx/>
              <a:buFontTx/>
              <a:buNone/>
            </a:pPr>
            <a:r>
              <a:rPr lang="de-DE" sz="1200" dirty="0" smtClean="0">
                <a:solidFill>
                  <a:srgbClr val="000000"/>
                </a:solidFill>
              </a:rPr>
              <a:t> </a:t>
            </a: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Da der Projektstrukturplan bei der Planungspriorität berücksichtigt wird, können Sie den Auftrag ändern.</a:t>
            </a:r>
          </a:p>
          <a:p>
            <a:pPr algn="l" eaLnBrk="1" hangingPunct="1">
              <a:buClrTx/>
              <a:buFontTx/>
              <a:buNone/>
            </a:pPr>
            <a:r>
              <a:rPr lang="de-DE" sz="1200" dirty="0">
                <a:solidFill>
                  <a:srgbClr val="000000"/>
                </a:solidFill>
              </a:rPr>
              <a:t>Dies kann einfach per ziehen und ablegen von Tätigkeiten mit dem Symbol am linken Rand der Aufgabenzeile erfolgen.</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Auf diese Weise können Sie die Ebene der Aufgaben ändern </a:t>
            </a:r>
            <a:endParaRPr lang="de-DE" sz="1200" dirty="0" smtClean="0">
              <a:solidFill>
                <a:srgbClr val="000000"/>
              </a:solidFill>
            </a:endParaRPr>
          </a:p>
          <a:p>
            <a:pPr algn="l" eaLnBrk="1" hangingPunct="1">
              <a:buClrTx/>
              <a:buFontTx/>
              <a:buNone/>
            </a:pPr>
            <a:r>
              <a:rPr lang="de-DE" sz="1200" dirty="0" smtClean="0">
                <a:solidFill>
                  <a:srgbClr val="000000"/>
                </a:solidFill>
              </a:rPr>
              <a:t>(</a:t>
            </a:r>
            <a:r>
              <a:rPr lang="de-DE" sz="1200" dirty="0">
                <a:solidFill>
                  <a:srgbClr val="000000"/>
                </a:solidFill>
              </a:rPr>
              <a:t>neu seit V4.3)</a:t>
            </a:r>
            <a:r>
              <a:rPr lang="de-DE" sz="1200" dirty="0" smtClean="0">
                <a:solidFill>
                  <a:srgbClr val="000000"/>
                </a:solidFill>
              </a:rPr>
              <a:t>.</a:t>
            </a:r>
          </a:p>
          <a:p>
            <a:pPr algn="l" eaLnBrk="1" hangingPunct="1">
              <a:buClrTx/>
              <a:buFontTx/>
              <a:buNone/>
            </a:pPr>
            <a:endParaRPr lang="de-DE" sz="1200" dirty="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endParaRPr lang="de-DE" sz="1200" dirty="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Sie können die Einrückung der Tätigkeit auch mit </a:t>
            </a:r>
            <a:r>
              <a:rPr lang="de-DE" sz="1200" dirty="0" smtClean="0">
                <a:solidFill>
                  <a:srgbClr val="000000"/>
                </a:solidFill>
              </a:rPr>
              <a:t>diesen Schaltflächen 		vergrößern </a:t>
            </a:r>
            <a:r>
              <a:rPr lang="de-DE" sz="1200" dirty="0">
                <a:solidFill>
                  <a:srgbClr val="000000"/>
                </a:solidFill>
              </a:rPr>
              <a:t>oder verkleinern. </a:t>
            </a:r>
          </a:p>
        </p:txBody>
      </p:sp>
      <p:sp>
        <p:nvSpPr>
          <p:cNvPr id="72708" name="Rectangle 12"/>
          <p:cNvSpPr>
            <a:spLocks noChangeArrowheads="1"/>
          </p:cNvSpPr>
          <p:nvPr/>
        </p:nvSpPr>
        <p:spPr bwMode="auto">
          <a:xfrm>
            <a:off x="130175" y="5483225"/>
            <a:ext cx="8856663" cy="6508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468000" anchor="ctr">
            <a:normAutofit fontScale="92500" lnSpcReduction="20000"/>
          </a:bodyPr>
          <a:lstStyle/>
          <a:p>
            <a:pPr algn="l"/>
            <a:r>
              <a:rPr lang="de-DE" sz="1200" dirty="0">
                <a:solidFill>
                  <a:srgbClr val="000000"/>
                </a:solidFill>
              </a:rPr>
              <a:t>Wenn eine Ressource mehreren Projekten zugeordnet ist, wirkt sich die Neuberechnung nicht auf die </a:t>
            </a:r>
          </a:p>
          <a:p>
            <a:pPr algn="l"/>
            <a:r>
              <a:rPr lang="de-DE" sz="1200" dirty="0" smtClean="0">
                <a:solidFill>
                  <a:srgbClr val="000000"/>
                </a:solidFill>
              </a:rPr>
              <a:t>Planung </a:t>
            </a:r>
            <a:r>
              <a:rPr lang="de-DE" sz="1200" dirty="0">
                <a:solidFill>
                  <a:srgbClr val="000000"/>
                </a:solidFill>
              </a:rPr>
              <a:t>des anderen Projekte aus, so dass bei der Neuberechnung nur die verfügbaren Zeitfenster </a:t>
            </a:r>
            <a:endParaRPr lang="de-DE" sz="1200" dirty="0" smtClean="0">
              <a:solidFill>
                <a:srgbClr val="000000"/>
              </a:solidFill>
            </a:endParaRPr>
          </a:p>
          <a:p>
            <a:pPr algn="l"/>
            <a:r>
              <a:rPr lang="de-DE" sz="1200" dirty="0" smtClean="0">
                <a:solidFill>
                  <a:srgbClr val="000000"/>
                </a:solidFill>
              </a:rPr>
              <a:t>verwendet </a:t>
            </a:r>
            <a:r>
              <a:rPr lang="de-DE" sz="1200" dirty="0">
                <a:solidFill>
                  <a:srgbClr val="000000"/>
                </a:solidFill>
              </a:rPr>
              <a:t>werden</a:t>
            </a:r>
            <a:r>
              <a:rPr lang="de-DE" sz="1200" dirty="0" smtClean="0">
                <a:solidFill>
                  <a:srgbClr val="000000"/>
                </a:solidFill>
              </a:rPr>
              <a:t>. Verwenden </a:t>
            </a:r>
            <a:r>
              <a:rPr lang="de-DE" sz="1200" dirty="0">
                <a:solidFill>
                  <a:srgbClr val="000000"/>
                </a:solidFill>
              </a:rPr>
              <a:t>Sie die korrekte Ressourcenbeeinflussungsrate, </a:t>
            </a:r>
            <a:endParaRPr lang="de-DE" sz="1200" dirty="0" smtClean="0">
              <a:solidFill>
                <a:srgbClr val="000000"/>
              </a:solidFill>
            </a:endParaRPr>
          </a:p>
          <a:p>
            <a:pPr algn="l"/>
            <a:r>
              <a:rPr lang="de-DE" sz="1200" dirty="0" smtClean="0">
                <a:solidFill>
                  <a:srgbClr val="000000"/>
                </a:solidFill>
              </a:rPr>
              <a:t>um </a:t>
            </a:r>
            <a:r>
              <a:rPr lang="de-DE" sz="1200" dirty="0">
                <a:solidFill>
                  <a:srgbClr val="000000"/>
                </a:solidFill>
              </a:rPr>
              <a:t>Multiprojektbeeinflussungen zu verwalten.</a:t>
            </a:r>
          </a:p>
        </p:txBody>
      </p:sp>
      <p:pic>
        <p:nvPicPr>
          <p:cNvPr id="72709"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088" y="5530850"/>
            <a:ext cx="360362" cy="3603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72711" name="Rectangle 1"/>
          <p:cNvSpPr>
            <a:spLocks noChangeArrowheads="1"/>
          </p:cNvSpPr>
          <p:nvPr/>
        </p:nvSpPr>
        <p:spPr bwMode="auto">
          <a:xfrm>
            <a:off x="127000" y="6202363"/>
            <a:ext cx="8856663" cy="538162"/>
          </a:xfrm>
          <a:prstGeom prst="rect">
            <a:avLst/>
          </a:prstGeom>
          <a:solidFill>
            <a:srgbClr val="CCFFCC">
              <a:alpha val="50195"/>
            </a:srgbClr>
          </a:solidFill>
          <a:ln w="9360">
            <a:solidFill>
              <a:srgbClr val="333300"/>
            </a:solidFill>
            <a:miter lim="800000"/>
            <a:headEnd/>
            <a:tailEnd/>
          </a:ln>
          <a:effectLst/>
          <a:extLst/>
        </p:spPr>
        <p:txBody>
          <a:bodyPr wrap="square" lIns="468000" anchor="ctr">
            <a:normAutofit fontScale="92500" lnSpcReduction="20000"/>
          </a:bodyPr>
          <a:lstStyle/>
          <a:p>
            <a:pPr algn="l"/>
            <a:r>
              <a:rPr lang="de-DE" sz="1200" dirty="0">
                <a:solidFill>
                  <a:srgbClr val="000000"/>
                </a:solidFill>
              </a:rPr>
              <a:t>Wenn die Planung eines Projekts nicht durch eine neue Berechnung beeinflusst werden soll, können Sie das Kennzeichen "Planung fixieren" auf diesem Projekt verwenden. Dadurch wird eine Änderung der Planwerte für dieses Projekt und seine Teilprojekte vermieden. </a:t>
            </a:r>
          </a:p>
        </p:txBody>
      </p:sp>
      <p:pic>
        <p:nvPicPr>
          <p:cNvPr id="72713"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788" y="6291263"/>
            <a:ext cx="361950" cy="3619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72714" name="Picture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02225" y="3260199"/>
            <a:ext cx="3916363" cy="11509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2716" name="Picture 1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29445" y="916695"/>
            <a:ext cx="320675" cy="3032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2717" name="Picture 1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49450" y="1635832"/>
            <a:ext cx="4570413" cy="10493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2718" name="Picture 1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755213" y="4628444"/>
            <a:ext cx="476250" cy="219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9441745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ext Box 2"/>
          <p:cNvSpPr txBox="1">
            <a:spLocks noChangeArrowheads="1"/>
          </p:cNvSpPr>
          <p:nvPr/>
        </p:nvSpPr>
        <p:spPr bwMode="auto">
          <a:xfrm>
            <a:off x="0" y="877888"/>
            <a:ext cx="9144000" cy="59884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marL="266700" indent="-2667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marL="0" indent="0" algn="l" eaLnBrk="1" hangingPunct="1">
              <a:buClrTx/>
              <a:buFontTx/>
              <a:buNone/>
            </a:pPr>
            <a:r>
              <a:rPr lang="de-DE" dirty="0">
                <a:solidFill>
                  <a:srgbClr val="000000"/>
                </a:solidFill>
              </a:rPr>
              <a:t>Die Planung wird "so einfach wie möglich" berechnet</a:t>
            </a:r>
            <a:r>
              <a:rPr lang="de-DE" dirty="0" smtClean="0">
                <a:solidFill>
                  <a:srgbClr val="000000"/>
                </a:solidFill>
              </a:rPr>
              <a:t>.</a:t>
            </a:r>
          </a:p>
          <a:p>
            <a:pPr marL="0" indent="0" algn="l" eaLnBrk="1" hangingPunct="1">
              <a:buClrTx/>
              <a:buFontTx/>
              <a:buNone/>
            </a:pPr>
            <a:r>
              <a:rPr lang="de-DE" dirty="0">
                <a:solidFill>
                  <a:srgbClr val="000000"/>
                </a:solidFill>
              </a:rPr>
              <a:t>Das bedeutet, dass kein komplexer Algorithmus mit einer mathematischen Formel auf hohem Niveau involviert ist</a:t>
            </a:r>
            <a:r>
              <a:rPr lang="de-DE" dirty="0" smtClean="0">
                <a:solidFill>
                  <a:srgbClr val="000000"/>
                </a:solidFill>
              </a:rPr>
              <a:t>. Das </a:t>
            </a:r>
            <a:r>
              <a:rPr lang="de-DE" dirty="0">
                <a:solidFill>
                  <a:srgbClr val="000000"/>
                </a:solidFill>
              </a:rPr>
              <a:t>Prinzip ist einfach mit einem Excel-Blatt reproduzierbar, erfolgt hier aber </a:t>
            </a:r>
            <a:r>
              <a:rPr lang="de-DE" dirty="0" smtClean="0">
                <a:solidFill>
                  <a:srgbClr val="000000"/>
                </a:solidFill>
              </a:rPr>
              <a:t>automatisch. Die </a:t>
            </a:r>
            <a:r>
              <a:rPr lang="de-DE" dirty="0">
                <a:solidFill>
                  <a:srgbClr val="000000"/>
                </a:solidFill>
              </a:rPr>
              <a:t>Planung ist projektübergreifend, inklusive der Auswirkungen auf alle Projekte</a:t>
            </a:r>
            <a:r>
              <a:rPr lang="de-DE" dirty="0" smtClean="0">
                <a:solidFill>
                  <a:srgbClr val="000000"/>
                </a:solidFill>
              </a:rPr>
              <a:t>.</a:t>
            </a:r>
          </a:p>
          <a:p>
            <a:pPr marL="0" indent="0" algn="l" eaLnBrk="1" hangingPunct="1">
              <a:buClrTx/>
              <a:buFontTx/>
              <a:buNone/>
            </a:pPr>
            <a:r>
              <a:rPr lang="de-DE" dirty="0">
                <a:solidFill>
                  <a:srgbClr val="000000"/>
                </a:solidFill>
              </a:rPr>
              <a:t>Alle verbleibenden Arbeiten werden vom Anfangsdatum bis zum Maximaldatum disponiert, um die Arbeiten planen zu können</a:t>
            </a:r>
            <a:r>
              <a:rPr lang="de-DE" dirty="0" smtClean="0">
                <a:solidFill>
                  <a:srgbClr val="000000"/>
                </a:solidFill>
              </a:rPr>
              <a:t>.</a:t>
            </a:r>
          </a:p>
          <a:p>
            <a:pPr marL="0" indent="0" algn="l" eaLnBrk="1" hangingPunct="1">
              <a:buClrTx/>
              <a:buFontTx/>
              <a:buNone/>
            </a:pPr>
            <a:r>
              <a:rPr lang="de-DE" dirty="0">
                <a:solidFill>
                  <a:srgbClr val="000000"/>
                </a:solidFill>
              </a:rPr>
              <a:t>Die Berechnung erfolgt Aufgabe für Aufgabe, gemäß Auftrag:</a:t>
            </a:r>
          </a:p>
          <a:p>
            <a:pPr marL="285750" indent="-285750" algn="l" eaLnBrk="1" hangingPunct="1">
              <a:buClrTx/>
              <a:buFont typeface="Arial"/>
              <a:buChar char="•"/>
            </a:pPr>
            <a:r>
              <a:rPr lang="de-DE" dirty="0" smtClean="0">
                <a:solidFill>
                  <a:srgbClr val="000000"/>
                </a:solidFill>
              </a:rPr>
              <a:t>Abhängigkeiten </a:t>
            </a:r>
            <a:r>
              <a:rPr lang="de-DE" dirty="0">
                <a:solidFill>
                  <a:srgbClr val="000000"/>
                </a:solidFill>
              </a:rPr>
              <a:t>(wenn ein Vorgang einen Vorgänger hat, wird der Vorgänger zuerst berechnet)</a:t>
            </a:r>
            <a:r>
              <a:rPr lang="de-DE" dirty="0" smtClean="0">
                <a:solidFill>
                  <a:srgbClr val="000000"/>
                </a:solidFill>
              </a:rPr>
              <a:t>,</a:t>
            </a:r>
          </a:p>
          <a:p>
            <a:pPr marL="285750" indent="-285750" algn="l" eaLnBrk="1" hangingPunct="1">
              <a:buClrTx/>
              <a:buFont typeface="Arial"/>
              <a:buChar char="•"/>
            </a:pPr>
            <a:r>
              <a:rPr lang="de-DE" dirty="0">
                <a:solidFill>
                  <a:srgbClr val="000000"/>
                </a:solidFill>
              </a:rPr>
              <a:t>Planungsmodus: regelmäßig zwischen den Terminen wird zuerst geplant</a:t>
            </a:r>
            <a:r>
              <a:rPr lang="de-DE" dirty="0" smtClean="0">
                <a:solidFill>
                  <a:srgbClr val="000000"/>
                </a:solidFill>
              </a:rPr>
              <a:t>.</a:t>
            </a:r>
          </a:p>
          <a:p>
            <a:pPr marL="285750" indent="-285750" algn="l" eaLnBrk="1" hangingPunct="1">
              <a:buClrTx/>
              <a:buFont typeface="Arial"/>
              <a:buChar char="•"/>
            </a:pPr>
            <a:r>
              <a:rPr lang="de-DE" dirty="0">
                <a:solidFill>
                  <a:srgbClr val="000000"/>
                </a:solidFill>
              </a:rPr>
              <a:t>Priorität: Die kleineren Werte werden zuerst berechnet.</a:t>
            </a:r>
          </a:p>
          <a:p>
            <a:pPr marL="0" indent="0" algn="l" eaLnBrk="1" hangingPunct="1">
              <a:buClrTx/>
              <a:buFontTx/>
              <a:buNone/>
            </a:pPr>
            <a:r>
              <a:rPr lang="de-DE" dirty="0" smtClean="0">
                <a:solidFill>
                  <a:srgbClr val="000000"/>
                </a:solidFill>
              </a:rPr>
              <a:t>	</a:t>
            </a:r>
            <a:r>
              <a:rPr lang="de-DE" sz="1200" dirty="0">
                <a:solidFill>
                  <a:srgbClr val="000000"/>
                </a:solidFill>
              </a:rPr>
              <a:t>Wenn Projekte unterschiedliche Prioritäten haben, werden alle Aufgaben des Projekts mit geringerer </a:t>
            </a:r>
            <a:r>
              <a:rPr lang="de-DE" sz="1200" dirty="0" smtClean="0">
                <a:solidFill>
                  <a:srgbClr val="000000"/>
                </a:solidFill>
              </a:rPr>
              <a:t>	Wertigkeit </a:t>
            </a:r>
            <a:r>
              <a:rPr lang="de-DE" sz="1200" dirty="0">
                <a:solidFill>
                  <a:srgbClr val="000000"/>
                </a:solidFill>
              </a:rPr>
              <a:t>zuerst geplant</a:t>
            </a:r>
            <a:r>
              <a:rPr lang="de-DE" sz="1200" dirty="0" smtClean="0">
                <a:solidFill>
                  <a:srgbClr val="000000"/>
                </a:solidFill>
              </a:rPr>
              <a:t>.</a:t>
            </a:r>
          </a:p>
          <a:p>
            <a:pPr marL="285750" indent="-285750" algn="l" eaLnBrk="1" hangingPunct="1">
              <a:buClrTx/>
              <a:buFont typeface="Arial"/>
              <a:buChar char="•"/>
            </a:pPr>
            <a:r>
              <a:rPr lang="de-DE" dirty="0">
                <a:solidFill>
                  <a:srgbClr val="000000"/>
                </a:solidFill>
              </a:rPr>
              <a:t>Projektstrukturplan: kleinere Projektstrukturpläne werden zuerst geplant, </a:t>
            </a:r>
            <a:r>
              <a:rPr lang="de-DE" dirty="0" smtClean="0">
                <a:solidFill>
                  <a:srgbClr val="000000"/>
                </a:solidFill>
              </a:rPr>
              <a:t>sodass </a:t>
            </a:r>
            <a:r>
              <a:rPr lang="de-DE" dirty="0">
                <a:solidFill>
                  <a:srgbClr val="000000"/>
                </a:solidFill>
              </a:rPr>
              <a:t>die Planung von oben nach unten gemäß Gantt erfolgt</a:t>
            </a:r>
            <a:r>
              <a:rPr lang="de-DE" dirty="0" smtClean="0">
                <a:solidFill>
                  <a:srgbClr val="000000"/>
                </a:solidFill>
              </a:rPr>
              <a:t>.</a:t>
            </a:r>
          </a:p>
          <a:p>
            <a:pPr marL="0" indent="0" algn="l" eaLnBrk="1" hangingPunct="1">
              <a:buClrTx/>
              <a:buFontTx/>
              <a:buNone/>
            </a:pPr>
            <a:r>
              <a:rPr lang="de-DE" dirty="0" smtClean="0">
                <a:solidFill>
                  <a:srgbClr val="000000"/>
                </a:solidFill>
              </a:rPr>
              <a:t>Bei </a:t>
            </a:r>
            <a:r>
              <a:rPr lang="de-DE" dirty="0">
                <a:solidFill>
                  <a:srgbClr val="000000"/>
                </a:solidFill>
              </a:rPr>
              <a:t>der Planung wird die verbleibende Arbeit an zukünftigen Tagen unter Berücksichtigung verschiedener Einschränkungen verteilt</a:t>
            </a:r>
            <a:r>
              <a:rPr lang="de-DE" dirty="0" smtClean="0">
                <a:solidFill>
                  <a:srgbClr val="000000"/>
                </a:solidFill>
              </a:rPr>
              <a:t>:</a:t>
            </a:r>
          </a:p>
          <a:p>
            <a:pPr marL="0" indent="0" algn="l" eaLnBrk="1" hangingPunct="1">
              <a:buClrTx/>
              <a:buFontTx/>
              <a:buNone/>
            </a:pPr>
            <a:endParaRPr lang="de-DE" sz="1200" b="1" dirty="0" smtClean="0">
              <a:solidFill>
                <a:srgbClr val="000000"/>
              </a:solidFill>
            </a:endParaRPr>
          </a:p>
          <a:p>
            <a:pPr marL="0" indent="0" algn="l" eaLnBrk="1" hangingPunct="1">
              <a:buClrTx/>
              <a:buFontTx/>
              <a:buNone/>
            </a:pPr>
            <a:r>
              <a:rPr lang="de-DE" sz="1200" b="1" dirty="0" smtClean="0">
                <a:solidFill>
                  <a:srgbClr val="000000"/>
                </a:solidFill>
              </a:rPr>
              <a:t>Eine Ressource hat eine Kapazität</a:t>
            </a:r>
          </a:p>
          <a:p>
            <a:pPr marL="0" indent="0" algn="l" eaLnBrk="1" hangingPunct="1">
              <a:buClrTx/>
              <a:buFontTx/>
              <a:buNone/>
            </a:pPr>
            <a:r>
              <a:rPr lang="de-DE" sz="1200" dirty="0" smtClean="0">
                <a:solidFill>
                  <a:srgbClr val="000000"/>
                </a:solidFill>
              </a:rPr>
              <a:t>Die meiste Zeit Kapazität = 1 FTE (1 Vollzeitäquivalent), aber es kann mehr sein (wenn die Ressource keine Person ist, sondern ein Team) oder weniger (wenn die </a:t>
            </a:r>
            <a:r>
              <a:rPr lang="de-DE" sz="1200" dirty="0">
                <a:solidFill>
                  <a:srgbClr val="000000"/>
                </a:solidFill>
              </a:rPr>
              <a:t>Person nur Teilzeit </a:t>
            </a:r>
            <a:r>
              <a:rPr lang="de-DE" sz="1200" dirty="0" smtClean="0">
                <a:solidFill>
                  <a:srgbClr val="000000"/>
                </a:solidFill>
              </a:rPr>
              <a:t>arbeitet).</a:t>
            </a:r>
          </a:p>
          <a:p>
            <a:pPr marL="0" indent="0" algn="l" eaLnBrk="1" hangingPunct="1">
              <a:buClrTx/>
              <a:buFontTx/>
              <a:buNone/>
            </a:pPr>
            <a:endParaRPr lang="de-DE" sz="1200" b="1" dirty="0" smtClean="0">
              <a:solidFill>
                <a:srgbClr val="000000"/>
              </a:solidFill>
            </a:endParaRPr>
          </a:p>
          <a:p>
            <a:pPr marL="0" indent="0" algn="l" eaLnBrk="1" hangingPunct="1">
              <a:buClrTx/>
              <a:buFontTx/>
              <a:buNone/>
            </a:pPr>
            <a:r>
              <a:rPr lang="de-DE" sz="1200" b="1" dirty="0" smtClean="0">
                <a:solidFill>
                  <a:srgbClr val="000000"/>
                </a:solidFill>
              </a:rPr>
              <a:t>Eine </a:t>
            </a:r>
            <a:r>
              <a:rPr lang="de-DE" sz="1200" b="1" dirty="0">
                <a:solidFill>
                  <a:srgbClr val="000000"/>
                </a:solidFill>
              </a:rPr>
              <a:t>Ressource ist </a:t>
            </a:r>
            <a:r>
              <a:rPr lang="de-DE" sz="1200" b="1" dirty="0" smtClean="0">
                <a:solidFill>
                  <a:srgbClr val="000000"/>
                </a:solidFill>
              </a:rPr>
              <a:t>von einem Projekt betroffen, mit einer bestimmten Rate, eventuell mit Start- </a:t>
            </a:r>
            <a:r>
              <a:rPr lang="de-DE" sz="1200" b="1" dirty="0">
                <a:solidFill>
                  <a:srgbClr val="000000"/>
                </a:solidFill>
              </a:rPr>
              <a:t>und </a:t>
            </a:r>
            <a:r>
              <a:rPr lang="de-DE" sz="1200" b="1" dirty="0" smtClean="0">
                <a:solidFill>
                  <a:srgbClr val="000000"/>
                </a:solidFill>
              </a:rPr>
              <a:t>Enddaten</a:t>
            </a:r>
          </a:p>
          <a:p>
            <a:pPr marL="0" indent="0" algn="l" eaLnBrk="1" hangingPunct="1">
              <a:buClrTx/>
              <a:buFontTx/>
              <a:buNone/>
            </a:pPr>
            <a:r>
              <a:rPr lang="de-DE" sz="1100" dirty="0" smtClean="0">
                <a:solidFill>
                  <a:srgbClr val="000000"/>
                </a:solidFill>
              </a:rPr>
              <a:t>Wenn </a:t>
            </a:r>
            <a:r>
              <a:rPr lang="de-DE" sz="1100" dirty="0">
                <a:solidFill>
                  <a:srgbClr val="000000"/>
                </a:solidFill>
              </a:rPr>
              <a:t>die Ressourcen nicht zwischen den Projekten aufgeteilt werden, wird die Quote wahrscheinlich immer 100% betragen.</a:t>
            </a:r>
          </a:p>
          <a:p>
            <a:pPr marL="0" indent="0" algn="l" eaLnBrk="1" hangingPunct="1">
              <a:buClrTx/>
              <a:buFontTx/>
              <a:buNone/>
            </a:pPr>
            <a:r>
              <a:rPr lang="de-DE" sz="1100" dirty="0">
                <a:solidFill>
                  <a:srgbClr val="000000"/>
                </a:solidFill>
              </a:rPr>
              <a:t>Aber wenn die Ressourcen verteilt werden, kann die Quote unter 100% liegen. Wenn eine Ressource zu gleichen Teilen auf zwei Projekte aufgeteilt wird, sollte jedes Projekt eine Quote von 50% angeben. Dies wird dazu führen, dass die Planung für jedes Projekt die Kapazitätsgrenze nicht überschreitet, so dass die erste Projektplanung nicht die gesamte Verfügbarkeit der Ressource in Anspruch nimmt. </a:t>
            </a:r>
          </a:p>
          <a:p>
            <a:pPr marL="0" indent="0" algn="l" eaLnBrk="1" hangingPunct="1">
              <a:buClrTx/>
              <a:buFontTx/>
              <a:buNone/>
            </a:pPr>
            <a:r>
              <a:rPr lang="de-DE" sz="1100" dirty="0">
                <a:solidFill>
                  <a:srgbClr val="000000"/>
                </a:solidFill>
              </a:rPr>
              <a:t>Die Projektbeeinflussungskapazität wird wöchentlich kontrolliert. Dies bedeutet, dass die Planung für ein Projekt (einschließlich Teilprojekte) nicht mehr als (Ressourcenkapazität) x (Ressourcenbeeinflussungsrate) x 5 für eine bestimmte Woche beträgt.</a:t>
            </a:r>
          </a:p>
        </p:txBody>
      </p:sp>
      <p:sp>
        <p:nvSpPr>
          <p:cNvPr id="73731" name="Text Box 3"/>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Planung (3/5)</a:t>
            </a:r>
            <a:endParaRPr lang="de-DE" sz="1800" b="1">
              <a:solidFill>
                <a:srgbClr val="000000"/>
              </a:solidFill>
            </a:endParaRPr>
          </a:p>
        </p:txBody>
      </p:sp>
    </p:spTree>
    <p:extLst>
      <p:ext uri="{BB962C8B-B14F-4D97-AF65-F5344CB8AC3E}">
        <p14:creationId xmlns:p14="http://schemas.microsoft.com/office/powerpoint/2010/main" val="377463338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Text Box 1"/>
          <p:cNvSpPr txBox="1">
            <a:spLocks noChangeArrowheads="1"/>
          </p:cNvSpPr>
          <p:nvPr/>
        </p:nvSpPr>
        <p:spPr bwMode="auto">
          <a:xfrm>
            <a:off x="0" y="805041"/>
            <a:ext cx="9144000" cy="600382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marL="180975" eaLnBrk="0" hangingPunct="0">
              <a:tabLst>
                <a:tab pos="180975" algn="l"/>
                <a:tab pos="638175" algn="l"/>
                <a:tab pos="1095375" algn="l"/>
                <a:tab pos="1552575" algn="l"/>
                <a:tab pos="2009775" algn="l"/>
                <a:tab pos="2466975" algn="l"/>
                <a:tab pos="2924175" algn="l"/>
                <a:tab pos="3381375" algn="l"/>
                <a:tab pos="3838575" algn="l"/>
                <a:tab pos="4295775" algn="l"/>
                <a:tab pos="4752975" algn="l"/>
                <a:tab pos="5210175" algn="l"/>
                <a:tab pos="5667375" algn="l"/>
                <a:tab pos="6124575" algn="l"/>
                <a:tab pos="6581775" algn="l"/>
                <a:tab pos="7038975" algn="l"/>
                <a:tab pos="7496175" algn="l"/>
                <a:tab pos="7953375" algn="l"/>
                <a:tab pos="8410575" algn="l"/>
                <a:tab pos="8867775" algn="l"/>
                <a:tab pos="9324975" algn="l"/>
              </a:tabLst>
              <a:defRPr sz="1400">
                <a:solidFill>
                  <a:schemeClr val="bg1"/>
                </a:solidFill>
                <a:latin typeface="Verdana" charset="0"/>
                <a:ea typeface="ＭＳ Ｐゴシック" charset="0"/>
                <a:cs typeface="Arial" charset="0"/>
              </a:defRPr>
            </a:lvl1pPr>
            <a:lvl2pPr marL="627063" indent="-266700" eaLnBrk="0" hangingPunct="0">
              <a:tabLst>
                <a:tab pos="180975" algn="l"/>
                <a:tab pos="638175" algn="l"/>
                <a:tab pos="1095375" algn="l"/>
                <a:tab pos="1552575" algn="l"/>
                <a:tab pos="2009775" algn="l"/>
                <a:tab pos="2466975" algn="l"/>
                <a:tab pos="2924175" algn="l"/>
                <a:tab pos="3381375" algn="l"/>
                <a:tab pos="3838575" algn="l"/>
                <a:tab pos="4295775" algn="l"/>
                <a:tab pos="4752975" algn="l"/>
                <a:tab pos="5210175" algn="l"/>
                <a:tab pos="5667375" algn="l"/>
                <a:tab pos="6124575" algn="l"/>
                <a:tab pos="6581775" algn="l"/>
                <a:tab pos="7038975" algn="l"/>
                <a:tab pos="7496175" algn="l"/>
                <a:tab pos="7953375" algn="l"/>
                <a:tab pos="8410575" algn="l"/>
                <a:tab pos="8867775" algn="l"/>
                <a:tab pos="9324975" algn="l"/>
              </a:tabLst>
              <a:defRPr sz="1400">
                <a:solidFill>
                  <a:schemeClr val="bg1"/>
                </a:solidFill>
                <a:latin typeface="Verdana" charset="0"/>
                <a:ea typeface="Arial" charset="0"/>
                <a:cs typeface="Arial" charset="0"/>
              </a:defRPr>
            </a:lvl2pPr>
            <a:lvl3pPr eaLnBrk="0" hangingPunct="0">
              <a:tabLst>
                <a:tab pos="180975" algn="l"/>
                <a:tab pos="638175" algn="l"/>
                <a:tab pos="1095375" algn="l"/>
                <a:tab pos="1552575" algn="l"/>
                <a:tab pos="2009775" algn="l"/>
                <a:tab pos="2466975" algn="l"/>
                <a:tab pos="2924175" algn="l"/>
                <a:tab pos="3381375" algn="l"/>
                <a:tab pos="3838575" algn="l"/>
                <a:tab pos="4295775" algn="l"/>
                <a:tab pos="4752975" algn="l"/>
                <a:tab pos="5210175" algn="l"/>
                <a:tab pos="5667375" algn="l"/>
                <a:tab pos="6124575" algn="l"/>
                <a:tab pos="6581775" algn="l"/>
                <a:tab pos="7038975" algn="l"/>
                <a:tab pos="7496175" algn="l"/>
                <a:tab pos="7953375" algn="l"/>
                <a:tab pos="8410575" algn="l"/>
                <a:tab pos="8867775" algn="l"/>
                <a:tab pos="9324975" algn="l"/>
              </a:tabLst>
              <a:defRPr sz="1400">
                <a:solidFill>
                  <a:schemeClr val="bg1"/>
                </a:solidFill>
                <a:latin typeface="Verdana" charset="0"/>
                <a:ea typeface="Arial" charset="0"/>
                <a:cs typeface="Arial" charset="0"/>
              </a:defRPr>
            </a:lvl3pPr>
            <a:lvl4pPr eaLnBrk="0" hangingPunct="0">
              <a:tabLst>
                <a:tab pos="180975" algn="l"/>
                <a:tab pos="638175" algn="l"/>
                <a:tab pos="1095375" algn="l"/>
                <a:tab pos="1552575" algn="l"/>
                <a:tab pos="2009775" algn="l"/>
                <a:tab pos="2466975" algn="l"/>
                <a:tab pos="2924175" algn="l"/>
                <a:tab pos="3381375" algn="l"/>
                <a:tab pos="3838575" algn="l"/>
                <a:tab pos="4295775" algn="l"/>
                <a:tab pos="4752975" algn="l"/>
                <a:tab pos="5210175" algn="l"/>
                <a:tab pos="5667375" algn="l"/>
                <a:tab pos="6124575" algn="l"/>
                <a:tab pos="6581775" algn="l"/>
                <a:tab pos="7038975" algn="l"/>
                <a:tab pos="7496175" algn="l"/>
                <a:tab pos="7953375" algn="l"/>
                <a:tab pos="8410575" algn="l"/>
                <a:tab pos="8867775" algn="l"/>
                <a:tab pos="9324975" algn="l"/>
              </a:tabLst>
              <a:defRPr sz="1400">
                <a:solidFill>
                  <a:schemeClr val="bg1"/>
                </a:solidFill>
                <a:latin typeface="Verdana" charset="0"/>
                <a:ea typeface="Arial" charset="0"/>
                <a:cs typeface="Arial" charset="0"/>
              </a:defRPr>
            </a:lvl4pPr>
            <a:lvl5pPr eaLnBrk="0" hangingPunct="0">
              <a:tabLst>
                <a:tab pos="180975" algn="l"/>
                <a:tab pos="638175" algn="l"/>
                <a:tab pos="1095375" algn="l"/>
                <a:tab pos="1552575" algn="l"/>
                <a:tab pos="2009775" algn="l"/>
                <a:tab pos="2466975" algn="l"/>
                <a:tab pos="2924175" algn="l"/>
                <a:tab pos="3381375" algn="l"/>
                <a:tab pos="3838575" algn="l"/>
                <a:tab pos="4295775" algn="l"/>
                <a:tab pos="4752975" algn="l"/>
                <a:tab pos="5210175" algn="l"/>
                <a:tab pos="5667375" algn="l"/>
                <a:tab pos="6124575" algn="l"/>
                <a:tab pos="6581775" algn="l"/>
                <a:tab pos="7038975" algn="l"/>
                <a:tab pos="7496175" algn="l"/>
                <a:tab pos="7953375" algn="l"/>
                <a:tab pos="8410575" algn="l"/>
                <a:tab pos="8867775" algn="l"/>
                <a:tab pos="9324975"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180975" algn="l"/>
                <a:tab pos="638175" algn="l"/>
                <a:tab pos="1095375" algn="l"/>
                <a:tab pos="1552575" algn="l"/>
                <a:tab pos="2009775" algn="l"/>
                <a:tab pos="2466975" algn="l"/>
                <a:tab pos="2924175" algn="l"/>
                <a:tab pos="3381375" algn="l"/>
                <a:tab pos="3838575" algn="l"/>
                <a:tab pos="4295775" algn="l"/>
                <a:tab pos="4752975" algn="l"/>
                <a:tab pos="5210175" algn="l"/>
                <a:tab pos="5667375" algn="l"/>
                <a:tab pos="6124575" algn="l"/>
                <a:tab pos="6581775" algn="l"/>
                <a:tab pos="7038975" algn="l"/>
                <a:tab pos="7496175" algn="l"/>
                <a:tab pos="7953375" algn="l"/>
                <a:tab pos="8410575" algn="l"/>
                <a:tab pos="8867775" algn="l"/>
                <a:tab pos="9324975"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180975" algn="l"/>
                <a:tab pos="638175" algn="l"/>
                <a:tab pos="1095375" algn="l"/>
                <a:tab pos="1552575" algn="l"/>
                <a:tab pos="2009775" algn="l"/>
                <a:tab pos="2466975" algn="l"/>
                <a:tab pos="2924175" algn="l"/>
                <a:tab pos="3381375" algn="l"/>
                <a:tab pos="3838575" algn="l"/>
                <a:tab pos="4295775" algn="l"/>
                <a:tab pos="4752975" algn="l"/>
                <a:tab pos="5210175" algn="l"/>
                <a:tab pos="5667375" algn="l"/>
                <a:tab pos="6124575" algn="l"/>
                <a:tab pos="6581775" algn="l"/>
                <a:tab pos="7038975" algn="l"/>
                <a:tab pos="7496175" algn="l"/>
                <a:tab pos="7953375" algn="l"/>
                <a:tab pos="8410575" algn="l"/>
                <a:tab pos="8867775" algn="l"/>
                <a:tab pos="9324975"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180975" algn="l"/>
                <a:tab pos="638175" algn="l"/>
                <a:tab pos="1095375" algn="l"/>
                <a:tab pos="1552575" algn="l"/>
                <a:tab pos="2009775" algn="l"/>
                <a:tab pos="2466975" algn="l"/>
                <a:tab pos="2924175" algn="l"/>
                <a:tab pos="3381375" algn="l"/>
                <a:tab pos="3838575" algn="l"/>
                <a:tab pos="4295775" algn="l"/>
                <a:tab pos="4752975" algn="l"/>
                <a:tab pos="5210175" algn="l"/>
                <a:tab pos="5667375" algn="l"/>
                <a:tab pos="6124575" algn="l"/>
                <a:tab pos="6581775" algn="l"/>
                <a:tab pos="7038975" algn="l"/>
                <a:tab pos="7496175" algn="l"/>
                <a:tab pos="7953375" algn="l"/>
                <a:tab pos="8410575" algn="l"/>
                <a:tab pos="8867775" algn="l"/>
                <a:tab pos="9324975"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180975" algn="l"/>
                <a:tab pos="638175" algn="l"/>
                <a:tab pos="1095375" algn="l"/>
                <a:tab pos="1552575" algn="l"/>
                <a:tab pos="2009775" algn="l"/>
                <a:tab pos="2466975" algn="l"/>
                <a:tab pos="2924175" algn="l"/>
                <a:tab pos="3381375" algn="l"/>
                <a:tab pos="3838575" algn="l"/>
                <a:tab pos="4295775" algn="l"/>
                <a:tab pos="4752975" algn="l"/>
                <a:tab pos="5210175" algn="l"/>
                <a:tab pos="5667375" algn="l"/>
                <a:tab pos="6124575" algn="l"/>
                <a:tab pos="6581775" algn="l"/>
                <a:tab pos="7038975" algn="l"/>
                <a:tab pos="7496175" algn="l"/>
                <a:tab pos="7953375" algn="l"/>
                <a:tab pos="8410575" algn="l"/>
                <a:tab pos="8867775" algn="l"/>
                <a:tab pos="9324975" algn="l"/>
              </a:tabLst>
              <a:defRPr sz="1400">
                <a:solidFill>
                  <a:schemeClr val="bg1"/>
                </a:solidFill>
                <a:latin typeface="Verdana" charset="0"/>
                <a:ea typeface="Arial" charset="0"/>
                <a:cs typeface="Arial" charset="0"/>
              </a:defRPr>
            </a:lvl9pPr>
          </a:lstStyle>
          <a:p>
            <a:pPr algn="l" eaLnBrk="1" hangingPunct="1">
              <a:buClrTx/>
              <a:buFontTx/>
              <a:buNone/>
            </a:pPr>
            <a:r>
              <a:rPr lang="de-DE" sz="1200" b="1" dirty="0">
                <a:solidFill>
                  <a:srgbClr val="000000"/>
                </a:solidFill>
              </a:rPr>
              <a:t>Eine Ressource wird einem Vorgang mit einer bestimmten Auslastung zugeordnet. </a:t>
            </a:r>
            <a:endParaRPr lang="de-DE" sz="1200" b="1" dirty="0" smtClean="0">
              <a:solidFill>
                <a:srgbClr val="000000"/>
              </a:solidFill>
            </a:endParaRPr>
          </a:p>
          <a:p>
            <a:pPr algn="l" eaLnBrk="1" hangingPunct="1">
              <a:buClrTx/>
              <a:buFontTx/>
              <a:buNone/>
            </a:pPr>
            <a:r>
              <a:rPr lang="de-DE" sz="1200" dirty="0">
                <a:solidFill>
                  <a:srgbClr val="000000"/>
                </a:solidFill>
              </a:rPr>
              <a:t>Standardmäßig beträgt die Auslastungsrate 100%. Aber es kann auch weniger sein. Dies bedeutet, dass die Planung eine gewisse Verfügbarkeit für andere Aufgaben behält.</a:t>
            </a:r>
          </a:p>
          <a:p>
            <a:pPr algn="l" eaLnBrk="1" hangingPunct="1">
              <a:buClrTx/>
              <a:buFontTx/>
              <a:buNone/>
            </a:pPr>
            <a:r>
              <a:rPr lang="de-DE" sz="1200" dirty="0">
                <a:solidFill>
                  <a:srgbClr val="000000"/>
                </a:solidFill>
              </a:rPr>
              <a:t>Die Zuordnungskapazität wird täglich kontrolliert. Dies bedeutet, dass die Planung für eine Aktivität nicht mehr als (Ressourcenkapazität) x (Ressourcenzuordnungsrate) für einen bestimmten Tag beträgt</a:t>
            </a:r>
            <a:r>
              <a:rPr lang="de-DE" sz="1200" dirty="0" smtClean="0">
                <a:solidFill>
                  <a:srgbClr val="000000"/>
                </a:solidFill>
              </a:rPr>
              <a:t>.</a:t>
            </a:r>
          </a:p>
          <a:p>
            <a:pPr algn="l" eaLnBrk="1" hangingPunct="1">
              <a:buClrTx/>
              <a:buFontTx/>
              <a:buNone/>
            </a:pPr>
            <a:endParaRPr lang="de-DE" sz="1200" b="1" dirty="0">
              <a:solidFill>
                <a:srgbClr val="000000"/>
              </a:solidFill>
            </a:endParaRPr>
          </a:p>
          <a:p>
            <a:pPr algn="l" eaLnBrk="1" hangingPunct="1">
              <a:buClrTx/>
              <a:buFontTx/>
              <a:buNone/>
            </a:pPr>
            <a:r>
              <a:rPr lang="de-DE" sz="1200" b="1" dirty="0" smtClean="0">
                <a:solidFill>
                  <a:srgbClr val="000000"/>
                </a:solidFill>
              </a:rPr>
              <a:t>Eine Aktivität hat Abhängigkeiten</a:t>
            </a:r>
          </a:p>
          <a:p>
            <a:pPr algn="l" eaLnBrk="1" hangingPunct="1">
              <a:buClrTx/>
              <a:buFontTx/>
              <a:buNone/>
            </a:pPr>
            <a:r>
              <a:rPr lang="de-DE" sz="1200" dirty="0" smtClean="0">
                <a:solidFill>
                  <a:srgbClr val="000000"/>
                </a:solidFill>
              </a:rPr>
              <a:t>Eine Aktivität wird immer nach seinen Vorgängern geplant (und das ist rekursiv).</a:t>
            </a:r>
          </a:p>
          <a:p>
            <a:pPr algn="l" eaLnBrk="1" hangingPunct="1">
              <a:buClrTx/>
              <a:buFontTx/>
              <a:buNone/>
            </a:pPr>
            <a:r>
              <a:rPr lang="de-DE" sz="1200" dirty="0" smtClean="0">
                <a:solidFill>
                  <a:srgbClr val="000000"/>
                </a:solidFill>
              </a:rPr>
              <a:t> </a:t>
            </a:r>
          </a:p>
          <a:p>
            <a:pPr algn="l" eaLnBrk="1" hangingPunct="1">
              <a:buClrTx/>
              <a:buFontTx/>
              <a:buNone/>
            </a:pPr>
            <a:r>
              <a:rPr lang="de-DE" sz="1200" b="1" dirty="0" smtClean="0">
                <a:solidFill>
                  <a:srgbClr val="000000"/>
                </a:solidFill>
              </a:rPr>
              <a:t>Eine Aktivität hat eine Priorität und einen Planungsmodus</a:t>
            </a:r>
          </a:p>
          <a:p>
            <a:pPr algn="l" eaLnBrk="1" hangingPunct="1">
              <a:buClrTx/>
              <a:buFontTx/>
              <a:buNone/>
            </a:pPr>
            <a:r>
              <a:rPr lang="de-DE" sz="1200" dirty="0">
                <a:solidFill>
                  <a:srgbClr val="000000"/>
                </a:solidFill>
              </a:rPr>
              <a:t>Aktivitäten mit niedrigerer Priorität werden zuerst geplant (unter Berücksichtigung von Abhängigkeiten).</a:t>
            </a:r>
          </a:p>
          <a:p>
            <a:pPr algn="l" eaLnBrk="1" hangingPunct="1">
              <a:buClrTx/>
              <a:buFontTx/>
              <a:buNone/>
            </a:pPr>
            <a:r>
              <a:rPr lang="de-DE" sz="1200" dirty="0">
                <a:solidFill>
                  <a:srgbClr val="000000"/>
                </a:solidFill>
              </a:rPr>
              <a:t>Die Standardpriorität ist 500 (mittel)</a:t>
            </a:r>
            <a:r>
              <a:rPr lang="de-DE" sz="1200" dirty="0" smtClean="0">
                <a:solidFill>
                  <a:srgbClr val="000000"/>
                </a:solidFill>
              </a:rPr>
              <a:t>.</a:t>
            </a:r>
          </a:p>
          <a:p>
            <a:pPr algn="l" eaLnBrk="1" hangingPunct="1">
              <a:buClrTx/>
              <a:buFontTx/>
              <a:buNone/>
            </a:pPr>
            <a:r>
              <a:rPr lang="de-DE" sz="1200" dirty="0" smtClean="0">
                <a:solidFill>
                  <a:srgbClr val="000000"/>
                </a:solidFill>
              </a:rPr>
              <a:t>Mögliche Planung Modi sind:</a:t>
            </a:r>
          </a:p>
          <a:p>
            <a:pPr lvl="1" algn="l" eaLnBrk="1" hangingPunct="1">
              <a:buFont typeface="Arial" charset="0"/>
              <a:buChar char="•"/>
            </a:pPr>
            <a:r>
              <a:rPr lang="de-DE" sz="1200" b="1" dirty="0" smtClean="0">
                <a:solidFill>
                  <a:srgbClr val="000000"/>
                </a:solidFill>
                <a:ea typeface="ＭＳ Ｐゴシック" charset="0"/>
              </a:rPr>
              <a:t>So bald wie möglich</a:t>
            </a:r>
            <a:r>
              <a:rPr lang="de-DE" sz="1200" dirty="0" smtClean="0">
                <a:solidFill>
                  <a:srgbClr val="000000"/>
                </a:solidFill>
                <a:ea typeface="ＭＳ Ｐゴシック" charset="0"/>
              </a:rPr>
              <a:t>: Standardplanungsverhalten. Es </a:t>
            </a:r>
            <a:r>
              <a:rPr lang="de-DE" sz="1200" dirty="0">
                <a:solidFill>
                  <a:srgbClr val="000000"/>
                </a:solidFill>
                <a:ea typeface="ＭＳ Ｐゴシック" charset="0"/>
              </a:rPr>
              <a:t>ist geplant, die Aufgabe so schnell wie möglich zu beenden.</a:t>
            </a:r>
            <a:endParaRPr lang="de-DE" sz="1200" dirty="0" smtClean="0">
              <a:solidFill>
                <a:srgbClr val="000000"/>
              </a:solidFill>
              <a:ea typeface="ＭＳ Ｐゴシック" charset="0"/>
            </a:endParaRPr>
          </a:p>
          <a:p>
            <a:pPr lvl="1" algn="l" eaLnBrk="1" hangingPunct="1">
              <a:buFont typeface="Arial" charset="0"/>
              <a:buChar char="•"/>
            </a:pPr>
            <a:r>
              <a:rPr lang="de-DE" sz="1200" b="1" dirty="0" smtClean="0">
                <a:solidFill>
                  <a:srgbClr val="000000"/>
                </a:solidFill>
                <a:ea typeface="ＭＳ Ｐゴシック" charset="0"/>
              </a:rPr>
              <a:t>Zusammenarbeiten</a:t>
            </a:r>
            <a:r>
              <a:rPr lang="de-DE" sz="1200" dirty="0" smtClean="0">
                <a:solidFill>
                  <a:srgbClr val="000000"/>
                </a:solidFill>
                <a:ea typeface="ＭＳ Ｐゴシック" charset="0"/>
              </a:rPr>
              <a:t>: </a:t>
            </a:r>
            <a:r>
              <a:rPr lang="de-DE" sz="1200" dirty="0">
                <a:solidFill>
                  <a:srgbClr val="000000"/>
                </a:solidFill>
                <a:ea typeface="ＭＳ Ｐゴシック" charset="0"/>
              </a:rPr>
              <a:t>Wie oben, aber wenn 2 (oder mehr) Ressourcen zugewiesen werden, versucht die Planung, Perioden zu finden, in denen alle Ressourcen für die Zusammenarbeit zur Verfügung stehen</a:t>
            </a:r>
            <a:r>
              <a:rPr lang="de-DE" sz="1200" dirty="0" smtClean="0">
                <a:solidFill>
                  <a:srgbClr val="000000"/>
                </a:solidFill>
                <a:ea typeface="ＭＳ Ｐゴシック" charset="0"/>
              </a:rPr>
              <a:t>.</a:t>
            </a:r>
          </a:p>
          <a:p>
            <a:pPr lvl="1" algn="l" eaLnBrk="1" hangingPunct="1">
              <a:buFont typeface="Arial" charset="0"/>
              <a:buChar char="•"/>
            </a:pPr>
            <a:r>
              <a:rPr lang="de-DE" sz="1200" b="1" dirty="0" smtClean="0">
                <a:solidFill>
                  <a:srgbClr val="000000"/>
                </a:solidFill>
                <a:ea typeface="ＭＳ Ｐゴシック" charset="0"/>
              </a:rPr>
              <a:t>So spät wie möglich</a:t>
            </a:r>
            <a:r>
              <a:rPr lang="de-DE" sz="1200" dirty="0" smtClean="0">
                <a:solidFill>
                  <a:srgbClr val="000000"/>
                </a:solidFill>
                <a:ea typeface="ＭＳ Ｐゴシック" charset="0"/>
              </a:rPr>
              <a:t>: </a:t>
            </a:r>
            <a:r>
              <a:rPr lang="de-DE" sz="1200" dirty="0">
                <a:solidFill>
                  <a:srgbClr val="000000"/>
                </a:solidFill>
                <a:ea typeface="ＭＳ Ｐゴシック" charset="0"/>
              </a:rPr>
              <a:t>Die Aufgabe wird vom Ende her geplant</a:t>
            </a:r>
            <a:r>
              <a:rPr lang="de-DE" sz="1200" dirty="0" smtClean="0">
                <a:solidFill>
                  <a:srgbClr val="000000"/>
                </a:solidFill>
                <a:ea typeface="ＭＳ Ｐゴシック" charset="0"/>
              </a:rPr>
              <a:t>.</a:t>
            </a:r>
            <a:br>
              <a:rPr lang="de-DE" sz="1200" dirty="0" smtClean="0">
                <a:solidFill>
                  <a:srgbClr val="000000"/>
                </a:solidFill>
                <a:ea typeface="ＭＳ Ｐゴシック" charset="0"/>
              </a:rPr>
            </a:br>
            <a:r>
              <a:rPr lang="de-DE" sz="1200" dirty="0">
                <a:solidFill>
                  <a:srgbClr val="000000"/>
                </a:solidFill>
                <a:ea typeface="ＭＳ Ｐゴシック" charset="0"/>
              </a:rPr>
              <a:t>Bestätigtes Enddatum muss eingerichtet </a:t>
            </a:r>
            <a:r>
              <a:rPr lang="de-DE" sz="1200" dirty="0" smtClean="0">
                <a:solidFill>
                  <a:srgbClr val="000000"/>
                </a:solidFill>
                <a:ea typeface="ＭＳ Ｐゴシック" charset="0"/>
              </a:rPr>
              <a:t>sein</a:t>
            </a:r>
          </a:p>
          <a:p>
            <a:pPr lvl="1" algn="l" eaLnBrk="1" hangingPunct="1">
              <a:buFont typeface="Arial" charset="0"/>
              <a:buChar char="•"/>
            </a:pPr>
            <a:r>
              <a:rPr lang="de-DE" sz="1200" b="1" dirty="0">
                <a:solidFill>
                  <a:srgbClr val="000000"/>
                </a:solidFill>
                <a:ea typeface="ＭＳ Ｐゴシック" charset="0"/>
              </a:rPr>
              <a:t>Regelmäßig zwischen den Terminen: </a:t>
            </a:r>
            <a:r>
              <a:rPr lang="de-DE" sz="1200" dirty="0">
                <a:solidFill>
                  <a:srgbClr val="000000"/>
                </a:solidFill>
                <a:ea typeface="ＭＳ Ｐゴシック" charset="0"/>
              </a:rPr>
              <a:t>Die Planung wird von Anfang bis Ende gleichmäßig verteilt. Dieser Modus eignet sich am besten für das Management von wiederkehrenden Aktivitäten, die nicht einfach zu planen sind. Bestätigtes Startdatum </a:t>
            </a:r>
            <a:r>
              <a:rPr lang="de-DE" sz="1200" dirty="0" smtClean="0">
                <a:solidFill>
                  <a:srgbClr val="000000"/>
                </a:solidFill>
                <a:ea typeface="ＭＳ Ｐゴシック" charset="0"/>
              </a:rPr>
              <a:t>Enddatum </a:t>
            </a:r>
            <a:r>
              <a:rPr lang="de-DE" sz="1200" dirty="0">
                <a:solidFill>
                  <a:srgbClr val="000000"/>
                </a:solidFill>
                <a:ea typeface="ＭＳ Ｐゴシック" charset="0"/>
              </a:rPr>
              <a:t>müssen eingerichtet sein.</a:t>
            </a:r>
            <a:endParaRPr lang="de-DE" sz="1200" dirty="0" smtClean="0">
              <a:solidFill>
                <a:srgbClr val="000000"/>
              </a:solidFill>
              <a:ea typeface="ＭＳ Ｐゴシック" charset="0"/>
            </a:endParaRPr>
          </a:p>
          <a:p>
            <a:pPr lvl="1" algn="l" eaLnBrk="1" hangingPunct="1">
              <a:buFont typeface="Arial" charset="0"/>
              <a:buChar char="•"/>
            </a:pPr>
            <a:r>
              <a:rPr lang="de-DE" sz="1200" b="1" dirty="0" smtClean="0">
                <a:solidFill>
                  <a:srgbClr val="000000"/>
                </a:solidFill>
                <a:ea typeface="ＭＳ Ｐゴシック" charset="0"/>
              </a:rPr>
              <a:t>Regelmäßige in </a:t>
            </a:r>
            <a:r>
              <a:rPr lang="de-DE" sz="1200" b="1" dirty="0">
                <a:solidFill>
                  <a:srgbClr val="000000"/>
                </a:solidFill>
                <a:ea typeface="ＭＳ Ｐゴシック" charset="0"/>
              </a:rPr>
              <a:t> ganzen </a:t>
            </a:r>
            <a:r>
              <a:rPr lang="de-DE" sz="1200" b="1" dirty="0" smtClean="0">
                <a:solidFill>
                  <a:srgbClr val="000000"/>
                </a:solidFill>
                <a:ea typeface="ＭＳ Ｐゴシック" charset="0"/>
              </a:rPr>
              <a:t>Tagen</a:t>
            </a:r>
            <a:r>
              <a:rPr lang="de-DE" sz="1200" dirty="0" smtClean="0">
                <a:solidFill>
                  <a:srgbClr val="000000"/>
                </a:solidFill>
                <a:ea typeface="ＭＳ Ｐゴシック" charset="0"/>
              </a:rPr>
              <a:t>: </a:t>
            </a:r>
            <a:r>
              <a:rPr lang="de-DE" sz="1200" dirty="0">
                <a:solidFill>
                  <a:srgbClr val="000000"/>
                </a:solidFill>
                <a:ea typeface="ＭＳ Ｐゴシック" charset="0"/>
              </a:rPr>
              <a:t>Das gleiche wie oben, aber es wird geplant, ganztägige und nicht partielle Tätigkeiten jeden Tag auszufüllen</a:t>
            </a:r>
            <a:r>
              <a:rPr lang="de-DE" sz="1200" dirty="0" smtClean="0">
                <a:solidFill>
                  <a:srgbClr val="000000"/>
                </a:solidFill>
                <a:ea typeface="ＭＳ Ｐゴシック" charset="0"/>
              </a:rPr>
              <a:t>.</a:t>
            </a:r>
          </a:p>
          <a:p>
            <a:pPr lvl="1" algn="l" eaLnBrk="1" hangingPunct="1">
              <a:buFont typeface="Arial" charset="0"/>
              <a:buChar char="•"/>
            </a:pPr>
            <a:r>
              <a:rPr lang="de-DE" sz="1200" b="1" dirty="0" smtClean="0">
                <a:solidFill>
                  <a:srgbClr val="000000"/>
                </a:solidFill>
                <a:ea typeface="ＭＳ Ｐゴシック" charset="0"/>
              </a:rPr>
              <a:t>Regelmäßige in halben Tagen</a:t>
            </a:r>
            <a:r>
              <a:rPr lang="de-DE" sz="1200" dirty="0" smtClean="0">
                <a:solidFill>
                  <a:srgbClr val="000000"/>
                </a:solidFill>
                <a:ea typeface="ＭＳ Ｐゴシック" charset="0"/>
              </a:rPr>
              <a:t>: Wie oben, aber es wird mit halbtägigen Tätigkeit geplant.</a:t>
            </a:r>
          </a:p>
          <a:p>
            <a:pPr lvl="1" algn="l" eaLnBrk="1" hangingPunct="1">
              <a:buFont typeface="Arial" charset="0"/>
              <a:buChar char="•"/>
            </a:pPr>
            <a:r>
              <a:rPr lang="de-DE" sz="1200" b="1" dirty="0" smtClean="0">
                <a:solidFill>
                  <a:srgbClr val="000000"/>
                </a:solidFill>
                <a:ea typeface="ＭＳ Ｐゴシック" charset="0"/>
              </a:rPr>
              <a:t>feste Dauer</a:t>
            </a:r>
            <a:r>
              <a:rPr lang="de-DE" sz="1200" dirty="0">
                <a:solidFill>
                  <a:srgbClr val="000000"/>
                </a:solidFill>
                <a:ea typeface="ＭＳ Ｐゴシック" charset="0"/>
              </a:rPr>
              <a:t>: Ähnlich wie die Standardplanung, aber ohne bestätigte Enddaten. Die Aktivität ist je nach Vorgänger "schwebend". Die Dauer dieser Tätigkeit wird immer beibehalten, auch wenn keine Arbeit zugewiesen oder noch aussteht</a:t>
            </a:r>
            <a:r>
              <a:rPr lang="de-DE" sz="1200" dirty="0" smtClean="0">
                <a:solidFill>
                  <a:srgbClr val="000000"/>
                </a:solidFill>
                <a:ea typeface="ＭＳ Ｐゴシック" charset="0"/>
              </a:rPr>
              <a:t>.</a:t>
            </a:r>
          </a:p>
          <a:p>
            <a:pPr lvl="1" algn="l" eaLnBrk="1" hangingPunct="1">
              <a:buFont typeface="Arial" charset="0"/>
              <a:buChar char="•"/>
            </a:pPr>
            <a:endParaRPr lang="de-DE" sz="1200" b="1" dirty="0" smtClean="0">
              <a:solidFill>
                <a:srgbClr val="000000"/>
              </a:solidFill>
            </a:endParaRPr>
          </a:p>
          <a:p>
            <a:pPr algn="l" eaLnBrk="1" hangingPunct="1">
              <a:buClrTx/>
              <a:buFontTx/>
              <a:buNone/>
            </a:pPr>
            <a:r>
              <a:rPr lang="de-DE" sz="1200" b="1" dirty="0" smtClean="0">
                <a:solidFill>
                  <a:srgbClr val="000000"/>
                </a:solidFill>
              </a:rPr>
              <a:t>Ein Meilenstein hat auch einen Planungsmodus,  </a:t>
            </a:r>
            <a:r>
              <a:rPr lang="de-DE" sz="1200" dirty="0" smtClean="0">
                <a:solidFill>
                  <a:srgbClr val="000000"/>
                </a:solidFill>
              </a:rPr>
              <a:t>mögliche </a:t>
            </a:r>
            <a:r>
              <a:rPr lang="de-DE" sz="1200" dirty="0">
                <a:solidFill>
                  <a:srgbClr val="000000"/>
                </a:solidFill>
              </a:rPr>
              <a:t>Planungsmodi </a:t>
            </a:r>
            <a:r>
              <a:rPr lang="de-DE" sz="1200" dirty="0" smtClean="0">
                <a:solidFill>
                  <a:srgbClr val="000000"/>
                </a:solidFill>
              </a:rPr>
              <a:t>sind:</a:t>
            </a:r>
          </a:p>
          <a:p>
            <a:pPr lvl="1" algn="l" eaLnBrk="1" hangingPunct="1">
              <a:buFont typeface="Arial" charset="0"/>
              <a:buChar char="•"/>
            </a:pPr>
            <a:r>
              <a:rPr lang="de-DE" sz="1200" b="1" dirty="0" smtClean="0">
                <a:solidFill>
                  <a:srgbClr val="000000"/>
                </a:solidFill>
                <a:ea typeface="ＭＳ Ｐゴシック" charset="0"/>
              </a:rPr>
              <a:t>Gleitend</a:t>
            </a:r>
            <a:r>
              <a:rPr lang="de-DE" sz="1200" dirty="0">
                <a:solidFill>
                  <a:srgbClr val="000000"/>
                </a:solidFill>
                <a:ea typeface="ＭＳ Ｐゴシック" charset="0"/>
              </a:rPr>
              <a:t>: Meilenstein bewegt sich entsprechend der Abhängigkeiten</a:t>
            </a:r>
            <a:endParaRPr lang="de-DE" sz="1200" dirty="0" smtClean="0">
              <a:solidFill>
                <a:srgbClr val="000000"/>
              </a:solidFill>
              <a:ea typeface="ＭＳ Ｐゴシック" charset="0"/>
            </a:endParaRPr>
          </a:p>
          <a:p>
            <a:pPr lvl="1" algn="l" eaLnBrk="1" hangingPunct="1">
              <a:buFont typeface="Arial" charset="0"/>
              <a:buChar char="•"/>
            </a:pPr>
            <a:r>
              <a:rPr lang="de-DE" sz="1200" b="1" dirty="0" smtClean="0">
                <a:solidFill>
                  <a:srgbClr val="000000"/>
                </a:solidFill>
                <a:ea typeface="ＭＳ Ｐゴシック" charset="0"/>
              </a:rPr>
              <a:t>Fest</a:t>
            </a:r>
            <a:r>
              <a:rPr lang="de-DE" sz="1200" dirty="0" smtClean="0">
                <a:solidFill>
                  <a:srgbClr val="000000"/>
                </a:solidFill>
                <a:ea typeface="ＭＳ Ｐゴシック" charset="0"/>
              </a:rPr>
              <a:t>: </a:t>
            </a:r>
            <a:r>
              <a:rPr lang="de-DE" sz="1200" dirty="0">
                <a:solidFill>
                  <a:srgbClr val="000000"/>
                </a:solidFill>
                <a:ea typeface="ＭＳ Ｐゴシック" charset="0"/>
              </a:rPr>
              <a:t>Meilenstein wird nie vom festen Datum verschoben</a:t>
            </a:r>
          </a:p>
        </p:txBody>
      </p:sp>
      <p:sp>
        <p:nvSpPr>
          <p:cNvPr id="74755"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Planung (4/5)</a:t>
            </a:r>
            <a:endParaRPr lang="de-DE" sz="1800" b="1">
              <a:solidFill>
                <a:srgbClr val="000000"/>
              </a:solidFill>
            </a:endParaRPr>
          </a:p>
        </p:txBody>
      </p:sp>
    </p:spTree>
    <p:extLst>
      <p:ext uri="{BB962C8B-B14F-4D97-AF65-F5344CB8AC3E}">
        <p14:creationId xmlns:p14="http://schemas.microsoft.com/office/powerpoint/2010/main" val="15479781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1"/>
          <p:cNvSpPr txBox="1">
            <a:spLocks noChangeArrowheads="1"/>
          </p:cNvSpPr>
          <p:nvPr/>
        </p:nvSpPr>
        <p:spPr bwMode="auto">
          <a:xfrm>
            <a:off x="376238" y="762420"/>
            <a:ext cx="7940675" cy="5265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marL="738188" indent="-280988"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dirty="0">
                <a:solidFill>
                  <a:srgbClr val="000000"/>
                </a:solidFill>
              </a:rPr>
              <a:t>Die Planung basiert auf Fortschrittselementen:</a:t>
            </a:r>
            <a:endParaRPr lang="de-DE" dirty="0" smtClean="0">
              <a:solidFill>
                <a:srgbClr val="000000"/>
              </a:solidFill>
            </a:endParaRPr>
          </a:p>
          <a:p>
            <a:pPr lvl="1" algn="l" eaLnBrk="1" hangingPunct="1">
              <a:buFont typeface="Verdana" charset="0"/>
              <a:buChar char="•"/>
            </a:pPr>
            <a:r>
              <a:rPr lang="de-DE" dirty="0" smtClean="0">
                <a:solidFill>
                  <a:srgbClr val="000000"/>
                </a:solidFill>
                <a:ea typeface="ＭＳ Ｐゴシック" charset="0"/>
              </a:rPr>
              <a:t>Starttermin,</a:t>
            </a:r>
          </a:p>
          <a:p>
            <a:pPr lvl="1" algn="l" eaLnBrk="1" hangingPunct="1">
              <a:buFont typeface="Verdana" charset="0"/>
              <a:buChar char="•"/>
            </a:pPr>
            <a:r>
              <a:rPr lang="de-DE" dirty="0" smtClean="0">
                <a:solidFill>
                  <a:srgbClr val="000000"/>
                </a:solidFill>
                <a:ea typeface="ＭＳ Ｐゴシック" charset="0"/>
              </a:rPr>
              <a:t>Endtermin,</a:t>
            </a:r>
          </a:p>
          <a:p>
            <a:pPr lvl="1" algn="l" eaLnBrk="1" hangingPunct="1">
              <a:buFont typeface="Verdana" charset="0"/>
              <a:buChar char="•"/>
            </a:pPr>
            <a:r>
              <a:rPr lang="de-DE" dirty="0" smtClean="0">
                <a:solidFill>
                  <a:srgbClr val="000000"/>
                </a:solidFill>
                <a:ea typeface="ＭＳ Ｐゴシック" charset="0"/>
              </a:rPr>
              <a:t>Dauer,</a:t>
            </a:r>
          </a:p>
          <a:p>
            <a:pPr lvl="1" algn="l" eaLnBrk="1" hangingPunct="1">
              <a:buFont typeface="Verdana" charset="0"/>
              <a:buChar char="•"/>
            </a:pPr>
            <a:r>
              <a:rPr lang="de-DE" dirty="0" smtClean="0">
                <a:solidFill>
                  <a:srgbClr val="000000"/>
                </a:solidFill>
                <a:ea typeface="ＭＳ Ｐゴシック" charset="0"/>
              </a:rPr>
              <a:t>Arbeit,</a:t>
            </a:r>
          </a:p>
          <a:p>
            <a:pPr algn="l" eaLnBrk="1" hangingPunct="1">
              <a:buClrTx/>
              <a:buFontTx/>
              <a:buNone/>
            </a:pPr>
            <a:r>
              <a:rPr lang="de-DE" dirty="0">
                <a:solidFill>
                  <a:srgbClr val="000000"/>
                </a:solidFill>
              </a:rPr>
              <a:t>definiert auf mehreren Ebenen: </a:t>
            </a:r>
            <a:endParaRPr lang="de-DE" dirty="0" smtClean="0">
              <a:solidFill>
                <a:srgbClr val="000000"/>
              </a:solidFill>
            </a:endParaRPr>
          </a:p>
          <a:p>
            <a:pPr lvl="1" algn="l" eaLnBrk="1" hangingPunct="1">
              <a:buFont typeface="Verdana" charset="0"/>
              <a:buChar char="•"/>
            </a:pPr>
            <a:r>
              <a:rPr lang="de-DE" dirty="0">
                <a:solidFill>
                  <a:srgbClr val="000000"/>
                </a:solidFill>
                <a:ea typeface="ＭＳ Ｐゴシック" charset="0"/>
              </a:rPr>
              <a:t>angefordert,</a:t>
            </a:r>
          </a:p>
          <a:p>
            <a:pPr lvl="1" algn="l" eaLnBrk="1" hangingPunct="1">
              <a:buFont typeface="Verdana" charset="0"/>
              <a:buChar char="•"/>
            </a:pPr>
            <a:r>
              <a:rPr lang="de-DE" dirty="0">
                <a:solidFill>
                  <a:srgbClr val="000000"/>
                </a:solidFill>
                <a:ea typeface="ＭＳ Ｐゴシック" charset="0"/>
              </a:rPr>
              <a:t>bestätigt,</a:t>
            </a:r>
          </a:p>
          <a:p>
            <a:pPr lvl="1" algn="l" eaLnBrk="1" hangingPunct="1">
              <a:buFont typeface="Verdana" charset="0"/>
              <a:buChar char="•"/>
            </a:pPr>
            <a:r>
              <a:rPr lang="de-DE" dirty="0">
                <a:solidFill>
                  <a:srgbClr val="000000"/>
                </a:solidFill>
                <a:ea typeface="ＭＳ Ｐゴシック" charset="0"/>
              </a:rPr>
              <a:t>zugeordnet (nur für Arbeit),</a:t>
            </a:r>
          </a:p>
          <a:p>
            <a:pPr lvl="1" algn="l" eaLnBrk="1" hangingPunct="1">
              <a:buFont typeface="Verdana" charset="0"/>
              <a:buChar char="•"/>
            </a:pPr>
            <a:r>
              <a:rPr lang="de-DE" dirty="0">
                <a:solidFill>
                  <a:srgbClr val="000000"/>
                </a:solidFill>
                <a:ea typeface="ＭＳ Ｐゴシック" charset="0"/>
              </a:rPr>
              <a:t>geplant,</a:t>
            </a:r>
          </a:p>
          <a:p>
            <a:pPr lvl="1" algn="l" eaLnBrk="1" hangingPunct="1">
              <a:buFont typeface="Verdana" charset="0"/>
              <a:buChar char="•"/>
            </a:pPr>
            <a:r>
              <a:rPr lang="de-DE" dirty="0">
                <a:solidFill>
                  <a:srgbClr val="000000"/>
                </a:solidFill>
                <a:ea typeface="ＭＳ Ｐゴシック" charset="0"/>
              </a:rPr>
              <a:t>echt,</a:t>
            </a:r>
          </a:p>
          <a:p>
            <a:pPr lvl="1" algn="l" eaLnBrk="1" hangingPunct="1">
              <a:buFont typeface="Verdana" charset="0"/>
              <a:buChar char="•"/>
            </a:pPr>
            <a:r>
              <a:rPr lang="de-DE" dirty="0">
                <a:solidFill>
                  <a:srgbClr val="000000"/>
                </a:solidFill>
                <a:ea typeface="ＭＳ Ｐゴシック" charset="0"/>
              </a:rPr>
              <a:t>noch offen (nur für die Arbeit).</a:t>
            </a:r>
            <a:endParaRPr lang="de-DE" dirty="0" smtClean="0">
              <a:solidFill>
                <a:srgbClr val="000000"/>
              </a:solidFill>
              <a:ea typeface="ＭＳ Ｐゴシック" charset="0"/>
            </a:endParaRPr>
          </a:p>
          <a:p>
            <a:pPr algn="l" eaLnBrk="1" hangingPunct="1">
              <a:buClrTx/>
              <a:buFontTx/>
              <a:buNone/>
            </a:pPr>
            <a:endParaRPr lang="de-DE" dirty="0" smtClean="0">
              <a:solidFill>
                <a:srgbClr val="000000"/>
              </a:solidFill>
            </a:endParaRPr>
          </a:p>
          <a:p>
            <a:pPr algn="l" eaLnBrk="1" hangingPunct="1">
              <a:buClrTx/>
              <a:buFontTx/>
              <a:buNone/>
            </a:pPr>
            <a:r>
              <a:rPr lang="de-DE" dirty="0" smtClean="0">
                <a:solidFill>
                  <a:srgbClr val="000000"/>
                </a:solidFill>
              </a:rPr>
              <a:t>"</a:t>
            </a:r>
            <a:r>
              <a:rPr lang="de-DE" dirty="0">
                <a:solidFill>
                  <a:srgbClr val="000000"/>
                </a:solidFill>
              </a:rPr>
              <a:t>Angefordert" und "Bestätigt" sind "lesen/schreiben", als zugesicherte Elemente. </a:t>
            </a:r>
            <a:endParaRPr lang="de-DE" dirty="0" smtClean="0">
              <a:solidFill>
                <a:srgbClr val="000000"/>
              </a:solidFill>
            </a:endParaRPr>
          </a:p>
          <a:p>
            <a:pPr algn="l" eaLnBrk="1" hangingPunct="1">
              <a:buClrTx/>
              <a:buFontTx/>
              <a:buNone/>
            </a:pPr>
            <a:r>
              <a:rPr lang="de-DE" dirty="0" smtClean="0">
                <a:solidFill>
                  <a:srgbClr val="000000"/>
                </a:solidFill>
              </a:rPr>
              <a:t>Die </a:t>
            </a:r>
            <a:r>
              <a:rPr lang="de-DE" dirty="0">
                <a:solidFill>
                  <a:srgbClr val="000000"/>
                </a:solidFill>
              </a:rPr>
              <a:t>"zugeordnete Arbeit" wird direkt durch die Zuordnung zur Aktivität (Summe der Arbeit) </a:t>
            </a:r>
            <a:r>
              <a:rPr lang="de-DE" dirty="0" smtClean="0">
                <a:solidFill>
                  <a:srgbClr val="000000"/>
                </a:solidFill>
              </a:rPr>
              <a:t>berechnet.</a:t>
            </a:r>
          </a:p>
          <a:p>
            <a:pPr algn="l" eaLnBrk="1" hangingPunct="1">
              <a:buClrTx/>
              <a:buFontTx/>
              <a:buNone/>
            </a:pPr>
            <a:r>
              <a:rPr lang="de-DE" dirty="0">
                <a:solidFill>
                  <a:srgbClr val="000000"/>
                </a:solidFill>
              </a:rPr>
              <a:t>"Geplante" Daten werden über die Planungsfunktionalität berechnet (und sind "</a:t>
            </a:r>
            <a:r>
              <a:rPr lang="de-DE" dirty="0" smtClean="0">
                <a:solidFill>
                  <a:srgbClr val="000000"/>
                </a:solidFill>
              </a:rPr>
              <a:t>schreibgeschützt“).</a:t>
            </a:r>
          </a:p>
          <a:p>
            <a:pPr algn="l" eaLnBrk="1" hangingPunct="1">
              <a:buClrTx/>
              <a:buFontTx/>
              <a:buNone/>
            </a:pPr>
            <a:r>
              <a:rPr lang="de-DE" dirty="0">
                <a:solidFill>
                  <a:srgbClr val="000000"/>
                </a:solidFill>
              </a:rPr>
              <a:t>"Echte" Daten werden durch Anrechnungsdaten (" realer Aufwand") berechnet und das "reale Enddatum" hängt auch vom Status der Aktivität </a:t>
            </a:r>
            <a:r>
              <a:rPr lang="de-DE" dirty="0" smtClean="0">
                <a:solidFill>
                  <a:srgbClr val="000000"/>
                </a:solidFill>
              </a:rPr>
              <a:t>ab.</a:t>
            </a:r>
          </a:p>
          <a:p>
            <a:pPr algn="l" eaLnBrk="1" hangingPunct="1">
              <a:buClrTx/>
              <a:buFontTx/>
              <a:buNone/>
            </a:pPr>
            <a:r>
              <a:rPr lang="de-DE" dirty="0">
                <a:solidFill>
                  <a:srgbClr val="000000"/>
                </a:solidFill>
              </a:rPr>
              <a:t>"Noch ausstehende Arbeit" ist das, was der Benutzer in das Anrechnungsformular </a:t>
            </a:r>
            <a:r>
              <a:rPr lang="de-DE" dirty="0" smtClean="0">
                <a:solidFill>
                  <a:srgbClr val="000000"/>
                </a:solidFill>
              </a:rPr>
              <a:t>eingibt.</a:t>
            </a:r>
          </a:p>
          <a:p>
            <a:pPr algn="l" eaLnBrk="1" hangingPunct="1">
              <a:buClrTx/>
              <a:buFontTx/>
              <a:buNone/>
            </a:pPr>
            <a:r>
              <a:rPr lang="de-DE" dirty="0">
                <a:solidFill>
                  <a:srgbClr val="000000"/>
                </a:solidFill>
              </a:rPr>
              <a:t>Im Abschnitt "Fortschritt" (der Aktivität oder des Projekts) sind die Spalten "geplant", "real" und "affenstehend" nur lesbar eingestellt.</a:t>
            </a:r>
            <a:endParaRPr lang="de-DE" dirty="0">
              <a:solidFill>
                <a:srgbClr val="FF3F3F"/>
              </a:solidFill>
            </a:endParaRPr>
          </a:p>
        </p:txBody>
      </p:sp>
      <p:sp>
        <p:nvSpPr>
          <p:cNvPr id="75779"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Planung (5/5)</a:t>
            </a:r>
            <a:endParaRPr lang="de-DE" sz="1800" b="1">
              <a:solidFill>
                <a:srgbClr val="000000"/>
              </a:solidFill>
            </a:endParaRPr>
          </a:p>
        </p:txBody>
      </p:sp>
      <p:sp>
        <p:nvSpPr>
          <p:cNvPr id="75781" name="Rectangle 12"/>
          <p:cNvSpPr>
            <a:spLocks noChangeArrowheads="1"/>
          </p:cNvSpPr>
          <p:nvPr/>
        </p:nvSpPr>
        <p:spPr bwMode="auto">
          <a:xfrm>
            <a:off x="0" y="6099175"/>
            <a:ext cx="9143999" cy="650875"/>
          </a:xfrm>
          <a:prstGeom prst="rect">
            <a:avLst/>
          </a:prstGeom>
          <a:solidFill>
            <a:srgbClr val="FFFF99">
              <a:alpha val="50195"/>
            </a:srgbClr>
          </a:solidFill>
          <a:ln w="9360">
            <a:solidFill>
              <a:srgbClr val="3333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468000" rIns="36000" anchor="ctr"/>
          <a:lstStyle/>
          <a:p>
            <a:pPr algn="l"/>
            <a:r>
              <a:rPr lang="de-DE" sz="1100" dirty="0">
                <a:solidFill>
                  <a:schemeClr val="tx1"/>
                </a:solidFill>
              </a:rPr>
              <a:t>Seit V4.5.0 können Beeinträchtigungen Start- und Enddatum haben. Also, für eine gegebene Aufgabe wird die geplante Arbeit nicht vor dem Datum des Projektbeginns der Aktivität beginnen und am Datum des Endes der </a:t>
            </a:r>
            <a:r>
              <a:rPr lang="de-DE" sz="1100" dirty="0" err="1">
                <a:solidFill>
                  <a:schemeClr val="tx1"/>
                </a:solidFill>
              </a:rPr>
              <a:t>Affektierung</a:t>
            </a:r>
            <a:r>
              <a:rPr lang="de-DE" sz="1100" dirty="0">
                <a:solidFill>
                  <a:schemeClr val="tx1"/>
                </a:solidFill>
              </a:rPr>
              <a:t> enden. Dies kann zu unvollständig geplanten Aufgaben führen. Diese erscheinen als braune Balken in der Gantt-Ansicht.</a:t>
            </a:r>
          </a:p>
        </p:txBody>
      </p:sp>
      <p:pic>
        <p:nvPicPr>
          <p:cNvPr id="75782"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66" y="6146800"/>
            <a:ext cx="360362" cy="36036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738808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1"/>
          <p:cNvSpPr txBox="1">
            <a:spLocks noChangeArrowheads="1"/>
          </p:cNvSpPr>
          <p:nvPr/>
        </p:nvSpPr>
        <p:spPr bwMode="auto">
          <a:xfrm>
            <a:off x="247650" y="889000"/>
            <a:ext cx="8669338" cy="2791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smtClean="0">
                <a:solidFill>
                  <a:srgbClr val="000000"/>
                </a:solidFill>
              </a:rPr>
              <a:t>Die Planung kann aus Sicht des Projektportfolios dargestellt werden.</a:t>
            </a:r>
            <a:endParaRPr lang="de-DE" sz="1200">
              <a:solidFill>
                <a:srgbClr val="000000"/>
              </a:solidFill>
            </a:endParaRPr>
          </a:p>
        </p:txBody>
      </p:sp>
      <p:sp>
        <p:nvSpPr>
          <p:cNvPr id="76803"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Projekte Portfolio</a:t>
            </a:r>
            <a:endParaRPr lang="de-DE" sz="1800" b="1">
              <a:solidFill>
                <a:srgbClr val="000000"/>
              </a:solidFill>
            </a:endParaRPr>
          </a:p>
        </p:txBody>
      </p:sp>
      <p:sp>
        <p:nvSpPr>
          <p:cNvPr id="76804" name="Text Box 5"/>
          <p:cNvSpPr txBox="1">
            <a:spLocks noChangeArrowheads="1"/>
          </p:cNvSpPr>
          <p:nvPr/>
        </p:nvSpPr>
        <p:spPr bwMode="auto">
          <a:xfrm>
            <a:off x="258763" y="2466975"/>
            <a:ext cx="8734425" cy="15718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Es werden nur Projekte und Meilensteine angezeigt.</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Dies ist eine gute Möglichkeit, die Synthese von Projekten und Projektabhängigkeiten darzustellen, ohne sich mit den Projektaktivitäten zu beschäftigen. </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Es ist möglich, Meilensteine auszuwählen, die angezeigt werden sollen, oder einen Meilensteintyp auszuwählen, um nur Meilensteine dieses Typs anzuzeigen.</a:t>
            </a:r>
          </a:p>
        </p:txBody>
      </p:sp>
      <p:pic>
        <p:nvPicPr>
          <p:cNvPr id="76806"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838" y="1233488"/>
            <a:ext cx="7573962" cy="9826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6807"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39525" y="3800475"/>
            <a:ext cx="2514600" cy="180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5885123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ext Box 1"/>
          <p:cNvSpPr txBox="1">
            <a:spLocks noChangeArrowheads="1"/>
          </p:cNvSpPr>
          <p:nvPr/>
        </p:nvSpPr>
        <p:spPr bwMode="auto">
          <a:xfrm>
            <a:off x="247650" y="889000"/>
            <a:ext cx="8669338"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Die Planung kann auf Ressourcenbasis angezeigt werden.</a:t>
            </a:r>
          </a:p>
        </p:txBody>
      </p:sp>
      <p:sp>
        <p:nvSpPr>
          <p:cNvPr id="77827"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Ressourcenplanung</a:t>
            </a:r>
            <a:endParaRPr lang="de-DE" sz="1800" b="1">
              <a:solidFill>
                <a:srgbClr val="000000"/>
              </a:solidFill>
            </a:endParaRPr>
          </a:p>
        </p:txBody>
      </p:sp>
      <p:sp>
        <p:nvSpPr>
          <p:cNvPr id="77828" name="Text Box 5"/>
          <p:cNvSpPr txBox="1">
            <a:spLocks noChangeArrowheads="1"/>
          </p:cNvSpPr>
          <p:nvPr/>
        </p:nvSpPr>
        <p:spPr bwMode="auto">
          <a:xfrm>
            <a:off x="258763" y="3671888"/>
            <a:ext cx="8734425" cy="23105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Pro Ressource wird eine Gruppenzeile </a:t>
            </a:r>
            <a:r>
              <a:rPr lang="de-DE" sz="1200" dirty="0" smtClean="0">
                <a:solidFill>
                  <a:srgbClr val="000000"/>
                </a:solidFill>
              </a:rPr>
              <a:t>angezeigt.</a:t>
            </a: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Je </a:t>
            </a:r>
            <a:r>
              <a:rPr lang="de-DE" sz="1200" dirty="0">
                <a:solidFill>
                  <a:srgbClr val="000000"/>
                </a:solidFill>
              </a:rPr>
              <a:t>nach Auswahl kann eine Gruppenzeile für die Projektebene angezeigt werden. </a:t>
            </a:r>
            <a:endParaRPr lang="de-DE" sz="1200" dirty="0" smtClean="0">
              <a:solidFill>
                <a:srgbClr val="000000"/>
              </a:solidFill>
            </a:endParaRPr>
          </a:p>
          <a:p>
            <a:pPr algn="l" eaLnBrk="1" hangingPunct="1">
              <a:buClrTx/>
              <a:buFontTx/>
              <a:buNone/>
            </a:pPr>
            <a:r>
              <a:rPr lang="de-DE" sz="1200" dirty="0">
                <a:solidFill>
                  <a:srgbClr val="000000"/>
                </a:solidFill>
              </a:rPr>
              <a:t>Pro Vorgang wird eine Zeile angezeigt. Die Gantt-Balken für Aktivitäten sind zweigeteilt: echte Arbeit in grau, geplante Arbeit in grün. Dadurch entsteht eine gewisse Planungslücke zwischen begonnener und geplanter Arbeit</a:t>
            </a:r>
            <a:r>
              <a:rPr lang="de-DE" sz="1200" dirty="0" smtClean="0">
                <a:solidFill>
                  <a:srgbClr val="000000"/>
                </a:solidFill>
              </a:rPr>
              <a:t>. Verknüpfungen </a:t>
            </a:r>
            <a:r>
              <a:rPr lang="de-DE" sz="1200" dirty="0">
                <a:solidFill>
                  <a:srgbClr val="000000"/>
                </a:solidFill>
              </a:rPr>
              <a:t>zwischen Vorgängen werden nur in der Ressourcengruppe angezeigt. Verknüpfungen zwischen Aufgaben auf verschiedenen Ressourcen werden nicht </a:t>
            </a:r>
            <a:r>
              <a:rPr lang="de-DE" sz="1200" dirty="0" smtClean="0">
                <a:solidFill>
                  <a:srgbClr val="000000"/>
                </a:solidFill>
              </a:rPr>
              <a:t>angezeigt.</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Die linke Arbeit kann auf der rechten Seite der Taskleisten durch entsprechende Auswahl angezeigt </a:t>
            </a:r>
            <a:r>
              <a:rPr lang="de-DE" sz="1200" dirty="0" smtClean="0">
                <a:solidFill>
                  <a:srgbClr val="000000"/>
                </a:solidFill>
              </a:rPr>
              <a:t>werden. </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Alle anderen Verhaltensweisen ähneln denen der Aufgabenplanung.</a:t>
            </a:r>
          </a:p>
        </p:txBody>
      </p:sp>
      <p:pic>
        <p:nvPicPr>
          <p:cNvPr id="77830"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688" y="1146175"/>
            <a:ext cx="7573962" cy="25828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7831" name="Picture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75453" y="4298950"/>
            <a:ext cx="125730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7832" name="Picture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7231" y="5546725"/>
            <a:ext cx="1104900" cy="1809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1988657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ext Box 1"/>
          <p:cNvSpPr txBox="1">
            <a:spLocks noChangeArrowheads="1"/>
          </p:cNvSpPr>
          <p:nvPr/>
        </p:nvSpPr>
        <p:spPr bwMode="auto">
          <a:xfrm>
            <a:off x="0" y="807940"/>
            <a:ext cx="91440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smtClean="0">
                <a:solidFill>
                  <a:srgbClr val="000000"/>
                </a:solidFill>
              </a:rPr>
              <a:t>Die Planung kann in einer Kalenderansicht angezeigt werden. Diese Ansicht kann monatlich, wöchentlich oder täglich sein.</a:t>
            </a:r>
            <a:endParaRPr lang="de-DE" sz="1200">
              <a:solidFill>
                <a:srgbClr val="000000"/>
              </a:solidFill>
            </a:endParaRPr>
          </a:p>
        </p:txBody>
      </p:sp>
      <p:sp>
        <p:nvSpPr>
          <p:cNvPr id="78851"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Tagebuch Planung</a:t>
            </a:r>
            <a:endParaRPr lang="de-DE" sz="1800" b="1">
              <a:solidFill>
                <a:srgbClr val="000000"/>
              </a:solidFill>
            </a:endParaRPr>
          </a:p>
        </p:txBody>
      </p:sp>
      <p:sp>
        <p:nvSpPr>
          <p:cNvPr id="78852" name="Text Box 5"/>
          <p:cNvSpPr txBox="1">
            <a:spLocks noChangeArrowheads="1"/>
          </p:cNvSpPr>
          <p:nvPr/>
        </p:nvSpPr>
        <p:spPr bwMode="auto">
          <a:xfrm>
            <a:off x="258763" y="4009638"/>
            <a:ext cx="8734425" cy="17565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Pro Ressource wird eine Gruppenzeile angezeigt</a:t>
            </a:r>
            <a:r>
              <a:rPr lang="de-DE" sz="1200" dirty="0" smtClean="0">
                <a:solidFill>
                  <a:srgbClr val="000000"/>
                </a:solidFill>
              </a:rPr>
              <a:t>.</a:t>
            </a:r>
            <a:endParaRPr lang="de-DE" sz="1200" dirty="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Je </a:t>
            </a:r>
            <a:r>
              <a:rPr lang="de-DE" sz="1200" dirty="0">
                <a:solidFill>
                  <a:srgbClr val="000000"/>
                </a:solidFill>
              </a:rPr>
              <a:t>nach Auswahl kann eine Gruppenzeile für die Projektebene angezeigt werden. </a:t>
            </a:r>
          </a:p>
          <a:p>
            <a:pPr algn="l" eaLnBrk="1" hangingPunct="1">
              <a:buClrTx/>
              <a:buFontTx/>
              <a:buNone/>
            </a:pPr>
            <a:endParaRPr lang="de-DE" sz="1200" dirty="0">
              <a:solidFill>
                <a:srgbClr val="000000"/>
              </a:solidFill>
            </a:endParaRPr>
          </a:p>
          <a:p>
            <a:pPr algn="l" eaLnBrk="1" hangingPunct="1">
              <a:buClrTx/>
              <a:buFontTx/>
              <a:buNone/>
            </a:pPr>
            <a:r>
              <a:rPr lang="de-DE" sz="1200" dirty="0">
                <a:solidFill>
                  <a:srgbClr val="000000"/>
                </a:solidFill>
              </a:rPr>
              <a:t>Klicken Sie einfach auf einen beliebigen Artikel, um direkt zur Beschreibung des Artikels zu gelangen.</a:t>
            </a: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Verwendung oberen Tasten aktuellen Monat (oder eine Woche oder Tag) ändern</a:t>
            </a: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     </a:t>
            </a:r>
            <a:endParaRPr lang="de-DE" sz="1200" dirty="0">
              <a:solidFill>
                <a:srgbClr val="000000"/>
              </a:solidFill>
            </a:endParaRPr>
          </a:p>
        </p:txBody>
      </p:sp>
      <p:pic>
        <p:nvPicPr>
          <p:cNvPr id="78853" name="Picture 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2460" y="4447560"/>
            <a:ext cx="125730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78854" name="AutoShape 2" descr="http://127.0.0.1/projeqtorV4.3/view/css/images/iconDiary32.png"/>
          <p:cNvSpPr>
            <a:spLocks noChangeAspect="1" noChangeArrowheads="1"/>
          </p:cNvSpPr>
          <p:nvPr/>
        </p:nvSpPr>
        <p:spPr bwMode="auto">
          <a:xfrm>
            <a:off x="-61913" y="-106363"/>
            <a:ext cx="304801"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p>
        </p:txBody>
      </p:sp>
      <p:sp>
        <p:nvSpPr>
          <p:cNvPr id="78855" name="AutoShape 4" descr="http://127.0.0.1/projeqtorV4.3/view/css/images/iconDiary32.png"/>
          <p:cNvSpPr>
            <a:spLocks noChangeAspect="1" noChangeArrowheads="1"/>
          </p:cNvSpPr>
          <p:nvPr/>
        </p:nvSpPr>
        <p:spPr bwMode="auto">
          <a:xfrm>
            <a:off x="90488" y="460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pic>
        <p:nvPicPr>
          <p:cNvPr id="78857"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2888" y="1336870"/>
            <a:ext cx="8723312" cy="267559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8858"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8763" y="4975258"/>
            <a:ext cx="8755062" cy="1984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8859"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1938" y="5573745"/>
            <a:ext cx="266700" cy="11239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8860" name="Picture 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27538" y="5573745"/>
            <a:ext cx="1243012" cy="8985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78861" name="Rectangle 3"/>
          <p:cNvSpPr>
            <a:spLocks noChangeArrowheads="1"/>
          </p:cNvSpPr>
          <p:nvPr/>
        </p:nvSpPr>
        <p:spPr bwMode="auto">
          <a:xfrm>
            <a:off x="631825" y="5573745"/>
            <a:ext cx="35480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buClrTx/>
              <a:buFontTx/>
              <a:buNone/>
            </a:pPr>
            <a:r>
              <a:rPr lang="de-DE" sz="1200" dirty="0">
                <a:solidFill>
                  <a:srgbClr val="000000"/>
                </a:solidFill>
              </a:rPr>
              <a:t>Klicken Sie auf die Schaltfläche Kalenderwoche, um in den Wochenmodus zu gelangen.</a:t>
            </a:r>
          </a:p>
        </p:txBody>
      </p:sp>
      <p:sp>
        <p:nvSpPr>
          <p:cNvPr id="78862" name="Rectangle 16"/>
          <p:cNvSpPr>
            <a:spLocks noChangeArrowheads="1"/>
          </p:cNvSpPr>
          <p:nvPr/>
        </p:nvSpPr>
        <p:spPr bwMode="auto">
          <a:xfrm>
            <a:off x="5757863" y="5573745"/>
            <a:ext cx="32559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buClrTx/>
              <a:buFontTx/>
              <a:buNone/>
            </a:pPr>
            <a:r>
              <a:rPr lang="de-DE" sz="1200" dirty="0">
                <a:solidFill>
                  <a:srgbClr val="000000"/>
                </a:solidFill>
              </a:rPr>
              <a:t>Klicken Sie auf die Schaltfläche Tagesanzeige, um in den Tagesmodus zu wechseln.</a:t>
            </a:r>
          </a:p>
        </p:txBody>
      </p:sp>
    </p:spTree>
    <p:extLst>
      <p:ext uri="{BB962C8B-B14F-4D97-AF65-F5344CB8AC3E}">
        <p14:creationId xmlns:p14="http://schemas.microsoft.com/office/powerpoint/2010/main" val="20282857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Bericht</a:t>
            </a:r>
            <a:endParaRPr lang="de-DE" sz="1800" b="1">
              <a:solidFill>
                <a:srgbClr val="000000"/>
              </a:solidFill>
            </a:endParaRPr>
          </a:p>
        </p:txBody>
      </p:sp>
      <p:sp>
        <p:nvSpPr>
          <p:cNvPr id="79875" name="Text Box 8"/>
          <p:cNvSpPr txBox="1">
            <a:spLocks noChangeArrowheads="1"/>
          </p:cNvSpPr>
          <p:nvPr/>
        </p:nvSpPr>
        <p:spPr bwMode="auto">
          <a:xfrm>
            <a:off x="2185988" y="901700"/>
            <a:ext cx="41338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Wählen Sie in der Liste die Kategorie des Berichts aus</a:t>
            </a:r>
            <a:r>
              <a:rPr lang="de-DE" sz="1200" dirty="0" smtClean="0">
                <a:solidFill>
                  <a:srgbClr val="000000"/>
                </a:solidFill>
              </a:rPr>
              <a:t>. Dadurch </a:t>
            </a:r>
            <a:r>
              <a:rPr lang="de-DE" sz="1200" dirty="0">
                <a:solidFill>
                  <a:srgbClr val="000000"/>
                </a:solidFill>
              </a:rPr>
              <a:t>wird die Liste "Bericht" aktualisiert.</a:t>
            </a:r>
          </a:p>
        </p:txBody>
      </p:sp>
      <p:sp>
        <p:nvSpPr>
          <p:cNvPr id="79876" name="Text Box 9"/>
          <p:cNvSpPr txBox="1">
            <a:spLocks noChangeArrowheads="1"/>
          </p:cNvSpPr>
          <p:nvPr/>
        </p:nvSpPr>
        <p:spPr bwMode="auto">
          <a:xfrm>
            <a:off x="4687888" y="1703388"/>
            <a:ext cx="4256087"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Markieren Sie den Bericht in der Liste.</a:t>
            </a:r>
          </a:p>
          <a:p>
            <a:pPr algn="l" eaLnBrk="1" hangingPunct="1">
              <a:buClrTx/>
              <a:buFontTx/>
              <a:buNone/>
            </a:pPr>
            <a:r>
              <a:rPr lang="de-DE" sz="1200" dirty="0">
                <a:solidFill>
                  <a:srgbClr val="000000"/>
                </a:solidFill>
              </a:rPr>
              <a:t>Dadurch werden spezifische Parameter für den Bericht angezeigt.</a:t>
            </a:r>
          </a:p>
        </p:txBody>
      </p:sp>
      <p:sp>
        <p:nvSpPr>
          <p:cNvPr id="79877" name="AutoShape 11"/>
          <p:cNvSpPr>
            <a:spLocks/>
          </p:cNvSpPr>
          <p:nvPr/>
        </p:nvSpPr>
        <p:spPr bwMode="auto">
          <a:xfrm>
            <a:off x="2554288" y="941388"/>
            <a:ext cx="615950" cy="427037"/>
          </a:xfrm>
          <a:prstGeom prst="accentCallout2">
            <a:avLst>
              <a:gd name="adj1" fmla="val 55384"/>
              <a:gd name="adj2" fmla="val -63403"/>
              <a:gd name="adj3" fmla="val 64616"/>
              <a:gd name="adj4" fmla="val -80412"/>
              <a:gd name="adj5" fmla="val 46153"/>
              <a:gd name="adj6" fmla="val -104380"/>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79878" name="Line 12"/>
          <p:cNvSpPr>
            <a:spLocks noChangeShapeType="1"/>
          </p:cNvSpPr>
          <p:nvPr/>
        </p:nvSpPr>
        <p:spPr bwMode="auto">
          <a:xfrm>
            <a:off x="2955925" y="1331913"/>
            <a:ext cx="0" cy="323850"/>
          </a:xfrm>
          <a:prstGeom prst="line">
            <a:avLst/>
          </a:prstGeom>
          <a:noFill/>
          <a:ln w="19080">
            <a:solidFill>
              <a:srgbClr val="FF0000"/>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sp>
        <p:nvSpPr>
          <p:cNvPr id="79879" name="AutoShape 14"/>
          <p:cNvSpPr>
            <a:spLocks/>
          </p:cNvSpPr>
          <p:nvPr/>
        </p:nvSpPr>
        <p:spPr bwMode="auto">
          <a:xfrm>
            <a:off x="5078413" y="1776413"/>
            <a:ext cx="615950" cy="398462"/>
          </a:xfrm>
          <a:prstGeom prst="accentCallout2">
            <a:avLst>
              <a:gd name="adj1" fmla="val 55384"/>
              <a:gd name="adj2" fmla="val -63403"/>
              <a:gd name="adj3" fmla="val 64616"/>
              <a:gd name="adj4" fmla="val -80412"/>
              <a:gd name="adj5" fmla="val 46153"/>
              <a:gd name="adj6" fmla="val -104380"/>
            </a:avLst>
          </a:prstGeom>
          <a:noFill/>
          <a:ln w="1908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de-DE"/>
          </a:p>
        </p:txBody>
      </p:sp>
      <p:sp>
        <p:nvSpPr>
          <p:cNvPr id="79880" name="Line 15"/>
          <p:cNvSpPr>
            <a:spLocks noChangeShapeType="1"/>
          </p:cNvSpPr>
          <p:nvPr/>
        </p:nvSpPr>
        <p:spPr bwMode="auto">
          <a:xfrm>
            <a:off x="7042150" y="2222500"/>
            <a:ext cx="0" cy="323850"/>
          </a:xfrm>
          <a:prstGeom prst="line">
            <a:avLst/>
          </a:prstGeom>
          <a:noFill/>
          <a:ln w="19080">
            <a:solidFill>
              <a:srgbClr val="FF0000"/>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de-DE"/>
          </a:p>
        </p:txBody>
      </p:sp>
      <p:sp>
        <p:nvSpPr>
          <p:cNvPr id="79881" name="Text Box 16"/>
          <p:cNvSpPr txBox="1">
            <a:spLocks noChangeArrowheads="1"/>
          </p:cNvSpPr>
          <p:nvPr/>
        </p:nvSpPr>
        <p:spPr bwMode="auto">
          <a:xfrm>
            <a:off x="0" y="3359150"/>
            <a:ext cx="6539631" cy="1017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Aktualisieren Sie die Parameter, um die gewünschten Informationen zu erhalten.</a:t>
            </a:r>
          </a:p>
          <a:p>
            <a:pPr algn="l" eaLnBrk="1" hangingPunct="1">
              <a:buClrTx/>
              <a:buFontTx/>
              <a:buNone/>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den Bericht anzuzeigen.</a:t>
            </a:r>
          </a:p>
          <a:p>
            <a:pPr algn="l" eaLnBrk="1" hangingPunct="1">
              <a:buClrTx/>
              <a:buFontTx/>
              <a:buNone/>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eine druckbare Version des Berichts zu erhalten.</a:t>
            </a:r>
          </a:p>
          <a:p>
            <a:pPr algn="l" eaLnBrk="1" hangingPunct="1">
              <a:buClrTx/>
              <a:buFontTx/>
              <a:buNone/>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den Bericht als PDF zu exportieren.</a:t>
            </a:r>
          </a:p>
          <a:p>
            <a:pPr algn="l" eaLnBrk="1" hangingPunct="1">
              <a:buClrTx/>
              <a:buFontTx/>
              <a:buNone/>
            </a:pPr>
            <a:r>
              <a:rPr lang="de-DE" sz="1200" dirty="0" smtClean="0">
                <a:solidFill>
                  <a:srgbClr val="000000"/>
                </a:solidFill>
              </a:rPr>
              <a:t>Klicken </a:t>
            </a:r>
            <a:r>
              <a:rPr lang="de-DE" sz="1200" dirty="0">
                <a:solidFill>
                  <a:srgbClr val="000000"/>
                </a:solidFill>
              </a:rPr>
              <a:t>Sie auf</a:t>
            </a:r>
            <a:r>
              <a:rPr lang="de-DE" sz="1200" dirty="0" smtClean="0">
                <a:solidFill>
                  <a:srgbClr val="000000"/>
                </a:solidFill>
              </a:rPr>
              <a:t>, 	um </a:t>
            </a:r>
            <a:r>
              <a:rPr lang="de-DE" sz="1200" dirty="0">
                <a:solidFill>
                  <a:srgbClr val="000000"/>
                </a:solidFill>
              </a:rPr>
              <a:t>diesen Bericht auf dem Heute-Bildschirm anzuzeigen.</a:t>
            </a:r>
          </a:p>
        </p:txBody>
      </p:sp>
      <p:pic>
        <p:nvPicPr>
          <p:cNvPr id="79882"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44299" y="3549650"/>
            <a:ext cx="219075" cy="219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9883" name="Picture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3824" y="3759200"/>
            <a:ext cx="219075" cy="228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9884" name="Picture 2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59362" y="3975100"/>
            <a:ext cx="200025" cy="200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9885" name="Picture 2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64125" y="4160838"/>
            <a:ext cx="179387" cy="1714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9887" name="Picture 2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317093" y="2578101"/>
            <a:ext cx="2762730" cy="163952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9888" name="Picture 2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3538" y="879475"/>
            <a:ext cx="1539875" cy="14176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9889" name="Picture 2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49463" y="1703388"/>
            <a:ext cx="2324100" cy="1431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79890" name="Picture 26"/>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28688" y="4445000"/>
            <a:ext cx="6667500" cy="22002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931558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Anforderung (1/3)</a:t>
            </a:r>
            <a:endParaRPr lang="de-DE" sz="1800" b="1">
              <a:solidFill>
                <a:srgbClr val="000000"/>
              </a:solidFill>
            </a:endParaRPr>
          </a:p>
        </p:txBody>
      </p:sp>
      <p:sp>
        <p:nvSpPr>
          <p:cNvPr id="80900" name="Rectangle 5"/>
          <p:cNvSpPr>
            <a:spLocks noChangeArrowheads="1"/>
          </p:cNvSpPr>
          <p:nvPr/>
        </p:nvSpPr>
        <p:spPr bwMode="auto">
          <a:xfrm>
            <a:off x="0" y="822908"/>
            <a:ext cx="9144000" cy="28645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Anforderungen sind Regeln, die auf ein Produkt angewendet werden müssen.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In den meisten IT-Projekten sind Anforderungen funktionale Regeln für eine Software.</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Für ein Produkt und/oder ein Projekt muss eine Anforderung definiert sein (mindestens eine von beiden muss ausgewählt sein). Eine Anforderung kann auch für eine bestimmte Version des Produkts definiert werden, d.h. die Regel ist ab dieser "Zielversion" gültig.  Die Verknüpfung von Anforderungen mit einem Projekt schränkt die Sichtbarkeit ein und respektiert die Rechteverwaltung auf Projektebene.</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Anforderungen können mit vielen Elementen verknüpft werden (wie andere Elemente), aber die interessantesten sind Links zu Testfällen. Wenn Sie eine Anforderung mit einem Testfall verknüpfen, wird eine Zusammenfassung des Testfalllaufs (definiert in der Testsitzung) angezeigt. Auf diese Weise erhalten Sie eine sofortige Anzeige der Testabdeckung für die Anforderung.</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Eine Anforderung kann gesperrt werden, um sicherzustellen, dass ihre Definition während des Implementierungsprozesses nicht geändert wird. Nur der Benutzer, der die Anforderung gesperrt hat oder ein habilitierter Benutzer kann eine Anforderung entsperren.</a:t>
            </a:r>
            <a:endParaRPr lang="de-DE" sz="1200" dirty="0">
              <a:solidFill>
                <a:srgbClr val="000000"/>
              </a:solidFill>
            </a:endParaRPr>
          </a:p>
        </p:txBody>
      </p:sp>
      <p:graphicFrame>
        <p:nvGraphicFramePr>
          <p:cNvPr id="70685" name="Group 29"/>
          <p:cNvGraphicFramePr>
            <a:graphicFrameLocks noGrp="1"/>
          </p:cNvGraphicFramePr>
          <p:nvPr>
            <p:extLst>
              <p:ext uri="{D42A27DB-BD31-4B8C-83A1-F6EECF244321}">
                <p14:modId xmlns:p14="http://schemas.microsoft.com/office/powerpoint/2010/main" val="3438496862"/>
              </p:ext>
            </p:extLst>
          </p:nvPr>
        </p:nvGraphicFramePr>
        <p:xfrm>
          <a:off x="307975" y="4532313"/>
          <a:ext cx="4857750" cy="1738471"/>
        </p:xfrm>
        <a:graphic>
          <a:graphicData uri="http://schemas.openxmlformats.org/drawingml/2006/table">
            <a:tbl>
              <a:tblPr/>
              <a:tblGrid>
                <a:gridCol w="1419225"/>
                <a:gridCol w="3438525"/>
              </a:tblGrid>
              <a:tr h="19688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66128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Sperren / Entsperren Anforderung</a:t>
                      </a: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de-DE" sz="800" b="0" i="0" u="none" strike="noStrike" dirty="0">
                          <a:solidFill>
                            <a:srgbClr val="000000"/>
                          </a:solidFill>
                          <a:effectLst/>
                          <a:latin typeface="Verdana"/>
                        </a:rPr>
                        <a:t>Taste, um die Anforderung zu sperren oder zu entsperren, damit sie nicht geändert werden kann</a:t>
                      </a:r>
                      <a:r>
                        <a:rPr lang="de-DE" sz="800" b="0" i="0" u="none" strike="noStrike" dirty="0" smtClean="0">
                          <a:solidFill>
                            <a:srgbClr val="000000"/>
                          </a:solidFill>
                          <a:effectLst/>
                          <a:latin typeface="Verdana"/>
                        </a:rPr>
                        <a:t>. Wenn die Anforderung gesperrt ist, kann sie nicht geändert werden. Nur der Benutzer, der die Anforderung gesperrt hat, oder ein Benutzer mit dem Recht, eine Anforderung zu entsperren,</a:t>
                      </a:r>
                      <a:r>
                        <a:rPr lang="de-DE" sz="800" b="0" i="0" u="none" strike="noStrike" baseline="0" dirty="0" smtClean="0">
                          <a:solidFill>
                            <a:srgbClr val="000000"/>
                          </a:solidFill>
                          <a:effectLst/>
                          <a:latin typeface="Verdana"/>
                        </a:rPr>
                        <a:t> </a:t>
                      </a:r>
                      <a:r>
                        <a:rPr lang="de-DE" sz="800" b="0" i="0" u="none" strike="noStrike" dirty="0" smtClean="0">
                          <a:solidFill>
                            <a:srgbClr val="000000"/>
                          </a:solidFill>
                          <a:effectLst/>
                          <a:latin typeface="Verdana"/>
                        </a:rPr>
                        <a:t>kann sie entsperren.</a:t>
                      </a:r>
                    </a:p>
                  </a:txBody>
                  <a:tcPr marL="36000" marR="12700" marT="360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8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Verschlossen</a:t>
                      </a: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de-DE" sz="800" b="0" i="0" u="none" strike="noStrike" dirty="0" smtClean="0">
                          <a:solidFill>
                            <a:srgbClr val="000000"/>
                          </a:solidFill>
                          <a:effectLst/>
                          <a:latin typeface="Verdana"/>
                        </a:rPr>
                        <a:t>Kennzeichen, das angibt, dass die Bedingung gesperrt ist. Schreibgeschützt.</a:t>
                      </a:r>
                    </a:p>
                  </a:txBody>
                  <a:tcPr marL="36000" marR="12700" marT="360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8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verriegelt durch</a:t>
                      </a: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de-DE" sz="800" b="0" i="0" u="none" strike="noStrike" dirty="0" smtClean="0">
                          <a:solidFill>
                            <a:srgbClr val="000000"/>
                          </a:solidFill>
                          <a:effectLst/>
                          <a:latin typeface="Verdana"/>
                        </a:rPr>
                        <a:t>Benutzer, der die Anforderung gesperrt hat (falls gesperrt). Schreibgeschützt. </a:t>
                      </a:r>
                    </a:p>
                  </a:txBody>
                  <a:tcPr marL="36000" marR="12700" marT="360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gesperrt seit</a:t>
                      </a:r>
                    </a:p>
                  </a:txBody>
                  <a:tcPr marL="72000" marR="72000" marT="35955" marB="3595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spcBef>
                          <a:spcPts val="0"/>
                        </a:spcBef>
                      </a:pPr>
                      <a:r>
                        <a:rPr lang="de-DE" sz="800" b="0" i="0" u="none" strike="noStrike" dirty="0" smtClean="0">
                          <a:solidFill>
                            <a:srgbClr val="000000"/>
                          </a:solidFill>
                          <a:effectLst/>
                          <a:latin typeface="Verdana"/>
                        </a:rPr>
                        <a:t>Datum und Uhrzeit, zu der die Anforderung gesperrt wurde (falls gesperrt).</a:t>
                      </a:r>
                      <a:r>
                        <a:rPr lang="de-DE" sz="800" b="0" i="0" u="none" strike="noStrike" baseline="0" dirty="0" smtClean="0">
                          <a:solidFill>
                            <a:srgbClr val="000000"/>
                          </a:solidFill>
                          <a:effectLst/>
                          <a:latin typeface="Verdana"/>
                        </a:rPr>
                        <a:t> </a:t>
                      </a:r>
                      <a:r>
                        <a:rPr lang="de-DE" sz="800" b="0" i="0" u="none" strike="noStrike" dirty="0" smtClean="0">
                          <a:solidFill>
                            <a:srgbClr val="000000"/>
                          </a:solidFill>
                          <a:effectLst/>
                          <a:latin typeface="Verdana"/>
                        </a:rPr>
                        <a:t>Schreibgeschützt.</a:t>
                      </a:r>
                      <a:endParaRPr lang="de-DE" sz="800" b="0" i="0" u="none" strike="noStrike" dirty="0">
                        <a:solidFill>
                          <a:srgbClr val="000000"/>
                        </a:solidFill>
                        <a:effectLst/>
                        <a:latin typeface="Verdana"/>
                      </a:endParaRPr>
                    </a:p>
                  </a:txBody>
                  <a:tcPr marL="36000" marR="12700" marT="360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80922" name="Picture 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013" y="3690970"/>
            <a:ext cx="4800600" cy="7429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8427540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Anforderung (2/3)</a:t>
            </a:r>
            <a:endParaRPr lang="de-DE" sz="1800" b="1">
              <a:solidFill>
                <a:srgbClr val="000000"/>
              </a:solidFill>
            </a:endParaRPr>
          </a:p>
        </p:txBody>
      </p:sp>
      <p:graphicFrame>
        <p:nvGraphicFramePr>
          <p:cNvPr id="78965" name="Group 117"/>
          <p:cNvGraphicFramePr>
            <a:graphicFrameLocks noGrp="1"/>
          </p:cNvGraphicFramePr>
          <p:nvPr>
            <p:extLst>
              <p:ext uri="{D42A27DB-BD31-4B8C-83A1-F6EECF244321}">
                <p14:modId xmlns:p14="http://schemas.microsoft.com/office/powerpoint/2010/main" val="3669523204"/>
              </p:ext>
            </p:extLst>
          </p:nvPr>
        </p:nvGraphicFramePr>
        <p:xfrm>
          <a:off x="4606924" y="2946983"/>
          <a:ext cx="4537075" cy="3488220"/>
        </p:xfrm>
        <a:graphic>
          <a:graphicData uri="http://schemas.openxmlformats.org/drawingml/2006/table">
            <a:tbl>
              <a:tblPr/>
              <a:tblGrid>
                <a:gridCol w="1102686"/>
                <a:gridCol w="3434389"/>
              </a:tblGrid>
              <a:tr h="141717">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8513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Hauptanforderung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Übergeordnete Anforderung, die eine hierarchische Struktur definiert.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513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Aktueller Status der Anforderung. Kann mit einem Workflow verknüpft werden.</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4171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Ressource, die für die Anforderung verantwortlich ist.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4171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Kritisch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Grad der Kritikalität der Anforderung an das Produkt.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513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Durchführbarkeit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Ergebnis der ersten Analyse zur Überprüfung der Machbarkeit der Umsetzung der Anforderung.</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513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technisches Risiko</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Ergebnis der ersten Analyse zur Messung des technischen Risikos der Umsetzung der Anforderung.</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145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Geschätzter Aufwand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Ergebnis der ersten Analyse zur Messung des geschätzten Aufwands für die Umsetzung der Anforderung.</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731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Abgewickelt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Kennzeichen, das angibt, dass der Bedarf berücksichtigt wurde (die erste Analyse wird durchgeführt). Das Datum der Bearbeitung wird gespeichert.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611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Kennzeichen, das angibt, dass die Anforderung behandelt wurde.</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423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Das Datum der Fertigstellung wird gespeichert.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731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Abgebrochen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Kennzeichen, das angibt, daß der Bedarf archiviert wird. Die Anforderung erscheint nicht mehr in den Listen, es sei denn, "show closed" ist angekreuzt.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4171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Zielversion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Kennzeichen, das angibt, dass die Bedingung aufgehoben wird.</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8423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1" marB="3601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mj-lt"/>
                        </a:rPr>
                        <a:t>Version des Produkts, in der die Anforderung aktiv sein wird.</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83411" name="Group 115"/>
          <p:cNvGraphicFramePr>
            <a:graphicFrameLocks noGrp="1"/>
          </p:cNvGraphicFramePr>
          <p:nvPr>
            <p:extLst>
              <p:ext uri="{D42A27DB-BD31-4B8C-83A1-F6EECF244321}">
                <p14:modId xmlns:p14="http://schemas.microsoft.com/office/powerpoint/2010/main" val="3975757331"/>
              </p:ext>
            </p:extLst>
          </p:nvPr>
        </p:nvGraphicFramePr>
        <p:xfrm>
          <a:off x="27024" y="2976857"/>
          <a:ext cx="4437063" cy="2616729"/>
        </p:xfrm>
        <a:graphic>
          <a:graphicData uri="http://schemas.openxmlformats.org/drawingml/2006/table">
            <a:tbl>
              <a:tblPr/>
              <a:tblGrid>
                <a:gridCol w="1026884"/>
                <a:gridCol w="3410179"/>
              </a:tblGrid>
              <a:tr h="162317">
                <a:tc>
                  <a:txBody>
                    <a:bodyPr/>
                    <a:lstStyle/>
                    <a:p>
                      <a:pPr marL="3600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mj-lt"/>
                          <a:cs typeface="Arial" charset="0"/>
                        </a:rPr>
                        <a:t>Feld</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3600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mj-lt"/>
                          <a:cs typeface="Arial" charset="0"/>
                        </a:rPr>
                        <a:t>Beschreibung</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12281">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mj-lt"/>
                          <a:cs typeface="Arial" charset="0"/>
                        </a:rPr>
                        <a:t>Id</a:t>
                      </a:r>
                      <a:endParaRPr kumimoji="0" lang="de-DE" sz="800" b="0" i="0" u="none" strike="noStrike" cap="none" normalizeH="0" baseline="0" noProof="0" dirty="0" smtClean="0">
                        <a:ln>
                          <a:noFill/>
                        </a:ln>
                        <a:solidFill>
                          <a:srgbClr val="000000"/>
                        </a:solidFill>
                        <a:effectLst/>
                        <a:latin typeface="+mj-lt"/>
                        <a:cs typeface="Arial" charset="0"/>
                      </a:endParaRP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a:solidFill>
                            <a:srgbClr val="000000"/>
                          </a:solidFill>
                          <a:effectLst/>
                          <a:latin typeface="+mj-lt"/>
                        </a:rPr>
                        <a:t>Eindeutige Id für die Anforderung. Die Referenz wird nach der ID angezeigt. </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2281">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mj-lt"/>
                          <a:cs typeface="Arial" charset="0"/>
                        </a:rPr>
                        <a:t>Projekt</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a:solidFill>
                            <a:srgbClr val="000000"/>
                          </a:solidFill>
                          <a:effectLst/>
                          <a:latin typeface="+mj-lt"/>
                        </a:rPr>
                        <a:t>Das von der Anforderung betroffene Projekt. Obligatorisch, wenn das Produkt nicht eingestellt ist.</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2281">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mj-lt"/>
                          <a:cs typeface="Arial" charset="0"/>
                        </a:rPr>
                        <a:t>Produkt</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a:solidFill>
                            <a:srgbClr val="000000"/>
                          </a:solidFill>
                          <a:effectLst/>
                          <a:latin typeface="+mj-lt"/>
                        </a:rPr>
                        <a:t>Das von der Anforderung betroffene Produkt. Obligatorisch, wenn das Projekt nicht gesetzt ist.</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0721">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mj-lt"/>
                          <a:cs typeface="Arial" charset="0"/>
                        </a:rPr>
                        <a:t>Anforderungstyp</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dirty="0">
                          <a:solidFill>
                            <a:srgbClr val="000000"/>
                          </a:solidFill>
                          <a:effectLst/>
                          <a:latin typeface="+mj-lt"/>
                        </a:rPr>
                        <a:t>Art der Anforderung. </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62317">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mj-lt"/>
                          <a:cs typeface="Arial" charset="0"/>
                        </a:rPr>
                        <a:t>Name</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a:solidFill>
                            <a:srgbClr val="000000"/>
                          </a:solidFill>
                          <a:effectLst/>
                          <a:latin typeface="+mj-lt"/>
                        </a:rPr>
                        <a:t>Kurze Beschreibung der Anforderung.</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65221">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mj-lt"/>
                          <a:cs typeface="Arial" charset="0"/>
                        </a:rPr>
                        <a:t>Externe Referenz</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a:solidFill>
                            <a:srgbClr val="000000"/>
                          </a:solidFill>
                          <a:effectLst/>
                          <a:latin typeface="+mj-lt"/>
                        </a:rPr>
                        <a:t>Externe Referenz zur Anforderung (z.B. die Referenz in einem externen Anforderungstool)</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65221">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mj-lt"/>
                          <a:cs typeface="Arial" charset="0"/>
                        </a:rPr>
                        <a:t>Erstellungsdatum / Zeit</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dirty="0">
                          <a:solidFill>
                            <a:srgbClr val="000000"/>
                          </a:solidFill>
                          <a:effectLst/>
                          <a:latin typeface="+mj-lt"/>
                        </a:rPr>
                        <a:t>Erstellungsdatum und </a:t>
                      </a:r>
                      <a:r>
                        <a:rPr lang="de-DE" sz="800" b="0" i="0" u="none" strike="noStrike" dirty="0" smtClean="0">
                          <a:solidFill>
                            <a:srgbClr val="000000"/>
                          </a:solidFill>
                          <a:effectLst/>
                          <a:latin typeface="+mj-lt"/>
                        </a:rPr>
                        <a:t>-uhrzeit</a:t>
                      </a:r>
                      <a:r>
                        <a:rPr lang="de-DE" sz="800" b="0" i="0" u="none" strike="noStrike" dirty="0">
                          <a:solidFill>
                            <a:srgbClr val="000000"/>
                          </a:solidFill>
                          <a:effectLst/>
                          <a:latin typeface="+mj-lt"/>
                        </a:rPr>
                        <a:t>. Wird bei der Erstellung automatisch generiert. </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62317">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mj-lt"/>
                          <a:cs typeface="Arial" charset="0"/>
                        </a:rPr>
                        <a:t>Anforderer</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dirty="0">
                          <a:solidFill>
                            <a:srgbClr val="000000"/>
                          </a:solidFill>
                          <a:effectLst/>
                          <a:latin typeface="+mj-lt"/>
                        </a:rPr>
                        <a:t>Kann geändert werden.</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62317">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mj-lt"/>
                          <a:cs typeface="Arial" charset="0"/>
                        </a:rPr>
                        <a:t>Dringlichkeit</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a:solidFill>
                            <a:srgbClr val="000000"/>
                          </a:solidFill>
                          <a:effectLst/>
                          <a:latin typeface="+mj-lt"/>
                        </a:rPr>
                        <a:t>Kontakt, der die Anforderung angefordert hat</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0721">
                <a:tc>
                  <a:txBody>
                    <a:bodyPr/>
                    <a:lstStyle/>
                    <a:p>
                      <a:pPr marL="3600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mj-lt"/>
                          <a:cs typeface="Arial" charset="0"/>
                        </a:rPr>
                        <a:t>Beschreibung</a:t>
                      </a:r>
                    </a:p>
                  </a:txBody>
                  <a:tcPr marL="72008" marR="72008" marT="35900" marB="35900"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36000" algn="l" fontAlgn="b"/>
                      <a:r>
                        <a:rPr lang="de-DE" sz="800" b="0" i="0" u="none" strike="noStrike" dirty="0">
                          <a:solidFill>
                            <a:srgbClr val="000000"/>
                          </a:solidFill>
                          <a:effectLst/>
                          <a:latin typeface="+mj-lt"/>
                        </a:rPr>
                        <a:t>Dringlichkeit der Umsetzung der Anforderung.</a:t>
                      </a:r>
                    </a:p>
                  </a:txBody>
                  <a:tcPr marL="127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230"/>
          <p:cNvGraphicFramePr>
            <a:graphicFrameLocks noGrp="1"/>
          </p:cNvGraphicFramePr>
          <p:nvPr>
            <p:extLst>
              <p:ext uri="{D42A27DB-BD31-4B8C-83A1-F6EECF244321}">
                <p14:modId xmlns:p14="http://schemas.microsoft.com/office/powerpoint/2010/main" val="3470591119"/>
              </p:ext>
            </p:extLst>
          </p:nvPr>
        </p:nvGraphicFramePr>
        <p:xfrm>
          <a:off x="27024" y="5694265"/>
          <a:ext cx="4468813" cy="1105520"/>
        </p:xfrm>
        <a:graphic>
          <a:graphicData uri="http://schemas.openxmlformats.org/drawingml/2006/table">
            <a:tbl>
              <a:tblPr/>
              <a:tblGrid>
                <a:gridCol w="1169241"/>
                <a:gridCol w="3299572"/>
              </a:tblGrid>
              <a:tr h="19621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Verknüpfte Elemente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1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37" marB="3593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82030" name="Picture 1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000" y="873125"/>
            <a:ext cx="4235450" cy="18208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82031" name="Picture 1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4550" y="862013"/>
            <a:ext cx="4268788" cy="20193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7528908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Technik (2/3)</a:t>
            </a:r>
            <a:endParaRPr lang="de-DE" sz="1800" b="1">
              <a:solidFill>
                <a:srgbClr val="000000"/>
              </a:solidFill>
            </a:endParaRPr>
          </a:p>
        </p:txBody>
      </p:sp>
      <p:sp>
        <p:nvSpPr>
          <p:cNvPr id="9219" name="Rectangle 2"/>
          <p:cNvSpPr>
            <a:spLocks noChangeArrowheads="1"/>
          </p:cNvSpPr>
          <p:nvPr/>
        </p:nvSpPr>
        <p:spPr bwMode="auto">
          <a:xfrm>
            <a:off x="0" y="782717"/>
            <a:ext cx="9143999" cy="56704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Einfach zu installieren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err="1" smtClean="0">
                <a:solidFill>
                  <a:srgbClr val="000000"/>
                </a:solidFill>
              </a:rPr>
              <a:t>ProjeQtOr</a:t>
            </a:r>
            <a:r>
              <a:rPr lang="de-DE" dirty="0" smtClean="0">
                <a:solidFill>
                  <a:srgbClr val="000000"/>
                </a:solidFill>
              </a:rPr>
              <a:t> verwendet bekannte Technologien: PHP / MySQL (oder </a:t>
            </a:r>
            <a:r>
              <a:rPr lang="de-DE" dirty="0" err="1" smtClean="0">
                <a:solidFill>
                  <a:srgbClr val="000000"/>
                </a:solidFill>
              </a:rPr>
              <a:t>PostgreSql</a:t>
            </a:r>
            <a:r>
              <a:rPr lang="de-DE" dirty="0" smtClean="0">
                <a:solidFill>
                  <a:srgbClr val="000000"/>
                </a:solidFill>
              </a:rPr>
              <a:t>) / AJAX.</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Beim Einrichtung wird die übliche drei schichtige Architektur verwendet: Apache, MySQL (oder </a:t>
            </a:r>
            <a:r>
              <a:rPr lang="de-DE" dirty="0" err="1" smtClean="0">
                <a:solidFill>
                  <a:srgbClr val="000000"/>
                </a:solidFill>
              </a:rPr>
              <a:t>PostgreSql</a:t>
            </a:r>
            <a:r>
              <a:rPr lang="de-DE" dirty="0" smtClean="0">
                <a:solidFill>
                  <a:srgbClr val="000000"/>
                </a:solidFill>
              </a:rPr>
              <a:t>)</a:t>
            </a:r>
            <a:r>
              <a:rPr lang="de-DE" dirty="0" smtClean="0"/>
              <a:t> </a:t>
            </a:r>
            <a:r>
              <a:rPr lang="de-DE" dirty="0" smtClean="0">
                <a:solidFill>
                  <a:srgbClr val="000000"/>
                </a:solidFill>
              </a:rPr>
              <a:t>, PHP. Verwenden Sie einfach Ihre Lieblings-Paket: XAMPP, LAMP, WAMP, </a:t>
            </a:r>
            <a:r>
              <a:rPr lang="de-DE" dirty="0" err="1" smtClean="0">
                <a:solidFill>
                  <a:srgbClr val="000000"/>
                </a:solidFill>
              </a:rPr>
              <a:t>EasyPHP</a:t>
            </a:r>
            <a:r>
              <a:rPr lang="de-DE" dirty="0" smtClean="0">
                <a:solidFill>
                  <a:srgbClr val="000000"/>
                </a:solidFill>
              </a:rPr>
              <a:t>, </a:t>
            </a:r>
            <a:r>
              <a:rPr lang="de-DE" dirty="0" err="1" smtClean="0">
                <a:solidFill>
                  <a:srgbClr val="000000"/>
                </a:solidFill>
              </a:rPr>
              <a:t>Zend</a:t>
            </a:r>
            <a:r>
              <a:rPr lang="de-DE" dirty="0" smtClean="0">
                <a:solidFill>
                  <a:srgbClr val="000000"/>
                </a:solidFill>
              </a:rPr>
              <a:t> Server ...</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Benötigte Versionen: </a:t>
            </a:r>
            <a:br>
              <a:rPr lang="de-DE" dirty="0" smtClean="0">
                <a:solidFill>
                  <a:srgbClr val="000000"/>
                </a:solidFill>
              </a:rPr>
            </a:br>
            <a:r>
              <a:rPr lang="de-DE" dirty="0" smtClean="0">
                <a:solidFill>
                  <a:srgbClr val="000000"/>
                </a:solidFill>
              </a:rPr>
              <a:t>- Apache: jede Version ab V2 oder höher,</a:t>
            </a:r>
            <a:br>
              <a:rPr lang="de-DE" dirty="0" smtClean="0">
                <a:solidFill>
                  <a:srgbClr val="000000"/>
                </a:solidFill>
              </a:rPr>
            </a:br>
            <a:r>
              <a:rPr lang="de-DE" dirty="0" smtClean="0">
                <a:solidFill>
                  <a:srgbClr val="000000"/>
                </a:solidFill>
              </a:rPr>
              <a:t>- MySQL: jede Version ab V5 oder höher,</a:t>
            </a:r>
            <a:br>
              <a:rPr lang="de-DE" dirty="0" smtClean="0">
                <a:solidFill>
                  <a:srgbClr val="000000"/>
                </a:solidFill>
              </a:rPr>
            </a:br>
            <a:r>
              <a:rPr lang="de-DE" dirty="0" smtClean="0">
                <a:solidFill>
                  <a:srgbClr val="000000"/>
                </a:solidFill>
              </a:rPr>
              <a:t>   oder </a:t>
            </a:r>
            <a:r>
              <a:rPr lang="de-DE" dirty="0" err="1" smtClean="0">
                <a:solidFill>
                  <a:srgbClr val="000000"/>
                </a:solidFill>
              </a:rPr>
              <a:t>PostgreSql</a:t>
            </a:r>
            <a:r>
              <a:rPr lang="de-DE" dirty="0" smtClean="0">
                <a:solidFill>
                  <a:srgbClr val="000000"/>
                </a:solidFill>
              </a:rPr>
              <a:t>: jede Version ab V8.4, V9.1 oder höher </a:t>
            </a:r>
            <a:r>
              <a:rPr lang="de-DE" dirty="0" smtClean="0"/>
              <a:t> </a:t>
            </a:r>
            <a:r>
              <a:rPr lang="de-DE" dirty="0" smtClean="0">
                <a:solidFill>
                  <a:srgbClr val="000000"/>
                </a:solidFill>
              </a:rPr>
              <a:t/>
            </a:r>
            <a:br>
              <a:rPr lang="de-DE" dirty="0" smtClean="0">
                <a:solidFill>
                  <a:srgbClr val="000000"/>
                </a:solidFill>
              </a:rPr>
            </a:br>
            <a:r>
              <a:rPr lang="de-DE" dirty="0" smtClean="0">
                <a:solidFill>
                  <a:srgbClr val="000000"/>
                </a:solidFill>
              </a:rPr>
              <a:t>- PHP: ab 5.2 oder höher</a:t>
            </a: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i="1" dirty="0" smtClean="0">
                <a:solidFill>
                  <a:srgbClr val="000000"/>
                </a:solidFill>
              </a:rPr>
              <a:t>	</a:t>
            </a:r>
            <a:r>
              <a:rPr lang="de-DE" i="1" dirty="0" err="1" smtClean="0">
                <a:solidFill>
                  <a:srgbClr val="000000"/>
                </a:solidFill>
              </a:rPr>
              <a:t>ProjeQtOr</a:t>
            </a:r>
            <a:r>
              <a:rPr lang="de-DE" i="1" dirty="0" smtClean="0">
                <a:solidFill>
                  <a:srgbClr val="000000"/>
                </a:solidFill>
              </a:rPr>
              <a:t> wurde auf Basis folgender Versionen entwickelt:</a:t>
            </a:r>
          </a:p>
          <a:p>
            <a:pPr marL="808038" lvl="1" indent="-336550" algn="l">
              <a:spcBef>
                <a:spcPts val="350"/>
              </a:spcBef>
              <a:buClrTx/>
              <a:buFont typeface="Arial"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i="1" dirty="0" smtClean="0">
                <a:solidFill>
                  <a:srgbClr val="000000"/>
                </a:solidFill>
              </a:rPr>
              <a:t>Einfache PHP 2.0.0.0 [Apache V2.2.11, MySQL 5.1.30, PHP V5.2.8]</a:t>
            </a:r>
          </a:p>
          <a:p>
            <a:pPr marL="808038" lvl="1" indent="-336550" algn="l">
              <a:spcBef>
                <a:spcPts val="350"/>
              </a:spcBef>
              <a:buClrTx/>
              <a:buFont typeface="Arial"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i="1" dirty="0" smtClean="0">
                <a:solidFill>
                  <a:srgbClr val="000000"/>
                </a:solidFill>
              </a:rPr>
              <a:t>Einfache PHP 5.3.8.1 [Apache V2.2.21, MySQL 5.5.16, PHP V5.3.8]</a:t>
            </a:r>
          </a:p>
          <a:p>
            <a:pPr marL="808038" lvl="1" indent="-336550" algn="l">
              <a:spcBef>
                <a:spcPts val="350"/>
              </a:spcBef>
              <a:buClrTx/>
              <a:buFont typeface="Arial"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i="1" dirty="0" err="1" smtClean="0">
                <a:solidFill>
                  <a:srgbClr val="000000"/>
                </a:solidFill>
              </a:rPr>
              <a:t>Zend</a:t>
            </a:r>
            <a:r>
              <a:rPr lang="de-DE" i="1" dirty="0" smtClean="0">
                <a:solidFill>
                  <a:srgbClr val="000000"/>
                </a:solidFill>
              </a:rPr>
              <a:t> Server Community Edition 4.0.5 [Apache V2.2.12, MySQL 5.1.35, PHP V5.2.10]</a:t>
            </a:r>
          </a:p>
          <a:p>
            <a:pPr marL="808038" lvl="1" indent="-336550" algn="l">
              <a:spcBef>
                <a:spcPts val="350"/>
              </a:spcBef>
              <a:buClrTx/>
              <a:buFont typeface="Arial"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i="1" dirty="0" smtClean="0">
                <a:solidFill>
                  <a:srgbClr val="000000"/>
                </a:solidFill>
              </a:rPr>
              <a:t>XAMPP 1.7.7 [Apache V2.2.21, MySQL 5.5.16, PHP V5.3.8]</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Die automatische Versionsverwaltung </a:t>
            </a:r>
            <a:r>
              <a:rPr lang="de-DE" dirty="0" smtClean="0">
                <a:solidFill>
                  <a:srgbClr val="000000"/>
                </a:solidFill>
              </a:rPr>
              <a:t>erstellt </a:t>
            </a:r>
            <a:r>
              <a:rPr lang="de-DE" dirty="0">
                <a:solidFill>
                  <a:srgbClr val="000000"/>
                </a:solidFill>
              </a:rPr>
              <a:t>beim ersten Lauf für jede neue Version ein Update der </a:t>
            </a:r>
            <a:r>
              <a:rPr lang="de-DE" dirty="0" smtClean="0">
                <a:solidFill>
                  <a:srgbClr val="000000"/>
                </a:solidFill>
              </a:rPr>
              <a:t>Datenbankstruktur</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Für </a:t>
            </a:r>
            <a:r>
              <a:rPr lang="de-DE" dirty="0">
                <a:solidFill>
                  <a:srgbClr val="000000"/>
                </a:solidFill>
              </a:rPr>
              <a:t>die </a:t>
            </a:r>
            <a:r>
              <a:rPr lang="de-DE" dirty="0" smtClean="0">
                <a:solidFill>
                  <a:srgbClr val="000000"/>
                </a:solidFill>
              </a:rPr>
              <a:t>Grundkonfiguration </a:t>
            </a:r>
            <a:r>
              <a:rPr lang="de-DE" dirty="0">
                <a:solidFill>
                  <a:srgbClr val="000000"/>
                </a:solidFill>
              </a:rPr>
              <a:t>der internen Parameter </a:t>
            </a:r>
            <a:r>
              <a:rPr lang="de-DE" dirty="0" smtClean="0">
                <a:solidFill>
                  <a:srgbClr val="000000"/>
                </a:solidFill>
              </a:rPr>
              <a:t>gibt es eine Einrichtungsmaske (</a:t>
            </a:r>
            <a:r>
              <a:rPr lang="de-DE" dirty="0">
                <a:solidFill>
                  <a:srgbClr val="000000"/>
                </a:solidFill>
              </a:rPr>
              <a:t>Datenbankzugriff, </a:t>
            </a:r>
            <a:r>
              <a:rPr lang="de-DE" dirty="0" err="1">
                <a:solidFill>
                  <a:srgbClr val="000000"/>
                </a:solidFill>
              </a:rPr>
              <a:t>Defaultparameter</a:t>
            </a:r>
            <a:r>
              <a:rPr lang="de-DE" dirty="0">
                <a:solidFill>
                  <a:srgbClr val="000000"/>
                </a:solidFill>
              </a:rPr>
              <a:t>,....).</a:t>
            </a:r>
            <a:endParaRPr lang="de-DE" dirty="0" smtClean="0">
              <a:solidFill>
                <a:srgbClr val="000000"/>
              </a:solidFill>
            </a:endParaRP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Die meisten Parameter können über </a:t>
            </a:r>
            <a:r>
              <a:rPr lang="de-DE" dirty="0" smtClean="0">
                <a:solidFill>
                  <a:srgbClr val="000000"/>
                </a:solidFill>
              </a:rPr>
              <a:t>eigene Masken </a:t>
            </a:r>
            <a:r>
              <a:rPr lang="de-DE" dirty="0">
                <a:solidFill>
                  <a:srgbClr val="000000"/>
                </a:solidFill>
              </a:rPr>
              <a:t>aktualisiert werden.</a:t>
            </a:r>
          </a:p>
        </p:txBody>
      </p:sp>
    </p:spTree>
    <p:extLst>
      <p:ext uri="{BB962C8B-B14F-4D97-AF65-F5344CB8AC3E}">
        <p14:creationId xmlns:p14="http://schemas.microsoft.com/office/powerpoint/2010/main" val="42250305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Text Box 21"/>
          <p:cNvSpPr txBox="1">
            <a:spLocks noChangeArrowheads="1"/>
          </p:cNvSpPr>
          <p:nvPr/>
        </p:nvSpPr>
        <p:spPr bwMode="auto">
          <a:xfrm>
            <a:off x="0" y="6072188"/>
            <a:ext cx="914400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Anforderungen können Vorgänger und Nachfolger haben.</a:t>
            </a:r>
          </a:p>
          <a:p>
            <a:pPr algn="l" eaLnBrk="1" hangingPunct="1">
              <a:buClrTx/>
              <a:buFontTx/>
              <a:buNone/>
            </a:pPr>
            <a:r>
              <a:rPr lang="de-DE" sz="1200" dirty="0">
                <a:solidFill>
                  <a:srgbClr val="000000"/>
                </a:solidFill>
              </a:rPr>
              <a:t>Dies definiert einige Abhängigkeiten von Anforderungen.</a:t>
            </a:r>
          </a:p>
          <a:p>
            <a:pPr algn="l" eaLnBrk="1" hangingPunct="1">
              <a:buClrTx/>
              <a:buFontTx/>
              <a:buNone/>
            </a:pPr>
            <a:r>
              <a:rPr lang="de-DE" sz="1200" dirty="0">
                <a:solidFill>
                  <a:srgbClr val="000000"/>
                </a:solidFill>
              </a:rPr>
              <a:t>In der aktuellen Version haben Abhängigkeiten keine spezifische Wirkung. Es ist nur eine Information.</a:t>
            </a:r>
          </a:p>
        </p:txBody>
      </p:sp>
      <p:sp>
        <p:nvSpPr>
          <p:cNvPr id="82948" name="Text Box 25"/>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Anforderung (3/3)</a:t>
            </a:r>
            <a:endParaRPr lang="de-DE" sz="1800" b="1">
              <a:solidFill>
                <a:srgbClr val="000000"/>
              </a:solidFill>
            </a:endParaRPr>
          </a:p>
        </p:txBody>
      </p:sp>
      <p:sp>
        <p:nvSpPr>
          <p:cNvPr id="82949" name="Text Box 21"/>
          <p:cNvSpPr txBox="1">
            <a:spLocks noChangeArrowheads="1"/>
          </p:cNvSpPr>
          <p:nvPr/>
        </p:nvSpPr>
        <p:spPr bwMode="auto">
          <a:xfrm>
            <a:off x="0" y="1613418"/>
            <a:ext cx="914400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smtClean="0">
                <a:solidFill>
                  <a:srgbClr val="000000"/>
                </a:solidFill>
              </a:rPr>
              <a:t>Anforderungen können mit vielen Arten von Elementen verknüpft werden, einschließlich Testfällen (Fälle, in denen die Anforderung getestet wird). Ein Ticket wird automatisch verknüpft, wenn ein mit der Anforderung verknüpfter Test auf den Status "fehlgeschlagen" gesetzt wird.</a:t>
            </a:r>
            <a:endParaRPr lang="de-DE" sz="1200" dirty="0">
              <a:solidFill>
                <a:srgbClr val="000000"/>
              </a:solidFill>
            </a:endParaRPr>
          </a:p>
        </p:txBody>
      </p:sp>
      <p:sp>
        <p:nvSpPr>
          <p:cNvPr id="82950" name="Text Box 21"/>
          <p:cNvSpPr txBox="1">
            <a:spLocks noChangeArrowheads="1"/>
          </p:cNvSpPr>
          <p:nvPr/>
        </p:nvSpPr>
        <p:spPr bwMode="auto">
          <a:xfrm>
            <a:off x="0" y="3001898"/>
            <a:ext cx="9144000" cy="24951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marL="533400" indent="-1714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smtClean="0">
                <a:solidFill>
                  <a:srgbClr val="000000"/>
                </a:solidFill>
              </a:rPr>
              <a:t>Sind </a:t>
            </a:r>
            <a:r>
              <a:rPr lang="de-DE" sz="1200" dirty="0">
                <a:solidFill>
                  <a:srgbClr val="000000"/>
                </a:solidFill>
              </a:rPr>
              <a:t>Testfälle mit einer Anforderung </a:t>
            </a:r>
            <a:r>
              <a:rPr lang="de-DE" sz="1200" dirty="0" smtClean="0">
                <a:solidFill>
                  <a:srgbClr val="000000"/>
                </a:solidFill>
              </a:rPr>
              <a:t>verknüpft, wird unter "</a:t>
            </a:r>
            <a:r>
              <a:rPr lang="de-DE" sz="1200" dirty="0">
                <a:solidFill>
                  <a:srgbClr val="000000"/>
                </a:solidFill>
              </a:rPr>
              <a:t>Fortschritt" </a:t>
            </a:r>
            <a:r>
              <a:rPr lang="de-DE" sz="1200" dirty="0" smtClean="0">
                <a:solidFill>
                  <a:srgbClr val="000000"/>
                </a:solidFill>
              </a:rPr>
              <a:t>der </a:t>
            </a:r>
            <a:r>
              <a:rPr lang="de-DE" sz="1200" dirty="0">
                <a:solidFill>
                  <a:srgbClr val="000000"/>
                </a:solidFill>
              </a:rPr>
              <a:t>Status dieser Tests </a:t>
            </a:r>
            <a:r>
              <a:rPr lang="de-DE" sz="1200" dirty="0" smtClean="0">
                <a:solidFill>
                  <a:srgbClr val="000000"/>
                </a:solidFill>
              </a:rPr>
              <a:t>zusammengefasst.</a:t>
            </a:r>
            <a:endParaRPr lang="de-DE" sz="1200" dirty="0">
              <a:solidFill>
                <a:srgbClr val="000000"/>
              </a:solidFill>
            </a:endParaRPr>
          </a:p>
          <a:p>
            <a:pPr marL="171450" indent="-171450" algn="l" eaLnBrk="1" hangingPunct="1">
              <a:buClrTx/>
              <a:buFont typeface="Wingdings" charset="2"/>
              <a:buChar char="Ø"/>
            </a:pPr>
            <a:r>
              <a:rPr lang="de-DE" sz="1200" dirty="0">
                <a:solidFill>
                  <a:srgbClr val="000000"/>
                </a:solidFill>
              </a:rPr>
              <a:t>Zusammenfassung: globaler Status der mit der Anforderung verknüpften Tests, wie er in allen Testsitzungen einschließlich der Tests auftritt.</a:t>
            </a:r>
          </a:p>
          <a:p>
            <a:pPr marL="597600" lvl="1" indent="-172800" algn="l" eaLnBrk="1" hangingPunct="1">
              <a:buClrTx/>
              <a:buFont typeface="Arial"/>
              <a:buChar char="•"/>
            </a:pPr>
            <a:r>
              <a:rPr lang="de-DE" sz="1200" dirty="0" smtClean="0">
                <a:solidFill>
                  <a:srgbClr val="000000"/>
                </a:solidFill>
              </a:rPr>
              <a:t>fehlgeschlagen= </a:t>
            </a:r>
            <a:r>
              <a:rPr lang="de-DE" sz="1200" dirty="0">
                <a:solidFill>
                  <a:srgbClr val="000000"/>
                </a:solidFill>
              </a:rPr>
              <a:t>mindestens ein Test ist fehlgeschlagen</a:t>
            </a:r>
          </a:p>
          <a:p>
            <a:pPr marL="597600" lvl="1" indent="-172800" algn="l" eaLnBrk="1" hangingPunct="1">
              <a:buClrTx/>
              <a:buFont typeface="Arial"/>
              <a:buChar char="•"/>
            </a:pPr>
            <a:r>
              <a:rPr lang="de-DE" sz="1200" dirty="0">
                <a:solidFill>
                  <a:srgbClr val="000000"/>
                </a:solidFill>
              </a:rPr>
              <a:t>blockiert </a:t>
            </a:r>
            <a:r>
              <a:rPr lang="de-DE" sz="1200" dirty="0" smtClean="0">
                <a:solidFill>
                  <a:srgbClr val="000000"/>
                </a:solidFill>
              </a:rPr>
              <a:t>		= </a:t>
            </a:r>
            <a:r>
              <a:rPr lang="de-DE" sz="1200" dirty="0">
                <a:solidFill>
                  <a:srgbClr val="000000"/>
                </a:solidFill>
              </a:rPr>
              <a:t>kein Test fehlgeschlagen, mindestens ein Test gesperrt</a:t>
            </a:r>
          </a:p>
          <a:p>
            <a:pPr marL="597600" lvl="1" indent="-172800" algn="l" eaLnBrk="1" hangingPunct="1">
              <a:buClrTx/>
              <a:buFont typeface="Arial"/>
              <a:buChar char="•"/>
            </a:pPr>
            <a:r>
              <a:rPr lang="de-DE" sz="1200" dirty="0">
                <a:solidFill>
                  <a:srgbClr val="000000"/>
                </a:solidFill>
              </a:rPr>
              <a:t>geplant </a:t>
            </a:r>
            <a:r>
              <a:rPr lang="de-DE" sz="1200" dirty="0" smtClean="0">
                <a:solidFill>
                  <a:srgbClr val="000000"/>
                </a:solidFill>
              </a:rPr>
              <a:t>		= </a:t>
            </a:r>
            <a:r>
              <a:rPr lang="de-DE" sz="1200" dirty="0">
                <a:solidFill>
                  <a:srgbClr val="000000"/>
                </a:solidFill>
              </a:rPr>
              <a:t>kein Test fehlgeschlagen oder gesperrt, mindestens ein Test geplant</a:t>
            </a:r>
          </a:p>
          <a:p>
            <a:pPr marL="597600" lvl="1" indent="-172800" algn="l" eaLnBrk="1" hangingPunct="1">
              <a:buClrTx/>
              <a:buFont typeface="Arial"/>
              <a:buChar char="•"/>
            </a:pPr>
            <a:r>
              <a:rPr lang="de-DE" sz="1200" dirty="0">
                <a:solidFill>
                  <a:srgbClr val="000000"/>
                </a:solidFill>
              </a:rPr>
              <a:t>bestanden </a:t>
            </a:r>
            <a:r>
              <a:rPr lang="de-DE" sz="1200" dirty="0" smtClean="0">
                <a:solidFill>
                  <a:srgbClr val="000000"/>
                </a:solidFill>
              </a:rPr>
              <a:t>	= </a:t>
            </a:r>
            <a:r>
              <a:rPr lang="de-DE" sz="1200" dirty="0">
                <a:solidFill>
                  <a:srgbClr val="000000"/>
                </a:solidFill>
              </a:rPr>
              <a:t>alle Tests bestanden</a:t>
            </a:r>
          </a:p>
          <a:p>
            <a:pPr marL="597600" lvl="1" indent="-172800" algn="l" eaLnBrk="1" hangingPunct="1">
              <a:buClrTx/>
              <a:buFont typeface="Arial"/>
              <a:buChar char="•"/>
            </a:pPr>
            <a:r>
              <a:rPr lang="de-DE" sz="1200" dirty="0">
                <a:solidFill>
                  <a:srgbClr val="000000"/>
                </a:solidFill>
              </a:rPr>
              <a:t>nicht geplant </a:t>
            </a:r>
            <a:r>
              <a:rPr lang="de-DE" sz="1200" dirty="0" smtClean="0">
                <a:solidFill>
                  <a:srgbClr val="000000"/>
                </a:solidFill>
              </a:rPr>
              <a:t>	= </a:t>
            </a:r>
            <a:r>
              <a:rPr lang="de-DE" sz="1200" dirty="0">
                <a:solidFill>
                  <a:srgbClr val="000000"/>
                </a:solidFill>
              </a:rPr>
              <a:t>kein Test verknüpft </a:t>
            </a:r>
          </a:p>
          <a:p>
            <a:pPr marL="171450" indent="-171450" algn="l" eaLnBrk="1" hangingPunct="1">
              <a:buClrTx/>
              <a:buFont typeface="Wingdings" charset="2"/>
              <a:buChar char="Ø"/>
            </a:pPr>
            <a:r>
              <a:rPr lang="de-DE" sz="1200" dirty="0">
                <a:solidFill>
                  <a:srgbClr val="000000"/>
                </a:solidFill>
              </a:rPr>
              <a:t>Verknüpft </a:t>
            </a:r>
            <a:r>
              <a:rPr lang="de-DE" sz="1200" dirty="0" smtClean="0">
                <a:solidFill>
                  <a:srgbClr val="000000"/>
                </a:solidFill>
              </a:rPr>
              <a:t>		= </a:t>
            </a:r>
            <a:r>
              <a:rPr lang="de-DE" sz="1200" dirty="0">
                <a:solidFill>
                  <a:srgbClr val="000000"/>
                </a:solidFill>
              </a:rPr>
              <a:t>Anzahl der mit der Anforderung verknüpften Testfälle</a:t>
            </a:r>
          </a:p>
          <a:p>
            <a:pPr marL="171450" indent="-171450" algn="l" eaLnBrk="1" hangingPunct="1">
              <a:buClrTx/>
              <a:buFont typeface="Wingdings" charset="2"/>
              <a:buChar char="Ø"/>
            </a:pPr>
            <a:r>
              <a:rPr lang="de-DE" sz="1200" dirty="0">
                <a:solidFill>
                  <a:srgbClr val="000000"/>
                </a:solidFill>
              </a:rPr>
              <a:t>Gesamt: Anzahl der Testfälle einer Testsitzung unabhängig vom Status des Testfalls (da ein Testfall mit mehreren Testsitzungen verknüpft werden kann, kann Gesamt größer sein als Verknüpft). </a:t>
            </a:r>
          </a:p>
          <a:p>
            <a:pPr marL="171450" indent="-171450" algn="l" eaLnBrk="1" hangingPunct="1">
              <a:buClrTx/>
              <a:buFont typeface="Wingdings" charset="2"/>
              <a:buChar char="Ø"/>
            </a:pPr>
            <a:r>
              <a:rPr lang="de-DE" sz="1200" dirty="0">
                <a:solidFill>
                  <a:srgbClr val="000000"/>
                </a:solidFill>
              </a:rPr>
              <a:t>Geplant, bestanden, gesperrt, fehlgeschlagen: Anzahl der Testfälle einer Testsitzung im entsprechenden Status. </a:t>
            </a:r>
          </a:p>
          <a:p>
            <a:pPr marL="171450" indent="-171450" algn="l" eaLnBrk="1" hangingPunct="1">
              <a:buClrTx/>
              <a:buFont typeface="Wingdings" charset="2"/>
              <a:buChar char="Ø"/>
            </a:pPr>
            <a:r>
              <a:rPr lang="de-DE" sz="1200" dirty="0" err="1">
                <a:solidFill>
                  <a:srgbClr val="000000"/>
                </a:solidFill>
              </a:rPr>
              <a:t>Issues</a:t>
            </a:r>
            <a:r>
              <a:rPr lang="de-DE" sz="1200" dirty="0">
                <a:solidFill>
                  <a:srgbClr val="000000"/>
                </a:solidFill>
              </a:rPr>
              <a:t> : Anzahl der mit der Anforderung verknüpften Tickets </a:t>
            </a:r>
            <a:endParaRPr lang="de-DE" sz="1200" i="1" dirty="0">
              <a:solidFill>
                <a:srgbClr val="000000"/>
              </a:solidFill>
            </a:endParaRPr>
          </a:p>
        </p:txBody>
      </p:sp>
      <p:pic>
        <p:nvPicPr>
          <p:cNvPr id="82952"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088" y="815813"/>
            <a:ext cx="8534400" cy="8080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82953"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6550" y="2266918"/>
            <a:ext cx="8534400" cy="7159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82954" name="Picture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2575" y="5548313"/>
            <a:ext cx="8556625" cy="4873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6056035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Testfall (1/3)</a:t>
            </a:r>
            <a:endParaRPr lang="de-DE" sz="1800" b="1">
              <a:solidFill>
                <a:srgbClr val="000000"/>
              </a:solidFill>
            </a:endParaRPr>
          </a:p>
        </p:txBody>
      </p:sp>
      <p:sp>
        <p:nvSpPr>
          <p:cNvPr id="83971" name="Rectangle 5"/>
          <p:cNvSpPr>
            <a:spLocks noChangeArrowheads="1"/>
          </p:cNvSpPr>
          <p:nvPr/>
        </p:nvSpPr>
        <p:spPr bwMode="auto">
          <a:xfrm>
            <a:off x="250825" y="998538"/>
            <a:ext cx="8756650" cy="28645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Testfälle sind elementare Aktionen, die ausgeführt werden, um eine Anforderung zu testen.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können mehrere Tests definieren, um eine Anforderung zu prüfen, oder mehrere Anforderungen mit einem Test prüfen.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Für ein Produkt und/oder ein Projekt muss ein Testfall definiert sein (mindestens einer von beiden muss ausgewählt sein).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Testfall kann auch für eine bestimmte Version des Produkts definiert werden, d.h. der Test ist ab dieser "Version" gültig.</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Verknüpfung eines Testfalls mit einem Projekt schränkt die Sichtbarkeit ein und respektiert die Rechteverwaltung auf Projektebene.</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Auf dem Testfallbild finden Sie eine vollständige Liste der ausgeführten Testfälle. Dies sind Links des Tests zu den Testsitzungen</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Links oder Status können Sie hier nicht ändern, Sie müssen in die entsprechende Testsitzung verzweigen.</a:t>
            </a:r>
          </a:p>
        </p:txBody>
      </p:sp>
    </p:spTree>
    <p:extLst>
      <p:ext uri="{BB962C8B-B14F-4D97-AF65-F5344CB8AC3E}">
        <p14:creationId xmlns:p14="http://schemas.microsoft.com/office/powerpoint/2010/main" val="28528154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Testfall (2/3)</a:t>
            </a:r>
            <a:endParaRPr lang="de-DE" sz="1800" b="1">
              <a:solidFill>
                <a:srgbClr val="000000"/>
              </a:solidFill>
            </a:endParaRPr>
          </a:p>
        </p:txBody>
      </p:sp>
      <p:graphicFrame>
        <p:nvGraphicFramePr>
          <p:cNvPr id="82032" name="Group 112"/>
          <p:cNvGraphicFramePr>
            <a:graphicFrameLocks noGrp="1"/>
          </p:cNvGraphicFramePr>
          <p:nvPr>
            <p:extLst>
              <p:ext uri="{D42A27DB-BD31-4B8C-83A1-F6EECF244321}">
                <p14:modId xmlns:p14="http://schemas.microsoft.com/office/powerpoint/2010/main" val="1829748496"/>
              </p:ext>
            </p:extLst>
          </p:nvPr>
        </p:nvGraphicFramePr>
        <p:xfrm>
          <a:off x="4583113" y="2681288"/>
          <a:ext cx="4394200" cy="3935508"/>
        </p:xfrm>
        <a:graphic>
          <a:graphicData uri="http://schemas.openxmlformats.org/drawingml/2006/table">
            <a:tbl>
              <a:tblPr/>
              <a:tblGrid>
                <a:gridCol w="1105286"/>
                <a:gridCol w="3288914"/>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Übergeordneter Testfall</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a:solidFill>
                            <a:srgbClr val="000000"/>
                          </a:solidFill>
                          <a:effectLst/>
                          <a:latin typeface="Calibri"/>
                        </a:rPr>
                        <a:t>Übergeordneter Testfall, der eine hierarchische Struktur für Testfälle definiert.</a:t>
                      </a:r>
                    </a:p>
                  </a:txBody>
                  <a:tcPr marL="127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a:solidFill>
                            <a:srgbClr val="000000"/>
                          </a:solidFill>
                          <a:effectLst/>
                          <a:latin typeface="Calibri"/>
                        </a:rPr>
                        <a:t>Aktueller Status des Testfalls. Kann mit einem Workflow verknüpft werden.</a:t>
                      </a:r>
                    </a:p>
                  </a:txBody>
                  <a:tcPr marL="127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a:solidFill>
                            <a:srgbClr val="000000"/>
                          </a:solidFill>
                          <a:effectLst/>
                          <a:latin typeface="Calibri"/>
                        </a:rPr>
                        <a:t>Ressource, die für den Testfall verantwortlich ist.</a:t>
                      </a:r>
                    </a:p>
                  </a:txBody>
                  <a:tcPr marL="127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Priorität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a:solidFill>
                            <a:srgbClr val="000000"/>
                          </a:solidFill>
                          <a:effectLst/>
                          <a:latin typeface="Calibri"/>
                        </a:rPr>
                        <a:t>Prioritätsstufe für den Testfall.</a:t>
                      </a:r>
                    </a:p>
                  </a:txBody>
                  <a:tcPr marL="127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Bearbeitet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a:solidFill>
                            <a:srgbClr val="000000"/>
                          </a:solidFill>
                          <a:effectLst/>
                          <a:latin typeface="Calibri"/>
                        </a:rPr>
                        <a:t>Kennzeichen, das angibt, dass der Bedarf berücksichtigt wurde (die erste Analyse wird durchgeführt). Das Datum der Bearbeitung wird gespeichert.</a:t>
                      </a:r>
                    </a:p>
                  </a:txBody>
                  <a:tcPr marL="127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a:solidFill>
                            <a:srgbClr val="000000"/>
                          </a:solidFill>
                          <a:effectLst/>
                          <a:latin typeface="Calibri"/>
                        </a:rPr>
                        <a:t>Kennzeichen, das angibt, dass die Anforderung behandelt wurde</a:t>
                      </a:r>
                      <a:r>
                        <a:rPr lang="de-DE" sz="1000" b="0" i="0" u="none" strike="noStrike" dirty="0" smtClean="0">
                          <a:solidFill>
                            <a:srgbClr val="000000"/>
                          </a:solidFill>
                          <a:effectLst/>
                          <a:latin typeface="Calibri"/>
                        </a:rPr>
                        <a:t>. Das Datum der Fertigstellung wird gespeichert.</a:t>
                      </a:r>
                      <a:endParaRPr lang="de-DE" sz="1000" b="0" i="0" u="none" strike="noStrike" dirty="0">
                        <a:solidFill>
                          <a:srgbClr val="000000"/>
                        </a:solidFill>
                        <a:effectLst/>
                        <a:latin typeface="Calibri"/>
                      </a:endParaRPr>
                    </a:p>
                  </a:txBody>
                  <a:tcPr marL="127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a:solidFill>
                            <a:srgbClr val="000000"/>
                          </a:solidFill>
                          <a:effectLst/>
                          <a:latin typeface="Calibri"/>
                        </a:rPr>
                        <a:t>Kennzeichen, das angibt, daß der Bedarf archiviert wird. Die Anforderung erscheint nicht mehr in den Listen, es sei denn, "show closed" ist angekreuzt.</a:t>
                      </a:r>
                    </a:p>
                  </a:txBody>
                  <a:tcPr marL="127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Abgebrochen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a:solidFill>
                            <a:srgbClr val="000000"/>
                          </a:solidFill>
                          <a:effectLst/>
                          <a:latin typeface="Calibri"/>
                        </a:rPr>
                        <a:t>Kennzeichen, das anzeigt, dass der Testfall abgebrochen wird.</a:t>
                      </a:r>
                    </a:p>
                  </a:txBody>
                  <a:tcPr marL="127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Voraussetzung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Liste der Schritte, die vor der Durchführung des Tests durchgeführt werden müssen. Wenn das Feld leer bleibt und der Testfall einen Elternteil hat, wird hier automatisch die Elternvoraussetzung kopiert.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Erwartetes Ergebnis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Beschreibung des erwarteten Ergebnisses des Tests. Das Ergebnis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Zusammenfassung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Zusammenfassung des Testfalls in den Testsitzungen.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3" marB="3599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74856" name="Group 104"/>
          <p:cNvGraphicFramePr>
            <a:graphicFrameLocks noGrp="1"/>
          </p:cNvGraphicFramePr>
          <p:nvPr>
            <p:extLst>
              <p:ext uri="{D42A27DB-BD31-4B8C-83A1-F6EECF244321}">
                <p14:modId xmlns:p14="http://schemas.microsoft.com/office/powerpoint/2010/main" val="1130501583"/>
              </p:ext>
            </p:extLst>
          </p:nvPr>
        </p:nvGraphicFramePr>
        <p:xfrm>
          <a:off x="134938" y="2679700"/>
          <a:ext cx="4302125" cy="3681973"/>
        </p:xfrm>
        <a:graphic>
          <a:graphicData uri="http://schemas.openxmlformats.org/drawingml/2006/table">
            <a:tbl>
              <a:tblPr/>
              <a:tblGrid>
                <a:gridCol w="905458"/>
                <a:gridCol w="3396667"/>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a:solidFill>
                            <a:srgbClr val="000000"/>
                          </a:solidFill>
                          <a:effectLst/>
                          <a:latin typeface="Calibri"/>
                        </a:rPr>
                        <a:t>Eindeutige </a:t>
                      </a:r>
                      <a:r>
                        <a:rPr lang="de-DE" sz="1000" b="0" i="0" u="none" strike="noStrike" dirty="0" err="1">
                          <a:solidFill>
                            <a:srgbClr val="000000"/>
                          </a:solidFill>
                          <a:effectLst/>
                          <a:latin typeface="Calibri"/>
                        </a:rPr>
                        <a:t>Id</a:t>
                      </a:r>
                      <a:r>
                        <a:rPr lang="de-DE" sz="1000" b="0" i="0" u="none" strike="noStrike" dirty="0">
                          <a:solidFill>
                            <a:srgbClr val="000000"/>
                          </a:solidFill>
                          <a:effectLst/>
                          <a:latin typeface="Calibri"/>
                        </a:rPr>
                        <a:t> für den Testfall. Die Referenz wird nach der ID angezeigt. </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a:solidFill>
                            <a:srgbClr val="000000"/>
                          </a:solidFill>
                          <a:effectLst/>
                          <a:latin typeface="Calibri"/>
                        </a:rPr>
                        <a:t>Das vom Testfall betroffene Projekt. Obligatorisch, wenn das Produkt nicht eingestellt ist.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Produkt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a:solidFill>
                            <a:srgbClr val="000000"/>
                          </a:solidFill>
                          <a:effectLst/>
                          <a:latin typeface="Calibri"/>
                        </a:rPr>
                        <a:t>Das vom Testfall betroffene Produkt. Obligatorisch, wenn das Projekt nicht gesetzt ist.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759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Produktversion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5" marB="3597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a:solidFill>
                            <a:srgbClr val="000000"/>
                          </a:solidFill>
                          <a:effectLst/>
                          <a:latin typeface="Calibri"/>
                        </a:rPr>
                        <a:t>Version des Produkts, in der der Testfall gültig ist.</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Testtyp</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a:solidFill>
                            <a:srgbClr val="000000"/>
                          </a:solidFill>
                          <a:effectLst/>
                          <a:latin typeface="Calibri"/>
                        </a:rPr>
                        <a:t>Art des Testfalls. </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a:solidFill>
                            <a:srgbClr val="000000"/>
                          </a:solidFill>
                          <a:effectLst/>
                          <a:latin typeface="Calibri"/>
                        </a:rPr>
                        <a:t>Kurzbeschreibung des Testfalls (bis zu 200 Zeichen).</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Externe Referenz</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a:solidFill>
                            <a:srgbClr val="000000"/>
                          </a:solidFill>
                          <a:effectLst/>
                          <a:latin typeface="Calibri"/>
                        </a:rPr>
                        <a:t>Externe Referenz für den Testfall (z.B. die Referenz in einem externen Testfallwerkzeug)</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589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Erstellungsdatum / Zeit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de-DE" sz="1000" b="0" i="0" u="none" strike="noStrike" dirty="0">
                          <a:solidFill>
                            <a:srgbClr val="000000"/>
                          </a:solidFill>
                          <a:effectLst/>
                          <a:latin typeface="Calibri"/>
                        </a:rPr>
                        <a:t>Erstellungsdatum und -uhrzeit. Wird bei der Erstellung automatisch generiert. </a:t>
                      </a:r>
                      <a:r>
                        <a:rPr lang="de-DE" sz="1000" b="0" i="0" u="none" strike="noStrike" dirty="0" smtClean="0">
                          <a:solidFill>
                            <a:srgbClr val="000000"/>
                          </a:solidFill>
                          <a:effectLst/>
                          <a:latin typeface="Calibri"/>
                        </a:rPr>
                        <a:t>Kann geändert werden.</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461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Umgebung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60" marB="3596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de-DE" sz="1000" b="0" i="0" u="none" strike="noStrike" dirty="0" smtClean="0">
                          <a:solidFill>
                            <a:srgbClr val="000000"/>
                          </a:solidFill>
                          <a:effectLst/>
                          <a:latin typeface="Calibri"/>
                        </a:rPr>
                        <a:t>Liste mit 3 Punkten, die den Kontext des Testfalls beschreiben.</a:t>
                      </a:r>
                    </a:p>
                    <a:p>
                      <a:pPr marL="0" marR="0" indent="0" algn="l" defTabSz="914400" rtl="0" eaLnBrk="1" fontAlgn="b" latinLnBrk="0" hangingPunct="1">
                        <a:lnSpc>
                          <a:spcPct val="100000"/>
                        </a:lnSpc>
                        <a:spcBef>
                          <a:spcPts val="0"/>
                        </a:spcBef>
                        <a:spcAft>
                          <a:spcPts val="0"/>
                        </a:spcAft>
                        <a:buClrTx/>
                        <a:buSzTx/>
                        <a:buFontTx/>
                        <a:buNone/>
                        <a:tabLst/>
                        <a:defRPr/>
                      </a:pPr>
                      <a:r>
                        <a:rPr lang="de-DE" sz="1000" b="0" i="0" u="none" strike="noStrike" dirty="0" smtClean="0">
                          <a:solidFill>
                            <a:srgbClr val="000000"/>
                          </a:solidFill>
                          <a:effectLst/>
                          <a:latin typeface="Calibri"/>
                        </a:rPr>
                        <a:t>Kontexte werden für IT-Projekte als "Environment", "OS" und "Browser" initialisiert. Dies kann im Definitionsbild "Kontexte" einfach geändert werden. </a:t>
                      </a: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080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8" marR="72008" marT="35928" marB="359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1000" b="0" i="0" u="none" strike="noStrike" dirty="0" smtClean="0">
                          <a:solidFill>
                            <a:srgbClr val="000000"/>
                          </a:solidFill>
                          <a:effectLst/>
                          <a:latin typeface="Calibri"/>
                        </a:rPr>
                        <a:t>Vollständige Beschreibung des Testfalls. Die Beschreibung kann viele Zeilen haben. Die Beschreibung für den Testfall sollte die Schritte zur Durchführung des Tests beschreiben.</a:t>
                      </a:r>
                    </a:p>
                    <a:p>
                      <a:pPr algn="l" fontAlgn="b"/>
                      <a:r>
                        <a:rPr lang="de-DE" sz="1000" b="0" i="0" u="none" strike="noStrike" dirty="0" smtClean="0">
                          <a:solidFill>
                            <a:srgbClr val="000000"/>
                          </a:solidFill>
                          <a:effectLst/>
                          <a:latin typeface="Calibri"/>
                        </a:rPr>
                        <a:t>Das Feld wird automatisch erweitert.</a:t>
                      </a:r>
                      <a:endParaRPr lang="de-DE" sz="1000" b="0" i="0" u="none" strike="noStrike" dirty="0">
                        <a:solidFill>
                          <a:srgbClr val="000000"/>
                        </a:solidFill>
                        <a:effectLst/>
                        <a:latin typeface="Calibri"/>
                      </a:endParaRPr>
                    </a:p>
                  </a:txBody>
                  <a:tcPr marL="127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85075" name="Picture 1"/>
          <p:cNvSpPr>
            <a:spLocks noChangeAspect="1" noChangeArrowheads="1"/>
          </p:cNvSpPr>
          <p:nvPr/>
        </p:nvSpPr>
        <p:spPr bwMode="auto">
          <a:xfrm>
            <a:off x="131763" y="850900"/>
            <a:ext cx="4273550" cy="170021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de-DE"/>
          </a:p>
        </p:txBody>
      </p:sp>
      <p:pic>
        <p:nvPicPr>
          <p:cNvPr id="85077" name="Picture 1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3038" y="857250"/>
            <a:ext cx="4244975" cy="1752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85078" name="Picture 10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3913" y="857250"/>
            <a:ext cx="4275137" cy="1752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2891350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9" name="Text Box 21"/>
          <p:cNvSpPr txBox="1">
            <a:spLocks noChangeArrowheads="1"/>
          </p:cNvSpPr>
          <p:nvPr/>
        </p:nvSpPr>
        <p:spPr bwMode="auto">
          <a:xfrm>
            <a:off x="314325" y="3179763"/>
            <a:ext cx="8718550" cy="648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Testfälle können Vorgänger und Nachfolger haben.</a:t>
            </a:r>
          </a:p>
          <a:p>
            <a:pPr algn="l" eaLnBrk="1" hangingPunct="1">
              <a:buClrTx/>
              <a:buFontTx/>
              <a:buNone/>
            </a:pPr>
            <a:r>
              <a:rPr lang="de-DE" sz="1200" dirty="0">
                <a:solidFill>
                  <a:srgbClr val="000000"/>
                </a:solidFill>
              </a:rPr>
              <a:t>Dies definiert einige Abhängigkeiten von Testfällen.</a:t>
            </a:r>
          </a:p>
          <a:p>
            <a:pPr algn="l" eaLnBrk="1" hangingPunct="1">
              <a:buClrTx/>
              <a:buFontTx/>
              <a:buNone/>
            </a:pPr>
            <a:r>
              <a:rPr lang="de-DE" sz="1200" dirty="0">
                <a:solidFill>
                  <a:srgbClr val="000000"/>
                </a:solidFill>
              </a:rPr>
              <a:t>In der aktuellen Version haben Abhängigkeiten keine spezifische Wirkung. Es ist nur eine Information.</a:t>
            </a:r>
          </a:p>
        </p:txBody>
      </p:sp>
      <p:sp>
        <p:nvSpPr>
          <p:cNvPr id="86020" name="Text Box 25"/>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Testfall (3/3)</a:t>
            </a:r>
            <a:endParaRPr lang="de-DE" sz="1800" b="1">
              <a:solidFill>
                <a:srgbClr val="000000"/>
              </a:solidFill>
            </a:endParaRPr>
          </a:p>
        </p:txBody>
      </p:sp>
      <p:sp>
        <p:nvSpPr>
          <p:cNvPr id="86021" name="Text Box 21"/>
          <p:cNvSpPr txBox="1">
            <a:spLocks noChangeArrowheads="1"/>
          </p:cNvSpPr>
          <p:nvPr/>
        </p:nvSpPr>
        <p:spPr bwMode="auto">
          <a:xfrm>
            <a:off x="328613" y="1801813"/>
            <a:ext cx="8534400"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a:buClrTx/>
            </a:pPr>
            <a:r>
              <a:rPr lang="de-DE" sz="1200" dirty="0">
                <a:solidFill>
                  <a:srgbClr val="000000"/>
                </a:solidFill>
              </a:rPr>
              <a:t>Im Dialogfenster des Testfalls finden Sie eine vollständige Liste der ausgeführten Testfälle. Dies sind Links des Tests zu den Testsitzungen. Diese Liste zeigt auch den aktuellen Status des Tests in den Sitzungen an.</a:t>
            </a:r>
          </a:p>
          <a:p>
            <a:pPr algn="l">
              <a:buClrTx/>
            </a:pPr>
            <a:r>
              <a:rPr lang="de-DE" sz="1200" dirty="0">
                <a:solidFill>
                  <a:srgbClr val="000000"/>
                </a:solidFill>
              </a:rPr>
              <a:t>Links oder Status können Sie hier nicht ändern, Sie müssen in die entsprechende Testsitzung verzweigen.</a:t>
            </a:r>
          </a:p>
        </p:txBody>
      </p:sp>
      <p:graphicFrame>
        <p:nvGraphicFramePr>
          <p:cNvPr id="74858" name="Group 106"/>
          <p:cNvGraphicFramePr>
            <a:graphicFrameLocks noGrp="1"/>
          </p:cNvGraphicFramePr>
          <p:nvPr>
            <p:extLst>
              <p:ext uri="{D42A27DB-BD31-4B8C-83A1-F6EECF244321}">
                <p14:modId xmlns:p14="http://schemas.microsoft.com/office/powerpoint/2010/main" val="1919255884"/>
              </p:ext>
            </p:extLst>
          </p:nvPr>
        </p:nvGraphicFramePr>
        <p:xfrm>
          <a:off x="4628196" y="5642000"/>
          <a:ext cx="4394200" cy="1107920"/>
        </p:xfrm>
        <a:graphic>
          <a:graphicData uri="http://schemas.openxmlformats.org/drawingml/2006/table">
            <a:tbl>
              <a:tblPr/>
              <a:tblGrid>
                <a:gridCol w="1149350"/>
                <a:gridCol w="3244850"/>
              </a:tblGrid>
              <a:tr h="19634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9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65" marB="3596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86043" name="Picture 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225" y="1038225"/>
            <a:ext cx="8550275" cy="5873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86044" name="Picture 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8450" y="2660650"/>
            <a:ext cx="8564563" cy="5111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7560946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Testsitzung (1/3)</a:t>
            </a:r>
            <a:endParaRPr lang="de-DE" sz="1800" b="1">
              <a:solidFill>
                <a:srgbClr val="000000"/>
              </a:solidFill>
            </a:endParaRPr>
          </a:p>
        </p:txBody>
      </p:sp>
      <p:sp>
        <p:nvSpPr>
          <p:cNvPr id="87043" name="Rectangle 5"/>
          <p:cNvSpPr>
            <a:spLocks noChangeArrowheads="1"/>
          </p:cNvSpPr>
          <p:nvPr/>
        </p:nvSpPr>
        <p:spPr bwMode="auto">
          <a:xfrm>
            <a:off x="250825" y="998538"/>
            <a:ext cx="8756650" cy="21258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Eine Testsitzung definiert alle Tests, die ausgeführt werden müssen, um ein bestimmtes Ziel zu erreichen.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Wenn Sie den Testlauf durchführen, können Sie den Status des Testlaufs einfach ändern.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Der Status für Testfälle während der Sitzung ist :</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geplant</a:t>
            </a:r>
            <a:r>
              <a:rPr lang="de-DE" sz="1200" dirty="0">
                <a:solidFill>
                  <a:srgbClr val="000000"/>
                </a:solidFill>
              </a:rPr>
              <a:t>: durchzuführender Test</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bestanden: Test mit Erfolg bestanden (Ergebnis entspricht dem erwarteten Ergebnis)</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gesperrt</a:t>
            </a:r>
            <a:r>
              <a:rPr lang="de-DE" sz="1200" dirty="0">
                <a:solidFill>
                  <a:srgbClr val="000000"/>
                </a:solidFill>
              </a:rPr>
              <a:t>: Der Test kann nicht durchgeführt werden, weil ein vorheriger Vorfall (Vorfall oder Vorfall beim vorhergehenden Test) oder eine fehlende Voraussetzung vorliegt.</a:t>
            </a:r>
          </a:p>
          <a:p>
            <a:pPr marL="171450" indent="-171450" algn="l">
              <a:buClrTx/>
              <a:buFont typeface="Arial"/>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fehlgeschlagen</a:t>
            </a:r>
            <a:r>
              <a:rPr lang="de-DE" sz="1200" dirty="0">
                <a:solidFill>
                  <a:srgbClr val="000000"/>
                </a:solidFill>
              </a:rPr>
              <a:t>: Der Test hat ein falsches Ergebnis geliefert; wenn der Status auf fehlgeschlagen gesetzt wird, muss die Referenz auf ein Ticket definiert werden (Referenz auf das Ereignis)</a:t>
            </a:r>
          </a:p>
        </p:txBody>
      </p:sp>
      <p:sp>
        <p:nvSpPr>
          <p:cNvPr id="87045" name="Text Box 21"/>
          <p:cNvSpPr txBox="1">
            <a:spLocks noChangeArrowheads="1"/>
          </p:cNvSpPr>
          <p:nvPr/>
        </p:nvSpPr>
        <p:spPr bwMode="auto">
          <a:xfrm>
            <a:off x="188913" y="3898900"/>
            <a:ext cx="8534400" cy="23105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a:buClrTx/>
            </a:pPr>
            <a:r>
              <a:rPr lang="de-DE" sz="1200" dirty="0">
                <a:solidFill>
                  <a:srgbClr val="000000"/>
                </a:solidFill>
              </a:rPr>
              <a:t>Testfälle werden der Testsitzung hinzugefügt. Einmal hinzugefügt, können Sie schnell "Beschreibung", "Voraussetzung" und "erwartetes Ergebnis" des Tests erhalten, indem Sie die Maus über die entsprechenden Symbole bewegen.</a:t>
            </a:r>
          </a:p>
          <a:p>
            <a:pPr algn="l">
              <a:buClrTx/>
            </a:pPr>
            <a:r>
              <a:rPr lang="de-DE" sz="1200" dirty="0">
                <a:solidFill>
                  <a:srgbClr val="000000"/>
                </a:solidFill>
              </a:rPr>
              <a:t>Sie können den Status des Testfalls mit den </a:t>
            </a:r>
            <a:endParaRPr lang="de-DE" sz="1200" dirty="0" smtClean="0">
              <a:solidFill>
                <a:srgbClr val="000000"/>
              </a:solidFill>
            </a:endParaRPr>
          </a:p>
          <a:p>
            <a:pPr algn="l">
              <a:buClrTx/>
            </a:pPr>
            <a:r>
              <a:rPr lang="de-DE" sz="1200" dirty="0" smtClean="0">
                <a:solidFill>
                  <a:srgbClr val="000000"/>
                </a:solidFill>
              </a:rPr>
              <a:t>entsprechenden </a:t>
            </a:r>
            <a:r>
              <a:rPr lang="de-DE" sz="1200" dirty="0">
                <a:solidFill>
                  <a:srgbClr val="000000"/>
                </a:solidFill>
              </a:rPr>
              <a:t>Symbolen schnell </a:t>
            </a:r>
            <a:r>
              <a:rPr lang="de-DE" sz="1200" dirty="0" smtClean="0">
                <a:solidFill>
                  <a:srgbClr val="000000"/>
                </a:solidFill>
              </a:rPr>
              <a:t>ändern</a:t>
            </a:r>
            <a:r>
              <a:rPr lang="de-DE" sz="1200" dirty="0">
                <a:solidFill>
                  <a:srgbClr val="000000"/>
                </a:solidFill>
              </a:rPr>
              <a:t>:</a:t>
            </a:r>
            <a:endParaRPr lang="de-DE" sz="1200" dirty="0" smtClean="0">
              <a:solidFill>
                <a:srgbClr val="000000"/>
              </a:solidFill>
            </a:endParaRPr>
          </a:p>
          <a:p>
            <a:pPr lvl="1" algn="l">
              <a:buClrTx/>
            </a:pPr>
            <a:r>
              <a:rPr lang="de-DE" sz="1200" dirty="0" smtClean="0">
                <a:solidFill>
                  <a:srgbClr val="000000"/>
                </a:solidFill>
              </a:rPr>
              <a:t>		um </a:t>
            </a:r>
            <a:r>
              <a:rPr lang="de-DE" sz="1200" dirty="0">
                <a:solidFill>
                  <a:srgbClr val="000000"/>
                </a:solidFill>
              </a:rPr>
              <a:t>den Status als bestanden zu setzen</a:t>
            </a:r>
          </a:p>
          <a:p>
            <a:pPr algn="l">
              <a:buClrTx/>
            </a:pPr>
            <a:r>
              <a:rPr lang="de-DE" sz="1200" dirty="0" smtClean="0">
                <a:solidFill>
                  <a:srgbClr val="000000"/>
                </a:solidFill>
              </a:rPr>
              <a:t>		um </a:t>
            </a:r>
            <a:r>
              <a:rPr lang="de-DE" sz="1200" dirty="0">
                <a:solidFill>
                  <a:srgbClr val="000000"/>
                </a:solidFill>
              </a:rPr>
              <a:t>den Status als gesperrt zu setzen</a:t>
            </a:r>
          </a:p>
          <a:p>
            <a:pPr algn="l">
              <a:buClrTx/>
            </a:pPr>
            <a:r>
              <a:rPr lang="de-DE" sz="1200" dirty="0" smtClean="0">
                <a:solidFill>
                  <a:srgbClr val="000000"/>
                </a:solidFill>
              </a:rPr>
              <a:t>		um </a:t>
            </a:r>
            <a:r>
              <a:rPr lang="de-DE" sz="1200" dirty="0">
                <a:solidFill>
                  <a:srgbClr val="000000"/>
                </a:solidFill>
              </a:rPr>
              <a:t>den Status als fehlgeschlagen zu </a:t>
            </a:r>
            <a:r>
              <a:rPr lang="de-DE" sz="1200" dirty="0" smtClean="0">
                <a:solidFill>
                  <a:srgbClr val="000000"/>
                </a:solidFill>
              </a:rPr>
              <a:t>setzen  </a:t>
            </a:r>
            <a:br>
              <a:rPr lang="de-DE" sz="1200" dirty="0" smtClean="0">
                <a:solidFill>
                  <a:srgbClr val="000000"/>
                </a:solidFill>
              </a:rPr>
            </a:br>
            <a:r>
              <a:rPr lang="de-DE" sz="1200" dirty="0" smtClean="0">
                <a:solidFill>
                  <a:srgbClr val="000000"/>
                </a:solidFill>
              </a:rPr>
              <a:t>		</a:t>
            </a:r>
          </a:p>
          <a:p>
            <a:pPr algn="l">
              <a:buClrTx/>
            </a:pPr>
            <a:r>
              <a:rPr lang="de-DE" sz="1200" dirty="0">
                <a:solidFill>
                  <a:srgbClr val="000000"/>
                </a:solidFill>
              </a:rPr>
              <a:t>	</a:t>
            </a:r>
            <a:r>
              <a:rPr lang="de-DE" sz="1200" dirty="0" smtClean="0">
                <a:solidFill>
                  <a:srgbClr val="000000"/>
                </a:solidFill>
              </a:rPr>
              <a:t>	Der </a:t>
            </a:r>
            <a:r>
              <a:rPr lang="de-DE" sz="1200" dirty="0">
                <a:solidFill>
                  <a:srgbClr val="000000"/>
                </a:solidFill>
              </a:rPr>
              <a:t>Eingabebildschirm wird geöffnet                 </a:t>
            </a:r>
          </a:p>
          <a:p>
            <a:pPr algn="l">
              <a:buClrTx/>
            </a:pPr>
            <a:r>
              <a:rPr lang="de-DE" sz="1200" dirty="0" smtClean="0">
                <a:solidFill>
                  <a:srgbClr val="000000"/>
                </a:solidFill>
              </a:rPr>
              <a:t>		um </a:t>
            </a:r>
            <a:r>
              <a:rPr lang="de-DE" sz="1200" dirty="0">
                <a:solidFill>
                  <a:srgbClr val="000000"/>
                </a:solidFill>
              </a:rPr>
              <a:t>das Ticket zu wählen, </a:t>
            </a:r>
            <a:r>
              <a:rPr lang="de-DE" sz="1200" dirty="0" smtClean="0">
                <a:solidFill>
                  <a:srgbClr val="000000"/>
                </a:solidFill>
              </a:rPr>
              <a:t>welches </a:t>
            </a:r>
            <a:r>
              <a:rPr lang="de-DE" sz="1200" dirty="0">
                <a:solidFill>
                  <a:srgbClr val="000000"/>
                </a:solidFill>
              </a:rPr>
              <a:t>das </a:t>
            </a:r>
            <a:endParaRPr lang="de-DE" sz="1200" dirty="0" smtClean="0">
              <a:solidFill>
                <a:srgbClr val="000000"/>
              </a:solidFill>
            </a:endParaRPr>
          </a:p>
          <a:p>
            <a:pPr algn="l">
              <a:buClrTx/>
            </a:pPr>
            <a:r>
              <a:rPr lang="de-DE" sz="1200" dirty="0">
                <a:solidFill>
                  <a:srgbClr val="000000"/>
                </a:solidFill>
              </a:rPr>
              <a:t>	</a:t>
            </a:r>
            <a:r>
              <a:rPr lang="de-DE" sz="1200" dirty="0" smtClean="0">
                <a:solidFill>
                  <a:srgbClr val="000000"/>
                </a:solidFill>
              </a:rPr>
              <a:t>	falsche Verhalten</a:t>
            </a:r>
            <a:r>
              <a:rPr lang="en-US" sz="1200" dirty="0" smtClean="0">
                <a:solidFill>
                  <a:srgbClr val="000000"/>
                </a:solidFill>
              </a:rPr>
              <a:t> </a:t>
            </a:r>
            <a:r>
              <a:rPr lang="de-DE" sz="1200" dirty="0" smtClean="0">
                <a:solidFill>
                  <a:srgbClr val="000000"/>
                </a:solidFill>
              </a:rPr>
              <a:t>beschreibt</a:t>
            </a:r>
            <a:endParaRPr lang="de-DE" sz="1200" dirty="0">
              <a:solidFill>
                <a:srgbClr val="000000"/>
              </a:solidFill>
            </a:endParaRPr>
          </a:p>
        </p:txBody>
      </p:sp>
      <p:pic>
        <p:nvPicPr>
          <p:cNvPr id="87046" name="Picture 5" descr="des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82388" y="4328530"/>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7" name="Picture 7" descr="des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73551" y="4328530"/>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8" name="Picture 9" descr="desc"/>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77358" y="4328530"/>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9" name="Picture 11" descr="http://127.0.0.1/projectorriaV2.4/view/css/images/ok.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97169" y="4905053"/>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50" name="Picture 13" descr="http://127.0.0.1/projectorriaV2.4/view/css/images/ko.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97169" y="5248730"/>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51" name="Picture 15" descr="http://127.0.0.1/projectorriaV2.4/view/css/images/stop.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97169" y="5082853"/>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52" name="Picture 1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68232" y="5498681"/>
            <a:ext cx="4570412" cy="1181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87053" name="Picture 1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85750" y="3190875"/>
            <a:ext cx="8534400" cy="7080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9000162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a:solidFill>
                  <a:srgbClr val="000000"/>
                </a:solidFill>
              </a:rPr>
              <a:t>Testsitzung (2/3)</a:t>
            </a:r>
          </a:p>
        </p:txBody>
      </p:sp>
      <p:graphicFrame>
        <p:nvGraphicFramePr>
          <p:cNvPr id="85107" name="Group 115"/>
          <p:cNvGraphicFramePr>
            <a:graphicFrameLocks noGrp="1"/>
          </p:cNvGraphicFramePr>
          <p:nvPr>
            <p:extLst>
              <p:ext uri="{D42A27DB-BD31-4B8C-83A1-F6EECF244321}">
                <p14:modId xmlns:p14="http://schemas.microsoft.com/office/powerpoint/2010/main" val="1066648998"/>
              </p:ext>
            </p:extLst>
          </p:nvPr>
        </p:nvGraphicFramePr>
        <p:xfrm>
          <a:off x="4587838" y="2264229"/>
          <a:ext cx="4529137" cy="2990456"/>
        </p:xfrm>
        <a:graphic>
          <a:graphicData uri="http://schemas.openxmlformats.org/drawingml/2006/table">
            <a:tbl>
              <a:tblPr/>
              <a:tblGrid>
                <a:gridCol w="963750"/>
                <a:gridCol w="3565387"/>
              </a:tblGrid>
              <a:tr h="224189">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7835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Übergeordnete Aktivität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spcBef>
                          <a:spcPts val="0"/>
                        </a:spcBef>
                      </a:pPr>
                      <a:r>
                        <a:rPr lang="de-DE" sz="800" b="0" i="0" u="none" strike="noStrike" dirty="0">
                          <a:solidFill>
                            <a:srgbClr val="000000"/>
                          </a:solidFill>
                          <a:effectLst/>
                          <a:latin typeface="Verdana"/>
                        </a:rPr>
                        <a:t>Übergeordnete Aktivität, um eine hierarchische Position im Gantt </a:t>
                      </a:r>
                      <a:endParaRPr lang="de-DE" sz="800" b="0" i="0" u="none" strike="noStrike" dirty="0" smtClean="0">
                        <a:solidFill>
                          <a:srgbClr val="000000"/>
                        </a:solidFill>
                        <a:effectLst/>
                        <a:latin typeface="Verdana"/>
                      </a:endParaRPr>
                    </a:p>
                    <a:p>
                      <a:pPr algn="l" fontAlgn="ctr">
                        <a:spcBef>
                          <a:spcPts val="0"/>
                        </a:spcBef>
                      </a:pPr>
                      <a:r>
                        <a:rPr lang="de-DE" sz="800" b="0" i="0" u="none" strike="noStrike" dirty="0" smtClean="0">
                          <a:solidFill>
                            <a:srgbClr val="000000"/>
                          </a:solidFill>
                          <a:effectLst/>
                          <a:latin typeface="Verdana"/>
                        </a:rPr>
                        <a:t>zu </a:t>
                      </a:r>
                      <a:r>
                        <a:rPr lang="de-DE" sz="800" b="0" i="0" u="none" strike="noStrike" dirty="0">
                          <a:solidFill>
                            <a:srgbClr val="000000"/>
                          </a:solidFill>
                          <a:effectLst/>
                          <a:latin typeface="Verdana"/>
                        </a:rPr>
                        <a:t>definieren.</a:t>
                      </a:r>
                    </a:p>
                  </a:txBody>
                  <a:tcPr marL="72000" marR="12700" marT="360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473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Mutter Sitzung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spcBef>
                          <a:spcPts val="0"/>
                        </a:spcBef>
                      </a:pPr>
                      <a:r>
                        <a:rPr lang="de-DE" sz="800" b="0" i="0" u="none" strike="noStrike">
                          <a:solidFill>
                            <a:srgbClr val="000000"/>
                          </a:solidFill>
                          <a:effectLst/>
                          <a:latin typeface="Verdana"/>
                        </a:rPr>
                        <a:t>Übergeordnete Sitzung, um die Sitzung der Sitzungen zu definieren.</a:t>
                      </a:r>
                    </a:p>
                  </a:txBody>
                  <a:tcPr marL="72000" marR="12700" marT="360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4290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spcBef>
                          <a:spcPts val="0"/>
                        </a:spcBef>
                      </a:pPr>
                      <a:r>
                        <a:rPr lang="de-DE" sz="800" b="0" i="0" u="none" strike="noStrike">
                          <a:solidFill>
                            <a:srgbClr val="000000"/>
                          </a:solidFill>
                          <a:effectLst/>
                          <a:latin typeface="Verdana"/>
                        </a:rPr>
                        <a:t>Aktueller Status der Testsitzung. Kann mit einem Workflow verknüpft werden.</a:t>
                      </a:r>
                    </a:p>
                  </a:txBody>
                  <a:tcPr marL="72000" marR="12700" marT="360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7040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spcBef>
                          <a:spcPts val="0"/>
                        </a:spcBef>
                      </a:pPr>
                      <a:r>
                        <a:rPr lang="de-DE" sz="800" b="0" i="0" u="none" strike="noStrike">
                          <a:solidFill>
                            <a:srgbClr val="000000"/>
                          </a:solidFill>
                          <a:effectLst/>
                          <a:latin typeface="Verdana"/>
                        </a:rPr>
                        <a:t>Ressource, die für die Testsitzung verantwortlich ist.</a:t>
                      </a:r>
                    </a:p>
                  </a:txBody>
                  <a:tcPr marL="72000" marR="12700" marT="360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4873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Abgewickelt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spcBef>
                          <a:spcPts val="0"/>
                        </a:spcBef>
                      </a:pPr>
                      <a:r>
                        <a:rPr lang="de-DE" sz="800" b="0" i="0" u="none" strike="noStrike" dirty="0">
                          <a:solidFill>
                            <a:srgbClr val="000000"/>
                          </a:solidFill>
                          <a:effectLst/>
                          <a:latin typeface="Verdana"/>
                        </a:rPr>
                        <a:t>Kennzeichen, das angibt, dass die Sitzung berücksichtigt wurde (die erste Analyse wird durchgeführt). Das Datum der Bearbeitung wird gespeichert.</a:t>
                      </a:r>
                    </a:p>
                  </a:txBody>
                  <a:tcPr marL="72000" marR="12700" marT="360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9287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Sitzung behandelt wurde. Das Datum der Fertigstellung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8629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Lauf archiviert wird. Die Sitzung erscheint nicht mehr in den Listen, es sei denn, “zeige  archivierte an"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7040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Abgebrochen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Testsitzung abgebrochen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7835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Ergebnis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Zusammenfassendes Ergebnis der Testsitzung. Das Ergebnis kann viele Zeilen haben. Das Feld wird automatisch erweitert.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78" marB="3597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83411" name="Group 115"/>
          <p:cNvGraphicFramePr>
            <a:graphicFrameLocks noGrp="1"/>
          </p:cNvGraphicFramePr>
          <p:nvPr>
            <p:extLst>
              <p:ext uri="{D42A27DB-BD31-4B8C-83A1-F6EECF244321}">
                <p14:modId xmlns:p14="http://schemas.microsoft.com/office/powerpoint/2010/main" val="1299249608"/>
              </p:ext>
            </p:extLst>
          </p:nvPr>
        </p:nvGraphicFramePr>
        <p:xfrm>
          <a:off x="121605" y="2370623"/>
          <a:ext cx="4315458" cy="2611995"/>
        </p:xfrm>
        <a:graphic>
          <a:graphicData uri="http://schemas.openxmlformats.org/drawingml/2006/table">
            <a:tbl>
              <a:tblPr/>
              <a:tblGrid>
                <a:gridCol w="1040396"/>
                <a:gridCol w="3275062"/>
              </a:tblGrid>
              <a:tr h="17860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3348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mj-lt"/>
                        </a:rPr>
                        <a:t>Eindeutige </a:t>
                      </a:r>
                      <a:r>
                        <a:rPr lang="de-DE" sz="800" b="0" i="0" u="none" strike="noStrike" dirty="0" err="1">
                          <a:solidFill>
                            <a:srgbClr val="000000"/>
                          </a:solidFill>
                          <a:effectLst/>
                          <a:latin typeface="+mj-lt"/>
                        </a:rPr>
                        <a:t>Id</a:t>
                      </a:r>
                      <a:r>
                        <a:rPr lang="de-DE" sz="800" b="0" i="0" u="none" strike="noStrike" dirty="0">
                          <a:solidFill>
                            <a:srgbClr val="000000"/>
                          </a:solidFill>
                          <a:effectLst/>
                          <a:latin typeface="+mj-lt"/>
                        </a:rPr>
                        <a:t> für die Testsitzung. Die Referenz wird nach der ID angezeigt. </a:t>
                      </a:r>
                    </a:p>
                  </a:txBody>
                  <a:tcPr marL="720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348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Das von der Testsitzung betroffene Projekt. Obligatorisch, wenn das Produkt nicht eingestellt ist.</a:t>
                      </a:r>
                    </a:p>
                  </a:txBody>
                  <a:tcPr marL="720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348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Produkt</a:t>
                      </a: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Das von der Testsitzung betroffene Produkt. Obligatorisch, wenn das Projekt nicht gesetzt ist.</a:t>
                      </a:r>
                    </a:p>
                  </a:txBody>
                  <a:tcPr marL="720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7869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Produktversion</a:t>
                      </a:r>
                    </a:p>
                  </a:txBody>
                  <a:tcPr marL="72000" marR="72000" marT="35987" marB="3598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Version des Produkts, in der die Testsitzung gültig ist.</a:t>
                      </a:r>
                    </a:p>
                  </a:txBody>
                  <a:tcPr marL="720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7860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Sitzungstyp</a:t>
                      </a: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Art der Testsitzung. </a:t>
                      </a:r>
                    </a:p>
                  </a:txBody>
                  <a:tcPr marL="720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7860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Kurzbeschreibung der Testsitzung .</a:t>
                      </a:r>
                    </a:p>
                  </a:txBody>
                  <a:tcPr marL="720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917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Externe Referenz</a:t>
                      </a: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mj-lt"/>
                        </a:rPr>
                        <a:t>Externe Referenz für die Testsitzung (z.B. die Referenz in einem externen Testwerkzeug)</a:t>
                      </a:r>
                    </a:p>
                  </a:txBody>
                  <a:tcPr marL="72000" marR="12700" marT="1270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917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Erstellungsdatum / Zeit</a:t>
                      </a: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mj-lt"/>
                          <a:cs typeface="Arial" charset="0"/>
                        </a:rPr>
                        <a:t>Erstellungsdatum und -uhrzeit. Wird bei der Erstellung automatisch generiert. Kann gewechselt werden.</a:t>
                      </a:r>
                    </a:p>
                  </a:txBody>
                  <a:tcPr marL="72000"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917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8"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mj-lt"/>
                          <a:cs typeface="Arial" charset="0"/>
                        </a:rPr>
                        <a:t>Vollständige Beschreibung der Testsitzung. Die Beschreibung kann viele Zeilen haben. Das Feld wird automatisch erweitert.</a:t>
                      </a:r>
                    </a:p>
                  </a:txBody>
                  <a:tcPr marL="72000" marR="72008" marT="35939" marB="359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3063" name="Group 119"/>
          <p:cNvGraphicFramePr>
            <a:graphicFrameLocks noGrp="1"/>
          </p:cNvGraphicFramePr>
          <p:nvPr>
            <p:extLst>
              <p:ext uri="{D42A27DB-BD31-4B8C-83A1-F6EECF244321}">
                <p14:modId xmlns:p14="http://schemas.microsoft.com/office/powerpoint/2010/main" val="1226352782"/>
              </p:ext>
            </p:extLst>
          </p:nvPr>
        </p:nvGraphicFramePr>
        <p:xfrm>
          <a:off x="108092" y="5066488"/>
          <a:ext cx="4324207" cy="1107033"/>
        </p:xfrm>
        <a:graphic>
          <a:graphicData uri="http://schemas.openxmlformats.org/drawingml/2006/table">
            <a:tbl>
              <a:tblPr/>
              <a:tblGrid>
                <a:gridCol w="1130627"/>
                <a:gridCol w="3193580"/>
              </a:tblGrid>
              <a:tr h="19675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0" i="0" u="none" strike="noStrike" cap="none" normalizeH="0" baseline="0" noProof="0" smtClean="0">
                          <a:ln>
                            <a:noFill/>
                          </a:ln>
                          <a:solidFill>
                            <a:srgbClr val="000000"/>
                          </a:solidFill>
                          <a:effectLst/>
                          <a:latin typeface="Verdana" pitchFamily="34" charset="0"/>
                          <a:cs typeface="Arial" charset="0"/>
                        </a:rPr>
                        <a:t>verknüpften Elemente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0" i="0" u="none" strike="noStrike" cap="none" normalizeH="0" baseline="0" noProof="0" dirty="0" smtClean="0">
                          <a:ln>
                            <a:noFill/>
                          </a:ln>
                          <a:solidFill>
                            <a:srgbClr val="000000"/>
                          </a:solidFill>
                          <a:effectLst/>
                          <a:latin typeface="Verdana" pitchFamily="34" charset="0"/>
                          <a:cs typeface="Arial" charset="0"/>
                        </a:rPr>
                        <a:t>Anlagen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0" i="0" u="none" strike="noStrike" cap="none" normalizeH="0" baseline="0" noProof="0" dirty="0" smtClean="0">
                          <a:ln>
                            <a:noFill/>
                          </a:ln>
                          <a:solidFill>
                            <a:srgbClr val="000000"/>
                          </a:solidFill>
                          <a:effectLst/>
                          <a:latin typeface="Verdana" pitchFamily="34" charset="0"/>
                          <a:cs typeface="Arial" charset="0"/>
                        </a:rPr>
                        <a:t>Anmerkungen</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75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AT"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5924" marB="3592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3100" name="Group 156"/>
          <p:cNvGraphicFramePr>
            <a:graphicFrameLocks noGrp="1"/>
          </p:cNvGraphicFramePr>
          <p:nvPr>
            <p:extLst>
              <p:ext uri="{D42A27DB-BD31-4B8C-83A1-F6EECF244321}">
                <p14:modId xmlns:p14="http://schemas.microsoft.com/office/powerpoint/2010/main" val="2844239008"/>
              </p:ext>
            </p:extLst>
          </p:nvPr>
        </p:nvGraphicFramePr>
        <p:xfrm>
          <a:off x="4578314" y="5981118"/>
          <a:ext cx="4538662" cy="757237"/>
        </p:xfrm>
        <a:graphic>
          <a:graphicData uri="http://schemas.openxmlformats.org/drawingml/2006/table">
            <a:tbl>
              <a:tblPr/>
              <a:tblGrid>
                <a:gridCol w="965777"/>
                <a:gridCol w="3572885"/>
              </a:tblGrid>
              <a:tr h="274289">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25" marB="359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25" marB="359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48294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Zuordnung</a:t>
                      </a:r>
                    </a:p>
                  </a:txBody>
                  <a:tcPr marL="72000" marR="72000" marT="35925" marB="359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Die Zuordnung von Ressourcen zu Testsitzungen kann genauso wie die Zuordnung zu Aktivitäten erfolgen.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Weitere Informationen zur Zuordnung finden Sie unter Aktivitäten.</a:t>
                      </a:r>
                    </a:p>
                  </a:txBody>
                  <a:tcPr marL="72000" marR="72000" marT="35925" marB="359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88170" name="Picture 10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513" y="774505"/>
            <a:ext cx="4237037" cy="15541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88171" name="Picture 10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6576" y="776903"/>
            <a:ext cx="4244975" cy="14398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88172" name="Picture 10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10875" y="5339702"/>
            <a:ext cx="4289425" cy="5175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9939434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Text Box 21"/>
          <p:cNvSpPr txBox="1">
            <a:spLocks noChangeArrowheads="1"/>
          </p:cNvSpPr>
          <p:nvPr/>
        </p:nvSpPr>
        <p:spPr bwMode="auto">
          <a:xfrm>
            <a:off x="169863" y="6059488"/>
            <a:ext cx="871855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Testsitzungen können Vorgänger und Nachfolger haben.</a:t>
            </a:r>
          </a:p>
          <a:p>
            <a:pPr algn="l" eaLnBrk="1" hangingPunct="1">
              <a:buClrTx/>
              <a:buFontTx/>
              <a:buNone/>
            </a:pPr>
            <a:r>
              <a:rPr lang="de-DE" sz="1200" dirty="0">
                <a:solidFill>
                  <a:srgbClr val="000000"/>
                </a:solidFill>
              </a:rPr>
              <a:t>Dies definiert einige Abhängigkeiten von Testfällen oder </a:t>
            </a:r>
            <a:r>
              <a:rPr lang="de-DE" sz="1200" dirty="0" smtClean="0">
                <a:solidFill>
                  <a:srgbClr val="000000"/>
                </a:solidFill>
              </a:rPr>
              <a:t>Planungseinschränkungen.</a:t>
            </a:r>
            <a:endParaRPr lang="de-DE" sz="1200" dirty="0">
              <a:solidFill>
                <a:srgbClr val="000000"/>
              </a:solidFill>
            </a:endParaRPr>
          </a:p>
        </p:txBody>
      </p:sp>
      <p:sp>
        <p:nvSpPr>
          <p:cNvPr id="89092" name="Text Box 25"/>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Testsitzung (3/3)</a:t>
            </a:r>
            <a:endParaRPr lang="de-DE" sz="1800" b="1">
              <a:solidFill>
                <a:srgbClr val="000000"/>
              </a:solidFill>
            </a:endParaRPr>
          </a:p>
        </p:txBody>
      </p:sp>
      <p:sp>
        <p:nvSpPr>
          <p:cNvPr id="89094" name="Rectangle 1"/>
          <p:cNvSpPr>
            <a:spLocks noChangeArrowheads="1"/>
          </p:cNvSpPr>
          <p:nvPr/>
        </p:nvSpPr>
        <p:spPr bwMode="auto">
          <a:xfrm>
            <a:off x="195263" y="2651125"/>
            <a:ext cx="8540750" cy="270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buClrTx/>
              <a:buFontTx/>
              <a:buNone/>
            </a:pPr>
            <a:r>
              <a:rPr lang="de-DE" sz="1200" dirty="0">
                <a:solidFill>
                  <a:srgbClr val="000000"/>
                </a:solidFill>
              </a:rPr>
              <a:t>Testsitzungen können wie Aktivitäten geplant werden</a:t>
            </a:r>
            <a:r>
              <a:rPr lang="de-DE" sz="1200" dirty="0" smtClean="0">
                <a:solidFill>
                  <a:srgbClr val="000000"/>
                </a:solidFill>
              </a:rPr>
              <a:t>. Weitere </a:t>
            </a:r>
            <a:r>
              <a:rPr lang="de-DE" sz="1200" dirty="0">
                <a:solidFill>
                  <a:srgbClr val="000000"/>
                </a:solidFill>
              </a:rPr>
              <a:t>Informationen zu den Planungsfeldern im Abschnitt "Fortschritt" finden Sie in der Beschreibung der Aktivitäten</a:t>
            </a:r>
            <a:r>
              <a:rPr lang="de-DE" sz="1200" dirty="0" smtClean="0">
                <a:solidFill>
                  <a:srgbClr val="000000"/>
                </a:solidFill>
              </a:rPr>
              <a:t>.</a:t>
            </a:r>
          </a:p>
          <a:p>
            <a:pPr algn="l">
              <a:buClrTx/>
              <a:buFontTx/>
              <a:buNone/>
            </a:pPr>
            <a:endParaRPr lang="de-DE" sz="1200" dirty="0" smtClean="0">
              <a:solidFill>
                <a:srgbClr val="000000"/>
              </a:solidFill>
            </a:endParaRPr>
          </a:p>
          <a:p>
            <a:pPr algn="l">
              <a:buClrTx/>
              <a:buFontTx/>
              <a:buNone/>
            </a:pPr>
            <a:r>
              <a:rPr lang="de-DE" sz="1200" dirty="0">
                <a:solidFill>
                  <a:srgbClr val="000000"/>
                </a:solidFill>
              </a:rPr>
              <a:t>Wenn Testfälle zu einer Testsitzung hinzugefügt werden, fasst der Teil "Testfälle" im Abschnitt "Fortschritt" den Status dieser Tests </a:t>
            </a:r>
            <a:r>
              <a:rPr lang="de-DE" sz="1200" dirty="0" smtClean="0">
                <a:solidFill>
                  <a:srgbClr val="000000"/>
                </a:solidFill>
              </a:rPr>
              <a:t>zusammen.</a:t>
            </a:r>
          </a:p>
          <a:p>
            <a:pPr lvl="1" algn="l">
              <a:buClrTx/>
              <a:buFont typeface="Arial" charset="0"/>
              <a:buChar char="•"/>
            </a:pPr>
            <a:r>
              <a:rPr lang="de-DE" sz="1200" dirty="0" smtClean="0">
                <a:solidFill>
                  <a:srgbClr val="000000"/>
                </a:solidFill>
              </a:rPr>
              <a:t>Zusammenfassung : </a:t>
            </a:r>
            <a:r>
              <a:rPr lang="de-DE" sz="1200" i="1" dirty="0">
                <a:solidFill>
                  <a:srgbClr val="000000"/>
                </a:solidFill>
              </a:rPr>
              <a:t>globaler Status von Testläufen, die der Sitzung hinzugefügt wurden:</a:t>
            </a:r>
            <a:endParaRPr lang="de-DE" sz="1200" i="1" dirty="0" smtClean="0">
              <a:solidFill>
                <a:srgbClr val="000000"/>
              </a:solidFill>
            </a:endParaRPr>
          </a:p>
          <a:p>
            <a:pPr lvl="2" algn="l">
              <a:buClrTx/>
              <a:buFont typeface="Arial" charset="0"/>
              <a:buChar char="•"/>
            </a:pPr>
            <a:r>
              <a:rPr lang="de-DE" sz="1000" i="1" dirty="0">
                <a:solidFill>
                  <a:srgbClr val="000000"/>
                </a:solidFill>
              </a:rPr>
              <a:t>fehlgeschlagen = mindestens ein Test ist </a:t>
            </a:r>
            <a:r>
              <a:rPr lang="de-DE" sz="1000" i="1" dirty="0" smtClean="0">
                <a:solidFill>
                  <a:srgbClr val="000000"/>
                </a:solidFill>
              </a:rPr>
              <a:t>fehlgeschlagen</a:t>
            </a:r>
          </a:p>
          <a:p>
            <a:pPr lvl="2" algn="l">
              <a:buClrTx/>
              <a:buFont typeface="Arial" charset="0"/>
              <a:buChar char="•"/>
            </a:pPr>
            <a:r>
              <a:rPr lang="de-DE" sz="1000" i="1" dirty="0" smtClean="0">
                <a:solidFill>
                  <a:srgbClr val="000000"/>
                </a:solidFill>
              </a:rPr>
              <a:t>blockiert = kein Test fehlgeschlagen ist, mindestens ein Test blockiert</a:t>
            </a:r>
          </a:p>
          <a:p>
            <a:pPr lvl="2" algn="l">
              <a:buClrTx/>
              <a:buFont typeface="Arial" charset="0"/>
              <a:buChar char="•"/>
            </a:pPr>
            <a:r>
              <a:rPr lang="de-DE" sz="1000" i="1" dirty="0">
                <a:solidFill>
                  <a:srgbClr val="000000"/>
                </a:solidFill>
              </a:rPr>
              <a:t>geplant = kein Test fehlgeschlagen oder gesperrt, mindestens ein Test </a:t>
            </a:r>
            <a:r>
              <a:rPr lang="de-DE" sz="1000" i="1" dirty="0" smtClean="0">
                <a:solidFill>
                  <a:srgbClr val="000000"/>
                </a:solidFill>
              </a:rPr>
              <a:t>geplant</a:t>
            </a:r>
          </a:p>
          <a:p>
            <a:pPr lvl="2" algn="l">
              <a:buClrTx/>
              <a:buFont typeface="Arial" charset="0"/>
              <a:buChar char="•"/>
            </a:pPr>
            <a:r>
              <a:rPr lang="de-DE" sz="1000" i="1" dirty="0" smtClean="0">
                <a:solidFill>
                  <a:srgbClr val="000000"/>
                </a:solidFill>
              </a:rPr>
              <a:t>bestanden = alle Tests bestanden</a:t>
            </a:r>
          </a:p>
          <a:p>
            <a:pPr lvl="2" algn="l">
              <a:buClrTx/>
              <a:buFont typeface="Arial" charset="0"/>
              <a:buChar char="•"/>
            </a:pPr>
            <a:r>
              <a:rPr lang="de-DE" sz="1000" i="1" dirty="0">
                <a:solidFill>
                  <a:srgbClr val="000000"/>
                </a:solidFill>
              </a:rPr>
              <a:t>nicht geplant = kein Test </a:t>
            </a:r>
            <a:r>
              <a:rPr lang="de-DE" sz="1000" i="1" dirty="0" smtClean="0">
                <a:solidFill>
                  <a:srgbClr val="000000"/>
                </a:solidFill>
              </a:rPr>
              <a:t>hinzugefügt </a:t>
            </a:r>
          </a:p>
          <a:p>
            <a:pPr lvl="1" algn="l">
              <a:buClrTx/>
              <a:buFont typeface="Arial" charset="0"/>
              <a:buChar char="•"/>
            </a:pPr>
            <a:r>
              <a:rPr lang="de-DE" sz="1200" dirty="0" smtClean="0">
                <a:solidFill>
                  <a:srgbClr val="000000"/>
                </a:solidFill>
              </a:rPr>
              <a:t>Gesamt</a:t>
            </a:r>
            <a:r>
              <a:rPr lang="de-DE" sz="1200" dirty="0">
                <a:solidFill>
                  <a:srgbClr val="000000"/>
                </a:solidFill>
              </a:rPr>
              <a:t>: </a:t>
            </a:r>
            <a:r>
              <a:rPr lang="de-DE" sz="1200" i="1" dirty="0">
                <a:solidFill>
                  <a:srgbClr val="000000"/>
                </a:solidFill>
              </a:rPr>
              <a:t>Anzahl der Testfälle auf der Testsitzung unabhängig vom Status des </a:t>
            </a:r>
            <a:r>
              <a:rPr lang="de-DE" sz="1200" i="1" dirty="0" smtClean="0">
                <a:solidFill>
                  <a:srgbClr val="000000"/>
                </a:solidFill>
              </a:rPr>
              <a:t>Testfalls</a:t>
            </a:r>
            <a:endParaRPr lang="de-DE" sz="1000" i="1" dirty="0" smtClean="0">
              <a:solidFill>
                <a:srgbClr val="000000"/>
              </a:solidFill>
            </a:endParaRPr>
          </a:p>
          <a:p>
            <a:pPr lvl="1" algn="l">
              <a:buClrTx/>
              <a:buFont typeface="Arial" charset="0"/>
              <a:buChar char="•"/>
            </a:pPr>
            <a:r>
              <a:rPr lang="de-DE" sz="1200" dirty="0" smtClean="0">
                <a:solidFill>
                  <a:srgbClr val="000000"/>
                </a:solidFill>
              </a:rPr>
              <a:t>Geplant, bestanden, blockiert, fehlgeschlagen: </a:t>
            </a:r>
            <a:r>
              <a:rPr lang="de-DE" sz="1200" i="1" dirty="0" smtClean="0">
                <a:solidFill>
                  <a:srgbClr val="000000"/>
                </a:solidFill>
              </a:rPr>
              <a:t>Anzahl der Testfälle der Testsitzung in dem entsprechenden Status. </a:t>
            </a:r>
          </a:p>
          <a:p>
            <a:pPr lvl="1" algn="l">
              <a:buClrTx/>
              <a:buFont typeface="Arial" charset="0"/>
              <a:buChar char="•"/>
            </a:pPr>
            <a:r>
              <a:rPr lang="de-DE" sz="1200" dirty="0" smtClean="0">
                <a:solidFill>
                  <a:srgbClr val="000000"/>
                </a:solidFill>
              </a:rPr>
              <a:t>Probleme : </a:t>
            </a:r>
            <a:r>
              <a:rPr lang="de-DE" sz="1200" i="1" dirty="0">
                <a:solidFill>
                  <a:srgbClr val="000000"/>
                </a:solidFill>
              </a:rPr>
              <a:t>Anzahl der mit der Testsitzung verknüpften </a:t>
            </a:r>
            <a:r>
              <a:rPr lang="de-DE" sz="1200" i="1" dirty="0" smtClean="0">
                <a:solidFill>
                  <a:srgbClr val="000000"/>
                </a:solidFill>
              </a:rPr>
              <a:t>Tickets  </a:t>
            </a:r>
            <a:endParaRPr lang="de-DE" sz="1200" i="1" dirty="0">
              <a:solidFill>
                <a:srgbClr val="000000"/>
              </a:solidFill>
            </a:endParaRPr>
          </a:p>
        </p:txBody>
      </p:sp>
      <p:pic>
        <p:nvPicPr>
          <p:cNvPr id="89095"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538" y="922338"/>
            <a:ext cx="8526462" cy="159226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89096"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3050" y="5662613"/>
            <a:ext cx="8474075" cy="38893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0212888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a:solidFill>
                  <a:srgbClr val="000000"/>
                </a:solidFill>
              </a:rPr>
              <a:t>Angebot </a:t>
            </a:r>
            <a:r>
              <a:rPr lang="de-DE" sz="1800" b="1" dirty="0" smtClean="0">
                <a:solidFill>
                  <a:srgbClr val="000000"/>
                </a:solidFill>
              </a:rPr>
              <a:t>(1/2)</a:t>
            </a:r>
            <a:endParaRPr lang="de-DE" sz="1800" b="1" dirty="0">
              <a:solidFill>
                <a:srgbClr val="000000"/>
              </a:solidFill>
            </a:endParaRPr>
          </a:p>
        </p:txBody>
      </p:sp>
      <p:sp>
        <p:nvSpPr>
          <p:cNvPr id="90115" name="Rectangle 6"/>
          <p:cNvSpPr>
            <a:spLocks noChangeArrowheads="1"/>
          </p:cNvSpPr>
          <p:nvPr/>
        </p:nvSpPr>
        <p:spPr bwMode="auto">
          <a:xfrm>
            <a:off x="250825" y="998538"/>
            <a:ext cx="8756650" cy="15718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Angebot ist ein </a:t>
            </a:r>
            <a:r>
              <a:rPr lang="de-DE" sz="1200" dirty="0" smtClean="0">
                <a:solidFill>
                  <a:srgbClr val="000000"/>
                </a:solidFill>
              </a:rPr>
              <a:t>Kostenvorschlag für das was </a:t>
            </a:r>
            <a:r>
              <a:rPr lang="de-DE" sz="1200" dirty="0">
                <a:solidFill>
                  <a:srgbClr val="000000"/>
                </a:solidFill>
              </a:rPr>
              <a:t>zu tun </a:t>
            </a:r>
            <a:r>
              <a:rPr lang="de-DE" sz="1200" dirty="0" smtClean="0">
                <a:solidFill>
                  <a:srgbClr val="000000"/>
                </a:solidFill>
              </a:rPr>
              <a:t>ist </a:t>
            </a:r>
            <a:r>
              <a:rPr lang="de-DE" sz="1200" dirty="0">
                <a:solidFill>
                  <a:srgbClr val="000000"/>
                </a:solidFill>
              </a:rPr>
              <a:t>und wie der Kunde dafür bezahlen </a:t>
            </a:r>
            <a:r>
              <a:rPr lang="de-DE" sz="1200" dirty="0" smtClean="0">
                <a:solidFill>
                  <a:srgbClr val="000000"/>
                </a:solidFill>
              </a:rPr>
              <a:t>muss. Es wird an </a:t>
            </a:r>
            <a:r>
              <a:rPr lang="de-DE" sz="1200" dirty="0">
                <a:solidFill>
                  <a:srgbClr val="000000"/>
                </a:solidFill>
              </a:rPr>
              <a:t>den Kunden geschickt wird, um die Zustimmung zu </a:t>
            </a:r>
            <a:r>
              <a:rPr lang="de-DE" sz="1200" dirty="0" smtClean="0">
                <a:solidFill>
                  <a:srgbClr val="000000"/>
                </a:solidFill>
              </a:rPr>
              <a:t>erhalten.</a:t>
            </a: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Zum Angebot </a:t>
            </a:r>
            <a:r>
              <a:rPr lang="de-DE" sz="1200" dirty="0">
                <a:solidFill>
                  <a:srgbClr val="000000"/>
                </a:solidFill>
              </a:rPr>
              <a:t>können Sie alle Informationen </a:t>
            </a:r>
            <a:r>
              <a:rPr lang="de-DE" sz="1200" dirty="0" smtClean="0">
                <a:solidFill>
                  <a:srgbClr val="000000"/>
                </a:solidFill>
              </a:rPr>
              <a:t>zum Angebot zusammenfassen</a:t>
            </a:r>
            <a:r>
              <a:rPr lang="de-DE" sz="1200" dirty="0">
                <a:solidFill>
                  <a:srgbClr val="000000"/>
                </a:solidFill>
              </a:rPr>
              <a:t>, einschließlich einer Datei, die den Vorschlag vollständig beschreibt und die Bedingungen enthält.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Angebot kann in einen Auftrag übernommen werden, wenn das entsprechende </a:t>
            </a:r>
            <a:r>
              <a:rPr lang="de-DE" sz="1200" dirty="0" smtClean="0">
                <a:solidFill>
                  <a:srgbClr val="000000"/>
                </a:solidFill>
              </a:rPr>
              <a:t>Dokument (Vertrag) als </a:t>
            </a:r>
            <a:r>
              <a:rPr lang="de-DE" sz="1200" dirty="0">
                <a:solidFill>
                  <a:srgbClr val="000000"/>
                </a:solidFill>
              </a:rPr>
              <a:t>Kundenvereinbarung eingegangen ist.</a:t>
            </a:r>
          </a:p>
        </p:txBody>
      </p:sp>
    </p:spTree>
    <p:extLst>
      <p:ext uri="{BB962C8B-B14F-4D97-AF65-F5344CB8AC3E}">
        <p14:creationId xmlns:p14="http://schemas.microsoft.com/office/powerpoint/2010/main" val="2829628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Angebot (2/2)</a:t>
            </a:r>
            <a:endParaRPr lang="de-DE" sz="1800" b="1">
              <a:solidFill>
                <a:srgbClr val="000000"/>
              </a:solidFill>
            </a:endParaRPr>
          </a:p>
        </p:txBody>
      </p:sp>
      <p:graphicFrame>
        <p:nvGraphicFramePr>
          <p:cNvPr id="420004" name="Group 164"/>
          <p:cNvGraphicFramePr>
            <a:graphicFrameLocks noGrp="1"/>
          </p:cNvGraphicFramePr>
          <p:nvPr>
            <p:extLst>
              <p:ext uri="{D42A27DB-BD31-4B8C-83A1-F6EECF244321}">
                <p14:modId xmlns:p14="http://schemas.microsoft.com/office/powerpoint/2010/main" val="549005222"/>
              </p:ext>
            </p:extLst>
          </p:nvPr>
        </p:nvGraphicFramePr>
        <p:xfrm>
          <a:off x="4641850" y="2857273"/>
          <a:ext cx="4519040" cy="3997820"/>
        </p:xfrm>
        <a:graphic>
          <a:graphicData uri="http://schemas.openxmlformats.org/drawingml/2006/table">
            <a:tbl>
              <a:tblPr/>
              <a:tblGrid>
                <a:gridCol w="1114107"/>
                <a:gridCol w="3404933"/>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Aktueller Status des Angebots. Kann mit einem Workflow verknüpft werden.</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Ressource, die für das Angebot verantwortlich ist.</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Sende 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Datum der Angebotsabgabe an den Kundenkontakt</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Angebotsgültigkeit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Begrenzungsdatum der Gültigkeit des Vorschlags</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Abgewickelt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Kennzeichen, das angibt, dass das Angebot berücksichtigt wird.</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Kennzeichen, das angibt, dass das Angebot ausgeführt wird (Ausführung verarbeitet).</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Kennzeichen, das angibt, dass das Angebot archiviert wird. Das Angebot erscheint nicht mehr in den Listen, es sei denn, es ist "geschlossen anzeigen" angekreuzt.</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 Arbeit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Arbeitstage entsprechend dem Angebot.</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PPD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Preis pro Tag für das Angebot. Sie stellen die Kosten für einen Arbeitstag dar.</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 Menge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Gesamtbetrag des Angebots. Betrag = Arbeit * PPD</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 Enddatum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Sollendetermin des Vorgangsobjekts des Angebots.</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Aktivitätsart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Typ des Aktivitätsobjekts des Angebots.</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Bemerkungen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Verdana"/>
                        </a:rPr>
                        <a:t>Hinweis: Die Aktivität sollte erst nach der Genehmigung angelegt werden.</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19962" name="Group 122"/>
          <p:cNvGraphicFramePr>
            <a:graphicFrameLocks noGrp="1"/>
          </p:cNvGraphicFramePr>
          <p:nvPr>
            <p:extLst>
              <p:ext uri="{D42A27DB-BD31-4B8C-83A1-F6EECF244321}">
                <p14:modId xmlns:p14="http://schemas.microsoft.com/office/powerpoint/2010/main" val="2858377828"/>
              </p:ext>
            </p:extLst>
          </p:nvPr>
        </p:nvGraphicFramePr>
        <p:xfrm>
          <a:off x="93590" y="2596275"/>
          <a:ext cx="4394200" cy="2823212"/>
        </p:xfrm>
        <a:graphic>
          <a:graphicData uri="http://schemas.openxmlformats.org/drawingml/2006/table">
            <a:tbl>
              <a:tblPr/>
              <a:tblGrid>
                <a:gridCol w="863600"/>
                <a:gridCol w="3530600"/>
              </a:tblGrid>
              <a:tr h="196913">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Eindeutige Id für das Angebot. Die Referenz wird nach der ID angezeigt. </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Das vom Angebot betroffene Projekt.</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Art des Angebots. </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Kurze Beschreibung des Angebots. Obligatorisch.</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Aussteller</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Benutzer, der das Angebot erfasst hat</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9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Ursprung</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smtClean="0">
                          <a:solidFill>
                            <a:srgbClr val="000000"/>
                          </a:solidFill>
                          <a:effectLst/>
                          <a:latin typeface="Verdana"/>
                        </a:rPr>
                        <a:t>Der Ursprung des Angebots.</a:t>
                      </a:r>
                      <a:endParaRPr lang="de-DE" sz="800" b="0" i="0" u="none" strike="noStrike" dirty="0">
                        <a:solidFill>
                          <a:srgbClr val="000000"/>
                        </a:solidFill>
                        <a:effectLst/>
                        <a:latin typeface="Verdana"/>
                      </a:endParaRP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Kunde</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Vom Angebot betroffener Kunde</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8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Kontakt</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Ansprechpartner in der Kundenorganisation, an den Sie das Angebot geschickt haben</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236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Vollständige Beschreibung des Angebots. Die Beschreibung kann viele Zeilen haben. Das Feld wird automatisch erweitert.</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85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zusätzliche Information</a:t>
                      </a:r>
                    </a:p>
                  </a:txBody>
                  <a:tcPr marL="72000" marR="72000" marT="36057" marB="3605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Weitere Informationen zum Angebot.</a:t>
                      </a:r>
                    </a:p>
                  </a:txBody>
                  <a:tcPr marL="72000" marR="36000" marT="468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99498" name="Group 138"/>
          <p:cNvGraphicFramePr>
            <a:graphicFrameLocks noGrp="1"/>
          </p:cNvGraphicFramePr>
          <p:nvPr>
            <p:extLst>
              <p:ext uri="{D42A27DB-BD31-4B8C-83A1-F6EECF244321}">
                <p14:modId xmlns:p14="http://schemas.microsoft.com/office/powerpoint/2010/main" val="2461340452"/>
              </p:ext>
            </p:extLst>
          </p:nvPr>
        </p:nvGraphicFramePr>
        <p:xfrm>
          <a:off x="84065" y="5613205"/>
          <a:ext cx="4394200" cy="949336"/>
        </p:xfrm>
        <a:graphic>
          <a:graphicData uri="http://schemas.openxmlformats.org/drawingml/2006/table">
            <a:tbl>
              <a:tblPr/>
              <a:tblGrid>
                <a:gridCol w="865187"/>
                <a:gridCol w="3529013"/>
              </a:tblGrid>
              <a:tr h="19683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1587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587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3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17" marB="3601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91242" name="Picture 10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652" y="785715"/>
            <a:ext cx="4354513" cy="17430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1243" name="Picture 1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87149" y="699115"/>
            <a:ext cx="4364037" cy="21399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7415701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Auftrag (1/2)</a:t>
            </a:r>
            <a:endParaRPr lang="de-DE" sz="1800" b="1">
              <a:solidFill>
                <a:srgbClr val="000000"/>
              </a:solidFill>
            </a:endParaRPr>
          </a:p>
        </p:txBody>
      </p:sp>
      <p:sp>
        <p:nvSpPr>
          <p:cNvPr id="92163" name="Rectangle 6"/>
          <p:cNvSpPr>
            <a:spLocks noChangeArrowheads="1"/>
          </p:cNvSpPr>
          <p:nvPr/>
        </p:nvSpPr>
        <p:spPr bwMode="auto">
          <a:xfrm>
            <a:off x="135116" y="998538"/>
            <a:ext cx="8872359" cy="12025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Ein Auftrag ist der Auslöser, um mit der Arbeit zu beginnen.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Auf dem Bestellformular können Sie alle Informationen der erhaltenen Bestellung erfassen.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Ein Auftrag kann mit einem Vorgang verknüpft werden</a:t>
            </a:r>
            <a:r>
              <a:rPr lang="de-DE" sz="1200" dirty="0">
                <a:solidFill>
                  <a:srgbClr val="000000"/>
                </a:solidFill>
              </a:rPr>
              <a:t>. Er ist der Arbeitsauftrag für die </a:t>
            </a:r>
            <a:r>
              <a:rPr lang="de-DE" sz="1200" dirty="0" smtClean="0">
                <a:solidFill>
                  <a:srgbClr val="000000"/>
                </a:solidFill>
              </a:rPr>
              <a:t>notwendigen Aktivitäten.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In diesem Fall ist die validierte Arbeit der Aktivität die Summe der mit der Aktivität verbundenen Aufträge.</a:t>
            </a:r>
            <a:endParaRPr lang="de-DE" sz="1200" dirty="0">
              <a:solidFill>
                <a:srgbClr val="000000"/>
              </a:solidFill>
            </a:endParaRPr>
          </a:p>
        </p:txBody>
      </p:sp>
    </p:spTree>
    <p:extLst>
      <p:ext uri="{BB962C8B-B14F-4D97-AF65-F5344CB8AC3E}">
        <p14:creationId xmlns:p14="http://schemas.microsoft.com/office/powerpoint/2010/main" val="8017288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Technik (3/3)</a:t>
            </a:r>
            <a:endParaRPr lang="de-DE" sz="1800" b="1">
              <a:solidFill>
                <a:srgbClr val="000000"/>
              </a:solidFill>
            </a:endParaRPr>
          </a:p>
        </p:txBody>
      </p:sp>
      <p:sp>
        <p:nvSpPr>
          <p:cNvPr id="10243" name="Rectangle 2"/>
          <p:cNvSpPr>
            <a:spLocks noChangeArrowheads="1"/>
          </p:cNvSpPr>
          <p:nvPr/>
        </p:nvSpPr>
        <p:spPr bwMode="auto">
          <a:xfrm>
            <a:off x="0" y="767949"/>
            <a:ext cx="9143999" cy="5685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lstStyle/>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Einfach zu parametrieren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Jeder Benutzerparameter, jede Werteliste kann über eine eigene Maske geändert werden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Es werden Standardparameter angeboten, die den üblichen Anforderungen entsprechen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Die Sprache, wird nach dem Gebietsschema vorgeschlagen, kann aber jederzeit vom Anwender editiert werden (Englisch, Französisch und Deutsch für die aktuelle Version)</a:t>
            </a: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smtClean="0">
                <a:solidFill>
                  <a:srgbClr val="000000"/>
                </a:solidFill>
              </a:rPr>
              <a:t>Leicht </a:t>
            </a:r>
            <a:r>
              <a:rPr lang="de-DE" b="1" u="sng" dirty="0">
                <a:solidFill>
                  <a:srgbClr val="000000"/>
                </a:solidFill>
              </a:rPr>
              <a:t>anpassbar</a:t>
            </a:r>
            <a:endParaRPr lang="de-DE" b="1" u="sng" dirty="0" smtClean="0">
              <a:solidFill>
                <a:srgbClr val="000000"/>
              </a:solidFill>
            </a:endParaRP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a:solidFill>
                  <a:srgbClr val="000000"/>
                </a:solidFill>
              </a:rPr>
              <a:t>Da </a:t>
            </a:r>
            <a:r>
              <a:rPr lang="de-DE" dirty="0" err="1">
                <a:solidFill>
                  <a:srgbClr val="000000"/>
                </a:solidFill>
              </a:rPr>
              <a:t>ProjeQtOr</a:t>
            </a:r>
            <a:r>
              <a:rPr lang="de-DE" dirty="0">
                <a:solidFill>
                  <a:srgbClr val="000000"/>
                </a:solidFill>
              </a:rPr>
              <a:t> unter der Open Source GPL-Lizenz angeboten wird, können Sie es </a:t>
            </a:r>
            <a:r>
              <a:rPr lang="de-DE" dirty="0" smtClean="0">
                <a:solidFill>
                  <a:srgbClr val="000000"/>
                </a:solidFill>
              </a:rPr>
              <a:t>jederzeit an </a:t>
            </a:r>
            <a:r>
              <a:rPr lang="de-DE" dirty="0">
                <a:solidFill>
                  <a:srgbClr val="000000"/>
                </a:solidFill>
              </a:rPr>
              <a:t>Ihre Bedürfnisse </a:t>
            </a:r>
            <a:r>
              <a:rPr lang="de-DE" dirty="0" smtClean="0">
                <a:solidFill>
                  <a:srgbClr val="000000"/>
                </a:solidFill>
              </a:rPr>
              <a:t>anpassen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err="1">
                <a:solidFill>
                  <a:srgbClr val="000000"/>
                </a:solidFill>
              </a:rPr>
              <a:t>ProjeQtOr</a:t>
            </a:r>
            <a:r>
              <a:rPr lang="de-DE" dirty="0">
                <a:solidFill>
                  <a:srgbClr val="000000"/>
                </a:solidFill>
              </a:rPr>
              <a:t> wurde als Rahmenprogramm entwickelt, so dass es sehr einfach ist, ein Element hinzuzufügen, Daten hinzuzufügen oder die Anzeige für ein Element zu </a:t>
            </a:r>
            <a:r>
              <a:rPr lang="de-DE" dirty="0" smtClean="0">
                <a:solidFill>
                  <a:srgbClr val="000000"/>
                </a:solidFill>
              </a:rPr>
              <a:t>ändern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dirty="0" smtClean="0">
              <a:solidFill>
                <a:srgbClr val="000000"/>
              </a:solidFill>
            </a:endParaRPr>
          </a:p>
          <a:p>
            <a:pPr marL="342900" indent="-336550" algn="l">
              <a:spcBef>
                <a:spcPts val="350"/>
              </a:spcBef>
              <a:buClrTx/>
              <a:buFontTx/>
              <a:buNone/>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b="1" u="sng" dirty="0">
                <a:solidFill>
                  <a:srgbClr val="000000"/>
                </a:solidFill>
              </a:rPr>
              <a:t>Einfach zu </a:t>
            </a:r>
            <a:r>
              <a:rPr lang="de-DE" b="1" u="sng" dirty="0" smtClean="0">
                <a:solidFill>
                  <a:srgbClr val="000000"/>
                </a:solidFill>
              </a:rPr>
              <a:t>überwachen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Sitzungsverwaltung</a:t>
            </a:r>
            <a:r>
              <a:rPr lang="de-DE" dirty="0">
                <a:solidFill>
                  <a:srgbClr val="000000"/>
                </a:solidFill>
              </a:rPr>
              <a:t>: Liste der offenen Sitzungen, Möglichkeit, eine Sitzung oder alle Sitzungen zu schließen.</a:t>
            </a:r>
            <a:endParaRPr lang="de-DE" dirty="0" smtClean="0">
              <a:solidFill>
                <a:srgbClr val="000000"/>
              </a:solidFill>
            </a:endParaRP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r>
              <a:rPr lang="de-DE" dirty="0" smtClean="0">
                <a:solidFill>
                  <a:srgbClr val="000000"/>
                </a:solidFill>
              </a:rPr>
              <a:t>Öffnen / Schließen der Anwendung für Wartungsarbeiten.</a:t>
            </a:r>
          </a:p>
          <a:p>
            <a:pPr marL="342900" indent="-336550" algn="l">
              <a:spcBef>
                <a:spcPts val="350"/>
              </a:spcBef>
              <a:buFont typeface="Verdana" charset="0"/>
              <a:buChar char="•"/>
              <a:tabLst>
                <a:tab pos="342900" algn="l"/>
                <a:tab pos="800100" algn="l"/>
                <a:tab pos="1257300" algn="l"/>
                <a:tab pos="1714500" algn="l"/>
                <a:tab pos="2171700" algn="l"/>
                <a:tab pos="2628900" algn="l"/>
                <a:tab pos="3086100" algn="l"/>
                <a:tab pos="3543300" algn="l"/>
                <a:tab pos="4000500" algn="l"/>
                <a:tab pos="4457700" algn="l"/>
                <a:tab pos="4914900" algn="l"/>
                <a:tab pos="5372100" algn="l"/>
                <a:tab pos="5829300" algn="l"/>
                <a:tab pos="6286500" algn="l"/>
                <a:tab pos="6743700" algn="l"/>
                <a:tab pos="7200900" algn="l"/>
                <a:tab pos="7658100" algn="l"/>
                <a:tab pos="8115300" algn="l"/>
                <a:tab pos="8572500" algn="l"/>
                <a:tab pos="9029700" algn="l"/>
                <a:tab pos="9486900" algn="l"/>
              </a:tabLst>
            </a:pPr>
            <a:endParaRPr lang="de-DE" dirty="0">
              <a:solidFill>
                <a:srgbClr val="000000"/>
              </a:solidFill>
            </a:endParaRPr>
          </a:p>
        </p:txBody>
      </p:sp>
    </p:spTree>
    <p:extLst>
      <p:ext uri="{BB962C8B-B14F-4D97-AF65-F5344CB8AC3E}">
        <p14:creationId xmlns:p14="http://schemas.microsoft.com/office/powerpoint/2010/main" val="6464236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Auftrag (2/2)</a:t>
            </a:r>
            <a:endParaRPr lang="de-DE" sz="1800" b="1">
              <a:solidFill>
                <a:srgbClr val="000000"/>
              </a:solidFill>
            </a:endParaRPr>
          </a:p>
        </p:txBody>
      </p:sp>
      <p:graphicFrame>
        <p:nvGraphicFramePr>
          <p:cNvPr id="88217" name="Group 153"/>
          <p:cNvGraphicFramePr>
            <a:graphicFrameLocks noGrp="1"/>
          </p:cNvGraphicFramePr>
          <p:nvPr>
            <p:extLst>
              <p:ext uri="{D42A27DB-BD31-4B8C-83A1-F6EECF244321}">
                <p14:modId xmlns:p14="http://schemas.microsoft.com/office/powerpoint/2010/main" val="1034954279"/>
              </p:ext>
            </p:extLst>
          </p:nvPr>
        </p:nvGraphicFramePr>
        <p:xfrm>
          <a:off x="4648002" y="2762865"/>
          <a:ext cx="4482485" cy="3112355"/>
        </p:xfrm>
        <a:graphic>
          <a:graphicData uri="http://schemas.openxmlformats.org/drawingml/2006/table">
            <a:tbl>
              <a:tblPr/>
              <a:tblGrid>
                <a:gridCol w="883085"/>
                <a:gridCol w="3599400"/>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Zugehörige Aktivität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Aktivität, die die Ausführung des Auftrags repräsentiert.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des Auftrags. Kann mit einem Workflow verknüpft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Verantwortlich</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Ressource, die für den Auftrag verantwortlich ist.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Handhabung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gibt an, dass der Auftrag angenommen wird.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gibt an, dass der Auftrag abgeschlossen ist (Ausführung verarbeitet).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gibt an, dass der Auftrag abgeschlossen ist und der Auftrag archiviert wird. Die Bestellung erscheint nicht mehr in den Listen, es sei denn, die Option „zeige abgeschlossene" ist aktiviert.</a:t>
                      </a: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Arbeitstag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Arbeitstage entsprechend der Bestellung.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0334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Tagessatz</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Tagessatzkosten. Stellt die Kosten für einen Arbeitstag dar.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Betrag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Betrag der Bestellung. Menge = Arbeitstage * Tagessatz (PPD)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Aktivitätsart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Typ des Leistungsobjekts des Angebots. Hinweis: Die Aktivität sollte erst nach der Genehmigung angelegt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Kommentar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Kommentar zur Behandlung der Bestellung.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5997" marB="35997"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8216" name="Group 152"/>
          <p:cNvGraphicFramePr>
            <a:graphicFrameLocks noGrp="1"/>
          </p:cNvGraphicFramePr>
          <p:nvPr>
            <p:extLst>
              <p:ext uri="{D42A27DB-BD31-4B8C-83A1-F6EECF244321}">
                <p14:modId xmlns:p14="http://schemas.microsoft.com/office/powerpoint/2010/main" val="1705920515"/>
              </p:ext>
            </p:extLst>
          </p:nvPr>
        </p:nvGraphicFramePr>
        <p:xfrm>
          <a:off x="4648002" y="6020903"/>
          <a:ext cx="4495998" cy="825499"/>
        </p:xfrm>
        <a:graphic>
          <a:graphicData uri="http://schemas.openxmlformats.org/drawingml/2006/table">
            <a:tbl>
              <a:tblPr/>
              <a:tblGrid>
                <a:gridCol w="1203590"/>
                <a:gridCol w="3292408"/>
              </a:tblGrid>
              <a:tr h="19696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Feld</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16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602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8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93296" name="Picture 10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350" y="741233"/>
            <a:ext cx="4387850" cy="24479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3297" name="Picture 10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3275" y="737280"/>
            <a:ext cx="4397375" cy="20066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88214" name="Group 150"/>
          <p:cNvGraphicFramePr>
            <a:graphicFrameLocks noGrp="1"/>
          </p:cNvGraphicFramePr>
          <p:nvPr>
            <p:extLst>
              <p:ext uri="{D42A27DB-BD31-4B8C-83A1-F6EECF244321}">
                <p14:modId xmlns:p14="http://schemas.microsoft.com/office/powerpoint/2010/main" val="810764107"/>
              </p:ext>
            </p:extLst>
          </p:nvPr>
        </p:nvGraphicFramePr>
        <p:xfrm>
          <a:off x="0" y="3190680"/>
          <a:ext cx="4580445" cy="3664951"/>
        </p:xfrm>
        <a:graphic>
          <a:graphicData uri="http://schemas.openxmlformats.org/drawingml/2006/table">
            <a:tbl>
              <a:tblPr/>
              <a:tblGrid>
                <a:gridCol w="998566"/>
                <a:gridCol w="3581879"/>
              </a:tblGrid>
              <a:tr h="19682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pitchFamily="34" charset="0"/>
                          <a:cs typeface="Arial" charset="0"/>
                        </a:rPr>
                        <a:t>Beschreibung</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2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Eindeutige Id für die Bestellung. Die Referenz wird nach der ID angezeigt. </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Das vom Auftrag betroffene Projekt.</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Art der Bestellung. </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Kurze Beschreibung des Auftrags. Obligatorisch.</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3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Kunde</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Vom Angebot betroffener Kunde</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3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Kontakt</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Ansprechpartner in der Kundenorganisation, an den Sie das Angebot geschickt haben</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7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Externe Referenz</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Externe Referenz des Auftrags (wie erhalten). Obligatorisch.</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7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eingereicht Datum</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Datum, an dem die Bestellung abgeschickt wurde, entsprechend dem Genehmigungsdatum des Kunden</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3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Aussteller</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Benutzer, der den Auftrag erfasst hat</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Ursprung</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Element, das der Ursprung des Auftrags ist.</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222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Vollständige Beschreibung der Bestellung. Die Beschreibung kann viele Zeilen haben. Das Feld wird automatisch erweitert.</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2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Anfangsdatum</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Anfangsdatum der Ausführung des Auftrags.</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43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Endtermin</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a:solidFill>
                            <a:srgbClr val="000000"/>
                          </a:solidFill>
                          <a:effectLst/>
                          <a:latin typeface="Verdana"/>
                        </a:rPr>
                        <a:t>Anfangs- und validiertes Enddatum der Auftragsausführung</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779">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zusätzliche Information</a:t>
                      </a:r>
                    </a:p>
                  </a:txBody>
                  <a:tcPr marL="72000" marR="72000" marT="36040" marB="3604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ctr"/>
                      <a:r>
                        <a:rPr lang="de-DE" sz="800" b="0" i="0" u="none" strike="noStrike" dirty="0">
                          <a:solidFill>
                            <a:srgbClr val="000000"/>
                          </a:solidFill>
                          <a:effectLst/>
                          <a:latin typeface="Verdana"/>
                        </a:rPr>
                        <a:t>Alle weiteren Informationen zur Bestellung.</a:t>
                      </a:r>
                    </a:p>
                  </a:txBody>
                  <a:tcPr marL="72000" marR="12700" marT="612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6795552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2" name="Rectangle 6"/>
          <p:cNvSpPr>
            <a:spLocks noChangeArrowheads="1"/>
          </p:cNvSpPr>
          <p:nvPr/>
        </p:nvSpPr>
        <p:spPr bwMode="auto">
          <a:xfrm>
            <a:off x="250825" y="998538"/>
            <a:ext cx="8756650" cy="12025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Eine Einzelausgabe </a:t>
            </a:r>
            <a:r>
              <a:rPr lang="de-DE" sz="1200" dirty="0" smtClean="0">
                <a:solidFill>
                  <a:srgbClr val="000000"/>
                </a:solidFill>
              </a:rPr>
              <a:t>speichert </a:t>
            </a:r>
            <a:r>
              <a:rPr lang="de-DE" sz="1200" dirty="0">
                <a:solidFill>
                  <a:srgbClr val="000000"/>
                </a:solidFill>
              </a:rPr>
              <a:t>Informationen über individuelle Kosten, wie z.B. Reisekosten oder andere</a:t>
            </a:r>
            <a:r>
              <a:rPr lang="de-DE" sz="1200" dirty="0" smtClean="0">
                <a:solidFill>
                  <a:srgbClr val="000000"/>
                </a:solidFill>
              </a:rPr>
              <a:t>. </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Einzelne </a:t>
            </a:r>
            <a:r>
              <a:rPr lang="de-DE" sz="1200" dirty="0">
                <a:solidFill>
                  <a:srgbClr val="000000"/>
                </a:solidFill>
              </a:rPr>
              <a:t>Ausgaben enthalten </a:t>
            </a:r>
            <a:r>
              <a:rPr lang="de-DE" sz="1200" dirty="0" smtClean="0">
                <a:solidFill>
                  <a:srgbClr val="000000"/>
                </a:solidFill>
              </a:rPr>
              <a:t>detaillierte Auflistungen </a:t>
            </a:r>
            <a:r>
              <a:rPr lang="de-DE" sz="1200" dirty="0">
                <a:solidFill>
                  <a:srgbClr val="000000"/>
                </a:solidFill>
              </a:rPr>
              <a:t>aller Ausgaben</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Dies kann z.B. verwendet werden, um alle Ausgaben eines Monats zu detaillieren, so dass jeder Benutzer nur eine einzelne Ausgabe pro Monat (pro Projekt) öffnet, oder um alle Bestandteile einer Reisekostenabrechnung zu verdeutlichen. </a:t>
            </a:r>
          </a:p>
        </p:txBody>
      </p:sp>
      <p:sp>
        <p:nvSpPr>
          <p:cNvPr id="6" name="Text Box 2"/>
          <p:cNvSpPr txBox="1">
            <a:spLocks noChangeArrowheads="1"/>
          </p:cNvSpPr>
          <p:nvPr/>
        </p:nvSpPr>
        <p:spPr bwMode="auto">
          <a:xfrm>
            <a:off x="2268537" y="123825"/>
            <a:ext cx="4771026"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en-US" sz="1800" b="1" dirty="0" err="1">
                <a:solidFill>
                  <a:srgbClr val="000000"/>
                </a:solidFill>
              </a:rPr>
              <a:t>Individueller</a:t>
            </a:r>
            <a:r>
              <a:rPr lang="en-US" sz="1800" b="1" dirty="0">
                <a:solidFill>
                  <a:srgbClr val="000000"/>
                </a:solidFill>
              </a:rPr>
              <a:t> </a:t>
            </a:r>
            <a:r>
              <a:rPr lang="en-US" sz="1800" b="1" dirty="0" err="1" smtClean="0">
                <a:solidFill>
                  <a:srgbClr val="000000"/>
                </a:solidFill>
              </a:rPr>
              <a:t>Kostenaufwand</a:t>
            </a:r>
            <a:r>
              <a:rPr lang="en-US" sz="1800" b="1" dirty="0" smtClean="0">
                <a:solidFill>
                  <a:srgbClr val="000000"/>
                </a:solidFill>
              </a:rPr>
              <a:t> (1/</a:t>
            </a:r>
            <a:r>
              <a:rPr lang="en-US" sz="1800" b="1" dirty="0">
                <a:solidFill>
                  <a:srgbClr val="000000"/>
                </a:solidFill>
              </a:rPr>
              <a:t>3)</a:t>
            </a:r>
          </a:p>
        </p:txBody>
      </p:sp>
    </p:spTree>
    <p:extLst>
      <p:ext uri="{BB962C8B-B14F-4D97-AF65-F5344CB8AC3E}">
        <p14:creationId xmlns:p14="http://schemas.microsoft.com/office/powerpoint/2010/main" val="225436198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2268537" y="123825"/>
            <a:ext cx="4771026"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Individueller Kostenaufwand (2/3)</a:t>
            </a:r>
            <a:endParaRPr lang="de-DE" sz="1800" b="1">
              <a:solidFill>
                <a:srgbClr val="000000"/>
              </a:solidFill>
            </a:endParaRPr>
          </a:p>
        </p:txBody>
      </p:sp>
      <p:graphicFrame>
        <p:nvGraphicFramePr>
          <p:cNvPr id="175235" name="Group 131"/>
          <p:cNvGraphicFramePr>
            <a:graphicFrameLocks noGrp="1"/>
          </p:cNvGraphicFramePr>
          <p:nvPr>
            <p:extLst>
              <p:ext uri="{D42A27DB-BD31-4B8C-83A1-F6EECF244321}">
                <p14:modId xmlns:p14="http://schemas.microsoft.com/office/powerpoint/2010/main" val="800863248"/>
              </p:ext>
            </p:extLst>
          </p:nvPr>
        </p:nvGraphicFramePr>
        <p:xfrm>
          <a:off x="4648200" y="2371725"/>
          <a:ext cx="4495800" cy="2917825"/>
        </p:xfrm>
        <a:graphic>
          <a:graphicData uri="http://schemas.openxmlformats.org/drawingml/2006/table">
            <a:tbl>
              <a:tblPr/>
              <a:tblGrid>
                <a:gridCol w="956657"/>
                <a:gridCol w="3539143"/>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6842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de-DE" sz="800" b="0" i="0" u="none" strike="noStrike" noProof="0">
                          <a:solidFill>
                            <a:srgbClr val="000000"/>
                          </a:solidFill>
                          <a:effectLst/>
                          <a:latin typeface="Verdana"/>
                        </a:rPr>
                        <a:t>Ist-Status des Aufwands. Kann mit einem Workflow verknüpft werden</a:t>
                      </a:r>
                      <a:r>
                        <a:rPr lang="de-DE" sz="800" b="0" i="0" u="none" strike="noStrike" noProof="0" smtClean="0">
                          <a:solidFill>
                            <a:srgbClr val="000000"/>
                          </a:solidFill>
                          <a:effectLst/>
                          <a:latin typeface="Verdana"/>
                        </a:rPr>
                        <a:t>. Eine Änderung des Status kann mehrere Auswirkungen haben:</a:t>
                      </a:r>
                    </a:p>
                    <a:p>
                      <a:pPr marL="171450" marR="0" indent="-171450" algn="l" defTabSz="914400" rtl="0" eaLnBrk="1" fontAlgn="b" latinLnBrk="0" hangingPunct="1">
                        <a:lnSpc>
                          <a:spcPct val="100000"/>
                        </a:lnSpc>
                        <a:spcBef>
                          <a:spcPts val="0"/>
                        </a:spcBef>
                        <a:spcAft>
                          <a:spcPts val="0"/>
                        </a:spcAft>
                        <a:buClrTx/>
                        <a:buSzTx/>
                        <a:buFont typeface="Arial"/>
                        <a:buChar char="•"/>
                        <a:tabLst/>
                        <a:defRPr/>
                      </a:pPr>
                      <a:r>
                        <a:rPr lang="de-DE" sz="800" b="0" i="0" u="none" strike="noStrike" noProof="0" smtClean="0">
                          <a:solidFill>
                            <a:srgbClr val="000000"/>
                          </a:solidFill>
                          <a:effectLst/>
                          <a:latin typeface="Verdana"/>
                        </a:rPr>
                        <a:t>automatisch "Geschlossen" aktualisieren</a:t>
                      </a:r>
                    </a:p>
                    <a:p>
                      <a:pPr marL="171450" marR="0" indent="-171450" algn="l" defTabSz="914400" rtl="0" eaLnBrk="1" fontAlgn="b" latinLnBrk="0" hangingPunct="1">
                        <a:lnSpc>
                          <a:spcPct val="100000"/>
                        </a:lnSpc>
                        <a:spcBef>
                          <a:spcPts val="0"/>
                        </a:spcBef>
                        <a:spcAft>
                          <a:spcPts val="0"/>
                        </a:spcAft>
                        <a:buClrTx/>
                        <a:buSzTx/>
                        <a:buFont typeface="Arial"/>
                        <a:buChar char="•"/>
                        <a:tabLst/>
                        <a:defRPr/>
                      </a:pPr>
                      <a:r>
                        <a:rPr lang="de-DE" sz="800" b="0" i="0" u="none" strike="noStrike" noProof="0" smtClean="0">
                          <a:solidFill>
                            <a:srgbClr val="000000"/>
                          </a:solidFill>
                          <a:effectLst/>
                          <a:latin typeface="Verdana"/>
                        </a:rPr>
                        <a:t>einige Felder können obligatorisch werden (siehe verwandtes Thema)</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Geplanter Termin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de-DE" sz="800" b="0" i="0" u="none" strike="noStrike" noProof="0" dirty="0" smtClean="0">
                          <a:solidFill>
                            <a:srgbClr val="000000"/>
                          </a:solidFill>
                          <a:effectLst/>
                          <a:latin typeface="Verdana"/>
                        </a:rPr>
                        <a:t>Geplantes Datum des Spesenaufwands. Wenn der Plantermin gesetzt ist, muss auch der Planbetrag gesetzt werden.</a:t>
                      </a: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1122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Geplanter Kosten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noProof="0" dirty="0" smtClean="0">
                          <a:solidFill>
                            <a:srgbClr val="000000"/>
                          </a:solidFill>
                          <a:effectLst/>
                          <a:latin typeface="Verdana"/>
                        </a:rPr>
                        <a:t>Geplanter Kostenaufwand. Dies hilft, einen Überblick über die Gesamtkosten des Projekts zu haben, noch bevor der Aufwand realisiert wird.</a:t>
                      </a:r>
                      <a:r>
                        <a:rPr lang="de-DE" sz="800" b="0" i="0" u="none" strike="noStrike" baseline="0" noProof="0" dirty="0" smtClean="0">
                          <a:solidFill>
                            <a:srgbClr val="000000"/>
                          </a:solidFill>
                          <a:effectLst/>
                          <a:latin typeface="Verdana"/>
                        </a:rPr>
                        <a:t> </a:t>
                      </a:r>
                      <a:r>
                        <a:rPr lang="de-DE" sz="800" b="0" i="0" u="none" strike="noStrike" noProof="0" dirty="0" smtClean="0">
                          <a:solidFill>
                            <a:srgbClr val="000000"/>
                          </a:solidFill>
                          <a:effectLst/>
                          <a:latin typeface="Verdana"/>
                        </a:rPr>
                        <a:t>Wenn der Planbetrag gesetzt ist, muss auch der Plantermin gesetzt werden.</a:t>
                      </a:r>
                      <a:endParaRPr lang="de-DE" sz="800" b="0" i="0" u="none" strike="noStrike" noProof="0" dirty="0">
                        <a:solidFill>
                          <a:srgbClr val="000000"/>
                        </a:solidFill>
                        <a:effectLst/>
                        <a:latin typeface="Verdana"/>
                      </a:endParaRP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45811">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Echtes 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noProof="0" dirty="0" smtClean="0">
                          <a:solidFill>
                            <a:srgbClr val="000000"/>
                          </a:solidFill>
                          <a:effectLst/>
                          <a:latin typeface="Verdana"/>
                        </a:rPr>
                        <a:t>Reales Datum des Kostenaufwands. Wenn das reale Datum gesetzt ist, muss auch der reale Betrag gesetzt werden.</a:t>
                      </a:r>
                      <a:endParaRPr lang="de-DE" sz="800" b="0" i="0" u="none" strike="noStrike" noProof="0" dirty="0">
                        <a:solidFill>
                          <a:srgbClr val="000000"/>
                        </a:solidFill>
                        <a:effectLst/>
                        <a:latin typeface="Verdana"/>
                      </a:endParaRP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Reale Kosten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noProof="0" dirty="0" smtClean="0">
                          <a:solidFill>
                            <a:srgbClr val="000000"/>
                          </a:solidFill>
                          <a:effectLst/>
                          <a:latin typeface="Verdana"/>
                        </a:rPr>
                        <a:t>Realer Betrag der Kosten. Wenn Detailzeilen eingegeben werden, wird der reale Betrag automatisch als Summe der Detailbeträge berechnet und anschließend gesperrt.</a:t>
                      </a:r>
                      <a:endParaRPr lang="de-DE" sz="800" b="0" i="0" u="none" strike="noStrike" noProof="0" dirty="0">
                        <a:solidFill>
                          <a:srgbClr val="000000"/>
                        </a:solidFill>
                        <a:effectLst/>
                        <a:latin typeface="Verdana"/>
                      </a:endParaRP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33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04" marB="36004"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noProof="0" dirty="0" smtClean="0">
                          <a:solidFill>
                            <a:srgbClr val="000000"/>
                          </a:solidFill>
                          <a:effectLst/>
                          <a:latin typeface="Verdana"/>
                        </a:rPr>
                        <a:t>Kennzeichen, das angibt, dass der Aufwand archiviert wird. Ausgaben erscheinen nicht mehr in den Listen, es sei denn, "zeige geschlossene" ist angekreuzt.</a:t>
                      </a:r>
                      <a:endParaRPr lang="de-DE" sz="800" b="0" i="0" u="none" strike="noStrike" noProof="0" dirty="0">
                        <a:solidFill>
                          <a:srgbClr val="000000"/>
                        </a:solidFill>
                        <a:effectLst/>
                        <a:latin typeface="Verdana"/>
                      </a:endParaRPr>
                    </a:p>
                  </a:txBody>
                  <a:tcPr marL="72000" marR="12700" marT="1270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75223" name="Group 119"/>
          <p:cNvGraphicFramePr>
            <a:graphicFrameLocks noGrp="1"/>
          </p:cNvGraphicFramePr>
          <p:nvPr>
            <p:extLst>
              <p:ext uri="{D42A27DB-BD31-4B8C-83A1-F6EECF244321}">
                <p14:modId xmlns:p14="http://schemas.microsoft.com/office/powerpoint/2010/main" val="3597782938"/>
              </p:ext>
            </p:extLst>
          </p:nvPr>
        </p:nvGraphicFramePr>
        <p:xfrm>
          <a:off x="-1" y="2380473"/>
          <a:ext cx="4580445" cy="1500185"/>
        </p:xfrm>
        <a:graphic>
          <a:graphicData uri="http://schemas.openxmlformats.org/drawingml/2006/table">
            <a:tbl>
              <a:tblPr/>
              <a:tblGrid>
                <a:gridCol w="878257"/>
                <a:gridCol w="3702188"/>
              </a:tblGrid>
              <a:tr h="196548">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39" marB="360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39" marB="360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46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Id</a:t>
                      </a:r>
                    </a:p>
                  </a:txBody>
                  <a:tcPr marL="72000" marR="72000" marT="36039" marB="360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algn="l" fontAlgn="ctr">
                        <a:spcBef>
                          <a:spcPts val="0"/>
                        </a:spcBef>
                      </a:pPr>
                      <a:r>
                        <a:rPr lang="de-DE" sz="800" b="0" i="0" u="none" strike="noStrike" noProof="0">
                          <a:solidFill>
                            <a:srgbClr val="000000"/>
                          </a:solidFill>
                          <a:effectLst/>
                          <a:latin typeface="Verdana"/>
                        </a:rPr>
                        <a:t>Eindeutige Id für die Kosten. Die Referenz wird nach der ID angezeigt. </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54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6039" marB="360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algn="l" fontAlgn="ctr">
                        <a:spcBef>
                          <a:spcPts val="0"/>
                        </a:spcBef>
                      </a:pPr>
                      <a:r>
                        <a:rPr lang="de-DE" sz="800" b="0" i="0" u="none" strike="noStrike" noProof="0">
                          <a:solidFill>
                            <a:srgbClr val="000000"/>
                          </a:solidFill>
                          <a:effectLst/>
                          <a:latin typeface="Verdana"/>
                        </a:rPr>
                        <a:t>Das Projekt, das von den Kosten betroffen ist. Obligatorisch.</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54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Ressource</a:t>
                      </a:r>
                    </a:p>
                  </a:txBody>
                  <a:tcPr marL="72000" marR="72000" marT="36039" marB="360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algn="l" fontAlgn="ctr">
                        <a:spcBef>
                          <a:spcPts val="0"/>
                        </a:spcBef>
                      </a:pPr>
                      <a:r>
                        <a:rPr lang="de-DE" sz="800" b="0" i="0" u="none" strike="noStrike" noProof="0">
                          <a:solidFill>
                            <a:srgbClr val="000000"/>
                          </a:solidFill>
                          <a:effectLst/>
                          <a:latin typeface="Verdana"/>
                        </a:rPr>
                        <a:t>Ressource, die von den Kosten betroffen ist.</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54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p>
                  </a:txBody>
                  <a:tcPr marL="72000" marR="72000" marT="36039" marB="360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algn="l" fontAlgn="ctr">
                        <a:spcBef>
                          <a:spcPts val="0"/>
                        </a:spcBef>
                      </a:pPr>
                      <a:r>
                        <a:rPr lang="de-DE" sz="800" b="0" i="0" u="none" strike="noStrike" noProof="0">
                          <a:solidFill>
                            <a:srgbClr val="000000"/>
                          </a:solidFill>
                          <a:effectLst/>
                          <a:latin typeface="Verdana"/>
                        </a:rPr>
                        <a:t>Art der Ausgabe. </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54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6039" marB="360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algn="l" fontAlgn="ctr">
                        <a:spcBef>
                          <a:spcPts val="0"/>
                        </a:spcBef>
                      </a:pPr>
                      <a:r>
                        <a:rPr lang="de-DE" sz="800" b="0" i="0" u="none" strike="noStrike" noProof="0">
                          <a:solidFill>
                            <a:srgbClr val="000000"/>
                          </a:solidFill>
                          <a:effectLst/>
                          <a:latin typeface="Verdana"/>
                        </a:rPr>
                        <a:t>Kurze Beschreibung des Aufwandes. Obligatorisch.</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978">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39" marB="36039"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algn="l" fontAlgn="ctr">
                        <a:spcBef>
                          <a:spcPts val="0"/>
                        </a:spcBef>
                      </a:pPr>
                      <a:r>
                        <a:rPr lang="de-DE" sz="800" b="0" i="0" u="none" strike="noStrike" noProof="0" dirty="0">
                          <a:solidFill>
                            <a:srgbClr val="000000"/>
                          </a:solidFill>
                          <a:effectLst/>
                          <a:latin typeface="Verdana"/>
                        </a:rPr>
                        <a:t>Vollständige Beschreibung des Aufwandes. Die Beschreibung kann viele Zeilen haben. Das Feld wird automatisch erweitert.</a:t>
                      </a:r>
                    </a:p>
                  </a:txBody>
                  <a:tcPr marL="72000" marR="12700" marT="12700"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5" name="Group 65"/>
          <p:cNvGraphicFramePr>
            <a:graphicFrameLocks noGrp="1"/>
          </p:cNvGraphicFramePr>
          <p:nvPr>
            <p:extLst>
              <p:ext uri="{D42A27DB-BD31-4B8C-83A1-F6EECF244321}">
                <p14:modId xmlns:p14="http://schemas.microsoft.com/office/powerpoint/2010/main" val="140587190"/>
              </p:ext>
            </p:extLst>
          </p:nvPr>
        </p:nvGraphicFramePr>
        <p:xfrm>
          <a:off x="-1" y="4351235"/>
          <a:ext cx="4580445" cy="949326"/>
        </p:xfrm>
        <a:graphic>
          <a:graphicData uri="http://schemas.openxmlformats.org/drawingml/2006/table">
            <a:tbl>
              <a:tblPr/>
              <a:tblGrid>
                <a:gridCol w="1080932"/>
                <a:gridCol w="3499513"/>
              </a:tblGrid>
              <a:tr h="19644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1602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602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8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95307" name="Picture 7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675" y="985838"/>
            <a:ext cx="4260850" cy="109855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5308" name="Picture 8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5188" y="962025"/>
            <a:ext cx="4289425" cy="12033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6391054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9248" name="Group 48"/>
          <p:cNvGraphicFramePr>
            <a:graphicFrameLocks noGrp="1"/>
          </p:cNvGraphicFramePr>
          <p:nvPr>
            <p:extLst>
              <p:ext uri="{D42A27DB-BD31-4B8C-83A1-F6EECF244321}">
                <p14:modId xmlns:p14="http://schemas.microsoft.com/office/powerpoint/2010/main" val="484742483"/>
              </p:ext>
            </p:extLst>
          </p:nvPr>
        </p:nvGraphicFramePr>
        <p:xfrm>
          <a:off x="4595813" y="3462371"/>
          <a:ext cx="4394200" cy="1450675"/>
        </p:xfrm>
        <a:graphic>
          <a:graphicData uri="http://schemas.openxmlformats.org/drawingml/2006/table">
            <a:tbl>
              <a:tblPr/>
              <a:tblGrid>
                <a:gridCol w="646702"/>
                <a:gridCol w="3747498"/>
              </a:tblGrid>
              <a:tr h="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Name des Details</a:t>
                      </a:r>
                    </a:p>
                  </a:txBody>
                  <a:tcPr marL="72000" marR="36000" marT="46800" marB="4680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57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Datum des Details. Dies ermöglicht die Eingabe von mehreren Positionen über mehrere Tage für den gleichen Aufwand, z.B. einen Aufwand pro Reise oder pro Monat.</a:t>
                      </a:r>
                    </a:p>
                  </a:txBody>
                  <a:tcPr marL="72000" marR="36000" marT="46800" marB="4680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6582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Verdana"/>
                        </a:rPr>
                        <a:t>Art der Aufwandsdetails. Je nach Typ werden neue Felder angezeigt, um die Berechnung des Betrags zu erleichtern.</a:t>
                      </a:r>
                    </a:p>
                  </a:txBody>
                  <a:tcPr marL="72000" marR="36000" marT="46800" marB="4680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4697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Summe</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36000" marT="46800" marB="4680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a:solidFill>
                            <a:srgbClr val="000000"/>
                          </a:solidFill>
                          <a:effectLst/>
                          <a:latin typeface="Verdana"/>
                        </a:rPr>
                        <a:t>Betrag des Details. Automatische Berechnung aus Feldern je nach Typ.</a:t>
                      </a:r>
                    </a:p>
                  </a:txBody>
                  <a:tcPr marL="72000" marR="36000" marT="46800" marB="4680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96280" name="Text Box 25"/>
          <p:cNvSpPr txBox="1">
            <a:spLocks noChangeArrowheads="1"/>
          </p:cNvSpPr>
          <p:nvPr/>
        </p:nvSpPr>
        <p:spPr bwMode="auto">
          <a:xfrm>
            <a:off x="196850" y="1954213"/>
            <a:ext cx="4271963" cy="3049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smtClean="0">
                <a:solidFill>
                  <a:srgbClr val="000000"/>
                </a:solidFill>
              </a:rPr>
              <a:t>Details der einzelnen Ausgaben können zeilenweise eingegeben werden:</a:t>
            </a:r>
          </a:p>
          <a:p>
            <a:pPr algn="l" eaLnBrk="1" hangingPunct="1">
              <a:buClrTx/>
              <a:buFontTx/>
              <a:buNone/>
            </a:pPr>
            <a:r>
              <a:rPr lang="de-DE" sz="1200" dirty="0" smtClean="0">
                <a:solidFill>
                  <a:srgbClr val="000000"/>
                </a:solidFill>
              </a:rPr>
              <a:t> </a:t>
            </a:r>
          </a:p>
          <a:p>
            <a:pPr algn="l" eaLnBrk="1" hangingPunct="1">
              <a:buClrTx/>
              <a:buFontTx/>
              <a:buNone/>
            </a:pPr>
            <a:r>
              <a:rPr lang="de-DE" sz="1200" dirty="0" smtClean="0">
                <a:solidFill>
                  <a:srgbClr val="000000"/>
                </a:solidFill>
              </a:rPr>
              <a:t>Klicken Sie auf    den entsprechenden Abschnitt, um eine Detailzeile hinzuzufügen.</a:t>
            </a:r>
          </a:p>
          <a:p>
            <a:pPr algn="l" eaLnBrk="1" hangingPunct="1">
              <a:buClrTx/>
              <a:buFontTx/>
              <a:buNone/>
            </a:pPr>
            <a:r>
              <a:rPr lang="de-DE" sz="1200" dirty="0" smtClean="0">
                <a:solidFill>
                  <a:srgbClr val="000000"/>
                </a:solidFill>
              </a:rPr>
              <a:t>Es erscheint das Popup “Aufwandsdetail". </a:t>
            </a: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Klicken Sie auf,     um eine vorhandene Detailzeile zu ändern.</a:t>
            </a: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Klicken Sie auf,     um den entsprechenden Link zu löschen.</a:t>
            </a:r>
          </a:p>
          <a:p>
            <a:pPr algn="l" eaLnBrk="1" hangingPunct="1">
              <a:buClrTx/>
              <a:buFontTx/>
              <a:buNone/>
            </a:pPr>
            <a:endParaRPr lang="de-DE" sz="1200" dirty="0" smtClean="0">
              <a:solidFill>
                <a:srgbClr val="000000"/>
              </a:solidFill>
            </a:endParaRPr>
          </a:p>
          <a:p>
            <a:pPr algn="l" eaLnBrk="1" hangingPunct="1">
              <a:buClrTx/>
              <a:buFontTx/>
              <a:buNone/>
            </a:pPr>
            <a:r>
              <a:rPr lang="de-DE" sz="1200" dirty="0" smtClean="0">
                <a:solidFill>
                  <a:srgbClr val="000000"/>
                </a:solidFill>
              </a:rPr>
              <a:t>Wenn eine Zeile eingegeben wird, wird der tatsächliche Betrag des Aufwands automatisch in die Summe der Zeilen fortgeschrieben.</a:t>
            </a:r>
            <a:endParaRPr lang="de-DE" sz="1200" dirty="0">
              <a:solidFill>
                <a:srgbClr val="000000"/>
              </a:solidFill>
            </a:endParaRPr>
          </a:p>
        </p:txBody>
      </p:sp>
      <p:pic>
        <p:nvPicPr>
          <p:cNvPr id="96281" name="Picture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6086" y="2586038"/>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96282" name="Picture 2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18417" y="3858630"/>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96284" name="Picture 3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59300" y="1954213"/>
            <a:ext cx="4468813" cy="133191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6285" name="Picture 3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07304" y="3307540"/>
            <a:ext cx="17145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6287" name="Picture 3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3213" y="962025"/>
            <a:ext cx="8572500" cy="7921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3" name="Text Box 2"/>
          <p:cNvSpPr txBox="1">
            <a:spLocks noChangeArrowheads="1"/>
          </p:cNvSpPr>
          <p:nvPr/>
        </p:nvSpPr>
        <p:spPr bwMode="auto">
          <a:xfrm>
            <a:off x="2268537" y="123825"/>
            <a:ext cx="4771026"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Individueller Kostenaufwand (3/3)</a:t>
            </a:r>
            <a:endParaRPr lang="de-DE" sz="1800" b="1">
              <a:solidFill>
                <a:srgbClr val="000000"/>
              </a:solidFill>
            </a:endParaRPr>
          </a:p>
        </p:txBody>
      </p:sp>
    </p:spTree>
    <p:extLst>
      <p:ext uri="{BB962C8B-B14F-4D97-AF65-F5344CB8AC3E}">
        <p14:creationId xmlns:p14="http://schemas.microsoft.com/office/powerpoint/2010/main" val="35265131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Projektkosten (1/2)</a:t>
            </a:r>
            <a:endParaRPr lang="de-DE" sz="1800" b="1">
              <a:solidFill>
                <a:srgbClr val="000000"/>
              </a:solidFill>
            </a:endParaRPr>
          </a:p>
        </p:txBody>
      </p:sp>
      <p:sp>
        <p:nvSpPr>
          <p:cNvPr id="97284" name="Rectangle 6"/>
          <p:cNvSpPr>
            <a:spLocks noChangeArrowheads="1"/>
          </p:cNvSpPr>
          <p:nvPr/>
        </p:nvSpPr>
        <p:spPr bwMode="auto">
          <a:xfrm>
            <a:off x="250825" y="998538"/>
            <a:ext cx="8756650" cy="1387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 Projektspesenkonto speichert Informationen über Projektkosten, die keine Ressourcenkosten sind</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Dies kann für alle Arten von Projektkosten verwendet werden: </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Maschinen (Miete oder Kauf)</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Software</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Büro</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Alle Logistik Artikel</a:t>
            </a:r>
          </a:p>
        </p:txBody>
      </p:sp>
    </p:spTree>
    <p:extLst>
      <p:ext uri="{BB962C8B-B14F-4D97-AF65-F5344CB8AC3E}">
        <p14:creationId xmlns:p14="http://schemas.microsoft.com/office/powerpoint/2010/main" val="32208204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Projektkosten (2/2)</a:t>
            </a:r>
            <a:endParaRPr lang="de-DE" sz="1800" b="1">
              <a:solidFill>
                <a:srgbClr val="000000"/>
              </a:solidFill>
            </a:endParaRPr>
          </a:p>
        </p:txBody>
      </p:sp>
      <p:graphicFrame>
        <p:nvGraphicFramePr>
          <p:cNvPr id="16" name="Group 131"/>
          <p:cNvGraphicFramePr>
            <a:graphicFrameLocks noGrp="1"/>
          </p:cNvGraphicFramePr>
          <p:nvPr>
            <p:extLst>
              <p:ext uri="{D42A27DB-BD31-4B8C-83A1-F6EECF244321}">
                <p14:modId xmlns:p14="http://schemas.microsoft.com/office/powerpoint/2010/main" val="72596336"/>
              </p:ext>
            </p:extLst>
          </p:nvPr>
        </p:nvGraphicFramePr>
        <p:xfrm>
          <a:off x="4648200" y="2128838"/>
          <a:ext cx="4394200" cy="3373814"/>
        </p:xfrm>
        <a:graphic>
          <a:graphicData uri="http://schemas.openxmlformats.org/drawingml/2006/table">
            <a:tbl>
              <a:tblPr/>
              <a:tblGrid>
                <a:gridCol w="851036"/>
                <a:gridCol w="3543164"/>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6842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Ist-Status des Aufwands. Kann mit einem Workflow verknüpft werden.</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Eine Änderung des Status kann mehrere Auswirkungen haben: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 aktualisieren, "Geschlossen",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Einige Felder können obligatorisch werden (siehe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Geplanter Termin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Geplantes Datum des Aufwands. Wenn der Plantermin gesetzt ist, muss auch der Planbetrag gesetzt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4826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Geplante Kosten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Geplanter Betrag des Aufwands. Dies hilft, einen Überblick über die Gesamtkosten des Projekts zu haben, noch bevor der Aufwand realisiert wird. Wenn der Planbetrag gesetzt ist, muss auch der Plantermin gesetzt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Tatsächliches Datum</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Tatsächliches Datum der Ausgabe. Wenn das tatsächliche Datum eingestellt ist, muss auch der tatsächliche Betrag eingestellt werden.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Tatsächliche Kosten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Realer Betrag der Kosten. Wenn Detailzeilen eingegeben werden, wird der reale Betrag automatisch als Summe der Detailbeträge berechnet und anschließend gesperrt.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333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der Aufwand archiviert wird. Ausgaben erscheinen nicht mehr in den Listen, es sei denn, "Zeige geschlossen" ist angekreuzt.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3" marB="36013"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7" name="Group 119"/>
          <p:cNvGraphicFramePr>
            <a:graphicFrameLocks noGrp="1"/>
          </p:cNvGraphicFramePr>
          <p:nvPr>
            <p:extLst>
              <p:ext uri="{D42A27DB-BD31-4B8C-83A1-F6EECF244321}">
                <p14:modId xmlns:p14="http://schemas.microsoft.com/office/powerpoint/2010/main" val="3374465385"/>
              </p:ext>
            </p:extLst>
          </p:nvPr>
        </p:nvGraphicFramePr>
        <p:xfrm>
          <a:off x="123825" y="2125663"/>
          <a:ext cx="4394200" cy="1426243"/>
        </p:xfrm>
        <a:graphic>
          <a:graphicData uri="http://schemas.openxmlformats.org/drawingml/2006/table">
            <a:tbl>
              <a:tblPr/>
              <a:tblGrid>
                <a:gridCol w="863600"/>
                <a:gridCol w="3530600"/>
              </a:tblGrid>
              <a:tr h="196235">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2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Eindeutige ID für die Kosten. Die Referenz wird nach der ID angezeigt.</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Projekt</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Das Projekt, das von den Kosten betroffen ist. Obligatorisch.</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Art der Ausgabe. </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23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Kurze Beschreibung des Aufwandes. Obligatorisch.</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5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Vollständige Beschreibung des Aufwandes. Die Beschreibung kann viele Zeilen haben. Das Feld wird automatisch erweitert.</a:t>
                      </a:r>
                    </a:p>
                  </a:txBody>
                  <a:tcPr marL="72000" marR="72000" marT="35948" marB="3594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8" name="Group 65"/>
          <p:cNvGraphicFramePr>
            <a:graphicFrameLocks noGrp="1"/>
          </p:cNvGraphicFramePr>
          <p:nvPr>
            <p:extLst>
              <p:ext uri="{D42A27DB-BD31-4B8C-83A1-F6EECF244321}">
                <p14:modId xmlns:p14="http://schemas.microsoft.com/office/powerpoint/2010/main" val="3100352198"/>
              </p:ext>
            </p:extLst>
          </p:nvPr>
        </p:nvGraphicFramePr>
        <p:xfrm>
          <a:off x="128588" y="4567395"/>
          <a:ext cx="4394200" cy="949326"/>
        </p:xfrm>
        <a:graphic>
          <a:graphicData uri="http://schemas.openxmlformats.org/drawingml/2006/table">
            <a:tbl>
              <a:tblPr/>
              <a:tblGrid>
                <a:gridCol w="1087459"/>
                <a:gridCol w="3306741"/>
              </a:tblGrid>
              <a:tr h="196442">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1602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Anlagen</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602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844">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20" marB="36020"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98377" name="Picture 7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738" y="879475"/>
            <a:ext cx="4275137" cy="11731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8378" name="Picture 7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9788" y="892175"/>
            <a:ext cx="4313237" cy="10668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8202651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Bedingung (1/2)</a:t>
            </a:r>
            <a:endParaRPr lang="de-DE" sz="1800" b="1">
              <a:solidFill>
                <a:srgbClr val="000000"/>
              </a:solidFill>
            </a:endParaRPr>
          </a:p>
        </p:txBody>
      </p:sp>
      <p:sp>
        <p:nvSpPr>
          <p:cNvPr id="99331" name="Rectangle 6"/>
          <p:cNvSpPr>
            <a:spLocks noChangeArrowheads="1"/>
          </p:cNvSpPr>
          <p:nvPr/>
        </p:nvSpPr>
        <p:spPr bwMode="auto">
          <a:xfrm>
            <a:off x="250825" y="782378"/>
            <a:ext cx="8756650" cy="15718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Eine Bedingung ist ein geplanter Auslöser für die Fakturierung.</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Für die Abrechnung des Projektes "Festpreis" sind die Konditionen verbindlich.</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können beliebig viele Bedingungen definieren, um den Abrechnungskalender zu definieren</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Eine Bedingung hat Auslöser: die Aktivitäten, die zu dieser Bedingung abgerechnet werden sollen.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Sie können Aktivitäten als Auslöser </a:t>
            </a:r>
            <a:r>
              <a:rPr lang="de-DE" sz="1200" dirty="0" smtClean="0">
                <a:solidFill>
                  <a:srgbClr val="000000"/>
                </a:solidFill>
              </a:rPr>
              <a:t>einfügen. Dies </a:t>
            </a:r>
            <a:r>
              <a:rPr lang="de-DE" sz="1200" dirty="0">
                <a:solidFill>
                  <a:srgbClr val="000000"/>
                </a:solidFill>
              </a:rPr>
              <a:t>ist eine Hilfe (als Erinnerung), da die Zusammenfassung der Aktivitäten zu validiertem und geplantem Betrag und Enddatum angezeigt wird. Sie können dann den Laufzeitbetrag und das Datum festlegen, die diesen Daten entsprechen.</a:t>
            </a:r>
          </a:p>
        </p:txBody>
      </p:sp>
      <p:graphicFrame>
        <p:nvGraphicFramePr>
          <p:cNvPr id="85024" name="Group 32"/>
          <p:cNvGraphicFramePr>
            <a:graphicFrameLocks noGrp="1"/>
          </p:cNvGraphicFramePr>
          <p:nvPr>
            <p:extLst>
              <p:ext uri="{D42A27DB-BD31-4B8C-83A1-F6EECF244321}">
                <p14:modId xmlns:p14="http://schemas.microsoft.com/office/powerpoint/2010/main" val="2799530001"/>
              </p:ext>
            </p:extLst>
          </p:nvPr>
        </p:nvGraphicFramePr>
        <p:xfrm>
          <a:off x="280988" y="2969143"/>
          <a:ext cx="3844925" cy="984250"/>
        </p:xfrm>
        <a:graphic>
          <a:graphicData uri="http://schemas.openxmlformats.org/drawingml/2006/table">
            <a:tbl>
              <a:tblPr/>
              <a:tblGrid>
                <a:gridCol w="755650"/>
                <a:gridCol w="3089275"/>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Art</a:t>
                      </a: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Art des Auslösers (Vorgang, Meilenstein oder Projekt)</a:t>
                      </a: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endParaRPr kumimoji="0" lang="de-DE" sz="800" b="0" i="0" u="none" strike="noStrike" cap="none" normalizeH="0" baseline="0" noProof="0" dirty="0" smtClean="0">
                        <a:ln>
                          <a:noFill/>
                        </a:ln>
                        <a:solidFill>
                          <a:srgbClr val="000000"/>
                        </a:solidFill>
                        <a:effectLst/>
                        <a:latin typeface="Verdana" pitchFamily="34" charset="0"/>
                        <a:cs typeface="Arial" charset="0"/>
                      </a:endParaRP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pitchFamily="34" charset="0"/>
                          <a:cs typeface="Arial" charset="0"/>
                        </a:rPr>
                        <a:t>Id</a:t>
                      </a:r>
                      <a:r>
                        <a:rPr kumimoji="0" lang="de-DE" sz="800" b="0" i="0" u="none" strike="noStrike" cap="none" normalizeH="0" baseline="0" noProof="0" dirty="0" smtClean="0">
                          <a:ln>
                            <a:noFill/>
                          </a:ln>
                          <a:solidFill>
                            <a:srgbClr val="000000"/>
                          </a:solidFill>
                          <a:effectLst/>
                          <a:latin typeface="Verdana" pitchFamily="34" charset="0"/>
                          <a:cs typeface="Arial" charset="0"/>
                        </a:rPr>
                        <a:t> des Auslösers</a:t>
                      </a: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Name</a:t>
                      </a: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Der Name des Auslösers</a:t>
                      </a: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Status</a:t>
                      </a: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Aktueller Status des Auslösers</a:t>
                      </a:r>
                    </a:p>
                  </a:txBody>
                  <a:tcPr marL="72011" marR="72011" marT="35942" marB="35942"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99352" name="Text Box 25"/>
          <p:cNvSpPr txBox="1">
            <a:spLocks noChangeArrowheads="1"/>
          </p:cNvSpPr>
          <p:nvPr/>
        </p:nvSpPr>
        <p:spPr bwMode="auto">
          <a:xfrm>
            <a:off x="250825" y="4021688"/>
            <a:ext cx="3962400" cy="28645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l" eaLnBrk="1" hangingPunct="1">
              <a:buClrTx/>
              <a:buFontTx/>
              <a:buNone/>
            </a:pPr>
            <a:r>
              <a:rPr lang="de-DE" sz="1200" dirty="0">
                <a:solidFill>
                  <a:srgbClr val="000000"/>
                </a:solidFill>
              </a:rPr>
              <a:t>Klicken Sie auf </a:t>
            </a:r>
            <a:r>
              <a:rPr lang="de-DE" sz="1200" dirty="0" smtClean="0">
                <a:solidFill>
                  <a:srgbClr val="000000"/>
                </a:solidFill>
              </a:rPr>
              <a:t>   den </a:t>
            </a:r>
            <a:r>
              <a:rPr lang="de-DE" sz="1200" dirty="0">
                <a:solidFill>
                  <a:srgbClr val="000000"/>
                </a:solidFill>
              </a:rPr>
              <a:t>entsprechenden Abschnitt, um einen Auslöser (Vorgang, Meilenstein oder Projekt) hinzuzufügen.</a:t>
            </a:r>
          </a:p>
          <a:p>
            <a:pPr algn="l" eaLnBrk="1" hangingPunct="1">
              <a:buClrTx/>
              <a:buFontTx/>
              <a:buNone/>
            </a:pPr>
            <a:r>
              <a:rPr lang="de-DE" sz="1200" dirty="0">
                <a:solidFill>
                  <a:srgbClr val="000000"/>
                </a:solidFill>
              </a:rPr>
              <a:t>"Das Popup "Vorgänger" wird </a:t>
            </a:r>
            <a:r>
              <a:rPr lang="de-DE" sz="1200" dirty="0" smtClean="0">
                <a:solidFill>
                  <a:srgbClr val="000000"/>
                </a:solidFill>
              </a:rPr>
              <a:t>angezeigt. </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einen vorhandenen Auslöser zu </a:t>
            </a:r>
            <a:r>
              <a:rPr lang="de-DE" sz="1200" dirty="0" smtClean="0">
                <a:solidFill>
                  <a:srgbClr val="000000"/>
                </a:solidFill>
              </a:rPr>
              <a:t>ändern.</a:t>
            </a: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Klicken Sie auf, </a:t>
            </a:r>
            <a:r>
              <a:rPr lang="de-DE" sz="1200" dirty="0" smtClean="0">
                <a:solidFill>
                  <a:srgbClr val="000000"/>
                </a:solidFill>
              </a:rPr>
              <a:t>    um </a:t>
            </a:r>
            <a:r>
              <a:rPr lang="de-DE" sz="1200" dirty="0">
                <a:solidFill>
                  <a:srgbClr val="000000"/>
                </a:solidFill>
              </a:rPr>
              <a:t>den entsprechenden Auslöser zu löschen.</a:t>
            </a:r>
            <a:endParaRPr lang="de-DE" sz="1200" dirty="0" smtClean="0">
              <a:solidFill>
                <a:srgbClr val="000000"/>
              </a:solidFill>
            </a:endParaRPr>
          </a:p>
          <a:p>
            <a:pPr algn="l" eaLnBrk="1" hangingPunct="1">
              <a:buClrTx/>
              <a:buFontTx/>
              <a:buNone/>
            </a:pPr>
            <a:endParaRPr lang="de-DE" sz="1200" dirty="0" smtClean="0">
              <a:solidFill>
                <a:srgbClr val="000000"/>
              </a:solidFill>
            </a:endParaRPr>
          </a:p>
          <a:p>
            <a:pPr algn="l" eaLnBrk="1" hangingPunct="1">
              <a:buClrTx/>
              <a:buFontTx/>
              <a:buNone/>
            </a:pPr>
            <a:r>
              <a:rPr lang="de-DE" sz="1200" dirty="0">
                <a:solidFill>
                  <a:srgbClr val="000000"/>
                </a:solidFill>
              </a:rPr>
              <a:t>Bei der Eingabe eines Auslösers werden die geplanten und validierten Werte (Betrag und Datum) automatisch auf Summe und Maximalbetrag der Auslöser aktualisiert.</a:t>
            </a:r>
          </a:p>
        </p:txBody>
      </p:sp>
      <p:pic>
        <p:nvPicPr>
          <p:cNvPr id="99353" name="Picture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3573" y="4111398"/>
            <a:ext cx="15240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99354" name="Picture 2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72392" y="5573130"/>
            <a:ext cx="171450" cy="13335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99355" name="Picture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61279" y="5008530"/>
            <a:ext cx="171450" cy="1524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935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25938" y="4109000"/>
            <a:ext cx="4524375" cy="23844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9358" name="Picture 3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2900" y="2353970"/>
            <a:ext cx="8588375" cy="5254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573637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Bedingung (2/2)</a:t>
            </a:r>
            <a:endParaRPr lang="de-DE" sz="1800" b="1">
              <a:solidFill>
                <a:srgbClr val="000000"/>
              </a:solidFill>
            </a:endParaRPr>
          </a:p>
        </p:txBody>
      </p:sp>
      <p:graphicFrame>
        <p:nvGraphicFramePr>
          <p:cNvPr id="86089" name="Group 73"/>
          <p:cNvGraphicFramePr>
            <a:graphicFrameLocks noGrp="1"/>
          </p:cNvGraphicFramePr>
          <p:nvPr>
            <p:extLst>
              <p:ext uri="{D42A27DB-BD31-4B8C-83A1-F6EECF244321}">
                <p14:modId xmlns:p14="http://schemas.microsoft.com/office/powerpoint/2010/main" val="88163917"/>
              </p:ext>
            </p:extLst>
          </p:nvPr>
        </p:nvGraphicFramePr>
        <p:xfrm>
          <a:off x="4648200" y="1943100"/>
          <a:ext cx="4394200" cy="2047877"/>
        </p:xfrm>
        <a:graphic>
          <a:graphicData uri="http://schemas.openxmlformats.org/drawingml/2006/table">
            <a:tbl>
              <a:tblPr/>
              <a:tblGrid>
                <a:gridCol w="935038"/>
                <a:gridCol w="3459162"/>
              </a:tblGrid>
              <a:tr h="196846">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4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Realer Betrag</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Definierten Betrag für die Laufzeit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4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Echt Datum</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Definiertes Datum für die Laufzeit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8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Bestätigter Betrag</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Summe der bestätigten Beträge von Aktivitäten, die als Auslöser definiert sind. Schreibgeschützt.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8099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Bestätigtes Datum</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Max. der geprüften Endtermine von Aktivitäten, die als Auslöser definiert sind. Schreibgeschützt.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8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Geplanter Betrag</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Summe der geplanten Beträge von Aktivitäten, die als Auslöser definiert sind. Schreibgeschützt.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8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Geplanter Termin</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Max. der bestätigten Endtermine von Aktivitäten, die als Auslöser definiert sind. Schreibgeschützt.</a:t>
                      </a:r>
                    </a:p>
                  </a:txBody>
                  <a:tcPr marL="72000" marR="72000" marT="36008" marB="3600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86088" name="Group 72"/>
          <p:cNvGraphicFramePr>
            <a:graphicFrameLocks noGrp="1"/>
          </p:cNvGraphicFramePr>
          <p:nvPr>
            <p:extLst>
              <p:ext uri="{D42A27DB-BD31-4B8C-83A1-F6EECF244321}">
                <p14:modId xmlns:p14="http://schemas.microsoft.com/office/powerpoint/2010/main" val="3535845388"/>
              </p:ext>
            </p:extLst>
          </p:nvPr>
        </p:nvGraphicFramePr>
        <p:xfrm>
          <a:off x="87313" y="1939925"/>
          <a:ext cx="4394200" cy="1721336"/>
        </p:xfrm>
        <a:graphic>
          <a:graphicData uri="http://schemas.openxmlformats.org/drawingml/2006/table">
            <a:tbl>
              <a:tblPr/>
              <a:tblGrid>
                <a:gridCol w="863600"/>
                <a:gridCol w="3530600"/>
              </a:tblGrid>
              <a:tr h="13141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dirty="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16" marB="3601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6" marB="3601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3487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6" marB="3601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Eindeutige Id für den Begriff. Die Referenz wird nach der ID angezeigt. </a:t>
                      </a:r>
                    </a:p>
                  </a:txBody>
                  <a:tcPr marL="72000" marR="36000" marT="612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5348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6" marB="3601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Kurze Beschreibung des Aufwandes. Obligatorisch.</a:t>
                      </a:r>
                    </a:p>
                  </a:txBody>
                  <a:tcPr marL="72000" marR="36000" marT="612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53487">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6" marB="3601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a:solidFill>
                            <a:srgbClr val="000000"/>
                          </a:solidFill>
                          <a:effectLst/>
                          <a:latin typeface="+mj-lt"/>
                        </a:rPr>
                        <a:t>Das Projekt, das von der Laufzeit betroffen ist. Obligatorisch.</a:t>
                      </a:r>
                    </a:p>
                  </a:txBody>
                  <a:tcPr marL="72000" marR="36000" marT="612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3950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Rechnung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6" marB="3601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de-DE" sz="800" b="0" i="0" u="none" strike="noStrike" dirty="0">
                          <a:solidFill>
                            <a:srgbClr val="000000"/>
                          </a:solidFill>
                          <a:effectLst/>
                          <a:latin typeface="+mj-lt"/>
                        </a:rPr>
                        <a:t>Rechnungsname, der diesen Begriff verwendet. </a:t>
                      </a:r>
                      <a:r>
                        <a:rPr lang="de-DE" sz="800" b="0" i="0" u="none" strike="noStrike" kern="1200" dirty="0" smtClean="0">
                          <a:solidFill>
                            <a:srgbClr val="000000"/>
                          </a:solidFill>
                          <a:effectLst/>
                          <a:latin typeface="+mn-lt"/>
                          <a:ea typeface="+mn-ea"/>
                          <a:cs typeface="+mn-cs"/>
                        </a:rPr>
                        <a:t>Schreibgeschützt.</a:t>
                      </a:r>
                    </a:p>
                  </a:txBody>
                  <a:tcPr marL="72000" marR="36000" marT="612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14072">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16" marB="3601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algn="l" fontAlgn="b"/>
                      <a:r>
                        <a:rPr lang="de-DE" sz="800" b="0" i="0" u="none" strike="noStrike" dirty="0" smtClean="0">
                          <a:solidFill>
                            <a:srgbClr val="000000"/>
                          </a:solidFill>
                          <a:effectLst/>
                          <a:latin typeface="+mj-lt"/>
                        </a:rPr>
                        <a:t>Kennzeichen, das angibt, dass der Begriff archiviert wird. Der Begriff erscheint nicht mehr in den Listen, es sei denn, “zeige geschlossen" ist angekreuzt.</a:t>
                      </a:r>
                      <a:endParaRPr lang="de-DE" sz="800" b="0" i="0" u="none" strike="noStrike" dirty="0">
                        <a:solidFill>
                          <a:srgbClr val="000000"/>
                        </a:solidFill>
                        <a:effectLst/>
                        <a:latin typeface="+mj-lt"/>
                      </a:endParaRPr>
                    </a:p>
                  </a:txBody>
                  <a:tcPr marL="72000" marR="36000" marT="61200" marB="4680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8" name="Group 65"/>
          <p:cNvGraphicFramePr>
            <a:graphicFrameLocks noGrp="1"/>
          </p:cNvGraphicFramePr>
          <p:nvPr>
            <p:extLst>
              <p:ext uri="{D42A27DB-BD31-4B8C-83A1-F6EECF244321}">
                <p14:modId xmlns:p14="http://schemas.microsoft.com/office/powerpoint/2010/main" val="1130118715"/>
              </p:ext>
            </p:extLst>
          </p:nvPr>
        </p:nvGraphicFramePr>
        <p:xfrm>
          <a:off x="88053" y="3810839"/>
          <a:ext cx="4394200" cy="733425"/>
        </p:xfrm>
        <a:graphic>
          <a:graphicData uri="http://schemas.openxmlformats.org/drawingml/2006/table">
            <a:tbl>
              <a:tblPr/>
              <a:tblGrid>
                <a:gridCol w="1100971"/>
                <a:gridCol w="3293229"/>
              </a:tblGrid>
              <a:tr h="19647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1605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8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00421" name="Picture 7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388" y="860425"/>
            <a:ext cx="4267200" cy="93662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00422" name="Picture 7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0263" y="863600"/>
            <a:ext cx="4297362" cy="8001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9299583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Text Box 1"/>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smtClean="0">
                <a:solidFill>
                  <a:srgbClr val="000000"/>
                </a:solidFill>
              </a:rPr>
              <a:t>Rechnung (1/3)</a:t>
            </a:r>
            <a:endParaRPr lang="de-DE" sz="1800" b="1">
              <a:solidFill>
                <a:srgbClr val="000000"/>
              </a:solidFill>
            </a:endParaRPr>
          </a:p>
        </p:txBody>
      </p:sp>
      <p:sp>
        <p:nvSpPr>
          <p:cNvPr id="101379" name="Rectangle 6"/>
          <p:cNvSpPr>
            <a:spLocks noChangeArrowheads="1"/>
          </p:cNvSpPr>
          <p:nvPr/>
        </p:nvSpPr>
        <p:spPr bwMode="auto">
          <a:xfrm>
            <a:off x="121605" y="890458"/>
            <a:ext cx="8885870" cy="58191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Eine Rechnung ist eine Zahlungsaufforderung für gelieferte Arbeiten</a:t>
            </a:r>
            <a:r>
              <a:rPr lang="de-DE" sz="1200" dirty="0" smtClean="0">
                <a:solidFill>
                  <a:srgbClr val="000000"/>
                </a:solidFill>
              </a:rPr>
              <a:t>.</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Fakturierung hängt von der für die Rechnung definierten </a:t>
            </a:r>
            <a:r>
              <a:rPr lang="de-DE" sz="1200" dirty="0" err="1">
                <a:solidFill>
                  <a:srgbClr val="000000"/>
                </a:solidFill>
              </a:rPr>
              <a:t>Fakturaart</a:t>
            </a:r>
            <a:r>
              <a:rPr lang="de-DE" sz="1200" dirty="0">
                <a:solidFill>
                  <a:srgbClr val="000000"/>
                </a:solidFill>
              </a:rPr>
              <a:t> ab</a:t>
            </a:r>
            <a:r>
              <a:rPr lang="de-DE" sz="1200" dirty="0" smtClean="0">
                <a:solidFill>
                  <a:srgbClr val="000000"/>
                </a:solidFill>
              </a:rPr>
              <a:t>. Jede </a:t>
            </a:r>
            <a:r>
              <a:rPr lang="de-DE" sz="1200" dirty="0">
                <a:solidFill>
                  <a:srgbClr val="000000"/>
                </a:solidFill>
              </a:rPr>
              <a:t>Rechnung ist mit einem Projekt verknüpft, ein Projekt hat eine Projektart die mit einer </a:t>
            </a:r>
            <a:r>
              <a:rPr lang="de-DE" sz="1200" dirty="0" err="1">
                <a:solidFill>
                  <a:srgbClr val="000000"/>
                </a:solidFill>
              </a:rPr>
              <a:t>Fakturaart</a:t>
            </a:r>
            <a:r>
              <a:rPr lang="de-DE" sz="1200" dirty="0">
                <a:solidFill>
                  <a:srgbClr val="000000"/>
                </a:solidFill>
              </a:rPr>
              <a:t> verknüpft ist</a:t>
            </a:r>
            <a:r>
              <a:rPr lang="de-DE" sz="1200" dirty="0" smtClean="0">
                <a:solidFill>
                  <a:srgbClr val="000000"/>
                </a:solidFill>
              </a:rPr>
              <a:t>. Die </a:t>
            </a:r>
            <a:r>
              <a:rPr lang="de-DE" sz="1200" dirty="0" err="1">
                <a:solidFill>
                  <a:srgbClr val="000000"/>
                </a:solidFill>
              </a:rPr>
              <a:t>Fakturaart</a:t>
            </a:r>
            <a:r>
              <a:rPr lang="de-DE" sz="1200" dirty="0">
                <a:solidFill>
                  <a:srgbClr val="000000"/>
                </a:solidFill>
              </a:rPr>
              <a:t> wird also automatisch aus dem ausgewählten Projekt definiert (Das Feld ist schreibgeschützt).</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smtClean="0">
                <a:solidFill>
                  <a:srgbClr val="000000"/>
                </a:solidFill>
              </a:rPr>
              <a:t>Die </a:t>
            </a:r>
            <a:r>
              <a:rPr lang="de-DE" sz="1200" dirty="0">
                <a:solidFill>
                  <a:srgbClr val="000000"/>
                </a:solidFill>
              </a:rPr>
              <a:t>definierten </a:t>
            </a:r>
            <a:r>
              <a:rPr lang="de-DE" sz="1200" dirty="0" err="1">
                <a:solidFill>
                  <a:srgbClr val="000000"/>
                </a:solidFill>
              </a:rPr>
              <a:t>Fakturaarten</a:t>
            </a:r>
            <a:r>
              <a:rPr lang="de-DE" sz="1200" dirty="0">
                <a:solidFill>
                  <a:srgbClr val="000000"/>
                </a:solidFill>
              </a:rPr>
              <a:t>, die in den Werkzeugen berücksichtigt werden, sind:</a:t>
            </a: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bei Bedingungen</a:t>
            </a:r>
            <a:r>
              <a:rPr lang="de-DE" sz="1200" dirty="0" smtClean="0">
                <a:solidFill>
                  <a:srgbClr val="000000"/>
                </a:solidFill>
              </a:rPr>
              <a:t>: </a:t>
            </a:r>
            <a:r>
              <a:rPr lang="de-DE" sz="1200" dirty="0">
                <a:solidFill>
                  <a:srgbClr val="000000"/>
                </a:solidFill>
              </a:rPr>
              <a:t>Für die Erstellung der Rechnung muss eine Bedingung definiert </a:t>
            </a:r>
            <a:r>
              <a:rPr lang="de-DE" sz="1200" dirty="0" smtClean="0">
                <a:solidFill>
                  <a:srgbClr val="000000"/>
                </a:solidFill>
              </a:rPr>
              <a:t>sein, </a:t>
            </a:r>
            <a:r>
              <a:rPr lang="de-DE" sz="1200" dirty="0">
                <a:solidFill>
                  <a:srgbClr val="000000"/>
                </a:solidFill>
              </a:rPr>
              <a:t>in der Regel nach einem </a:t>
            </a:r>
            <a:r>
              <a:rPr lang="de-DE" sz="1200" dirty="0" smtClean="0">
                <a:solidFill>
                  <a:srgbClr val="000000"/>
                </a:solidFill>
              </a:rPr>
              <a:t>Abrechnungskalender.</a:t>
            </a:r>
            <a:br>
              <a:rPr lang="de-DE" sz="1200" dirty="0" smtClean="0">
                <a:solidFill>
                  <a:srgbClr val="000000"/>
                </a:solidFill>
              </a:rPr>
            </a:br>
            <a:r>
              <a:rPr lang="de-DE" sz="1200" i="1" dirty="0" smtClean="0">
                <a:solidFill>
                  <a:srgbClr val="7F7F7F"/>
                </a:solidFill>
              </a:rPr>
              <a:t>zum Beispiel für: Festpreisprojekte</a:t>
            </a:r>
            <a:r>
              <a:rPr lang="de-DE" sz="1200" i="1" dirty="0" smtClean="0">
                <a:solidFill>
                  <a:srgbClr val="000000"/>
                </a:solidFill>
              </a:rPr>
              <a:t/>
            </a:r>
            <a:br>
              <a:rPr lang="de-DE" sz="1200" i="1" dirty="0" smtClean="0">
                <a:solidFill>
                  <a:srgbClr val="000000"/>
                </a:solidFill>
              </a:rPr>
            </a:br>
            <a:endParaRPr lang="de-DE" sz="1200" i="1" dirty="0" smtClean="0">
              <a:solidFill>
                <a:srgbClr val="000000"/>
              </a:solidFill>
            </a:endParaRP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a:solidFill>
                  <a:srgbClr val="000000"/>
                </a:solidFill>
              </a:rPr>
              <a:t>nach Aufwand</a:t>
            </a:r>
            <a:r>
              <a:rPr lang="de-DE" sz="1200" dirty="0">
                <a:solidFill>
                  <a:srgbClr val="000000"/>
                </a:solidFill>
              </a:rPr>
              <a:t>: Es wird keine Bedingung benötigt, die Fakturierung erfolgt auf Basis der erbrachten Leistung für Ressourcen </a:t>
            </a:r>
            <a:r>
              <a:rPr lang="de-DE" sz="1200" dirty="0" smtClean="0">
                <a:solidFill>
                  <a:srgbClr val="000000"/>
                </a:solidFill>
              </a:rPr>
              <a:t>&amp; Material zu </a:t>
            </a:r>
            <a:r>
              <a:rPr lang="de-DE" sz="1200" dirty="0">
                <a:solidFill>
                  <a:srgbClr val="000000"/>
                </a:solidFill>
              </a:rPr>
              <a:t>ausgewählten Leistungsarten, </a:t>
            </a:r>
            <a:r>
              <a:rPr lang="de-DE" sz="1200" dirty="0" smtClean="0">
                <a:solidFill>
                  <a:srgbClr val="000000"/>
                </a:solidFill>
              </a:rPr>
              <a:t>in einem festgelegten </a:t>
            </a:r>
            <a:r>
              <a:rPr lang="de-DE" sz="1200" dirty="0">
                <a:solidFill>
                  <a:srgbClr val="000000"/>
                </a:solidFill>
              </a:rPr>
              <a:t>Zeitraum.</a:t>
            </a:r>
            <a:r>
              <a:rPr lang="de-DE" sz="1200" dirty="0" smtClean="0">
                <a:solidFill>
                  <a:srgbClr val="000000"/>
                </a:solidFill>
              </a:rPr>
              <a:t/>
            </a:r>
            <a:br>
              <a:rPr lang="de-DE" sz="1200" dirty="0" smtClean="0">
                <a:solidFill>
                  <a:srgbClr val="000000"/>
                </a:solidFill>
              </a:rPr>
            </a:br>
            <a:r>
              <a:rPr lang="de-DE" sz="1200" i="1" dirty="0" smtClean="0">
                <a:solidFill>
                  <a:srgbClr val="7F7F7F"/>
                </a:solidFill>
              </a:rPr>
              <a:t> zum Beispiel für: Aufwandsprojekte.</a:t>
            </a:r>
            <a:br>
              <a:rPr lang="de-DE" sz="1200" i="1" dirty="0" smtClean="0">
                <a:solidFill>
                  <a:srgbClr val="7F7F7F"/>
                </a:solidFill>
              </a:rPr>
            </a:br>
            <a:endParaRPr lang="de-DE" sz="1200" i="1" dirty="0" smtClean="0">
              <a:solidFill>
                <a:srgbClr val="7F7F7F"/>
              </a:solidFill>
            </a:endParaRP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nach Lieferung und Leistung gemäß Vertragsbedingungen</a:t>
            </a:r>
            <a:r>
              <a:rPr lang="de-DE" sz="1200" dirty="0">
                <a:solidFill>
                  <a:srgbClr val="000000"/>
                </a:solidFill>
              </a:rPr>
              <a:t>: Es wird keine Laufzeit benötigt, die Abrechnung erfolgt auf Basis der erbrachten Leistung für Ressourcen zu ausgewählten Leistungen, </a:t>
            </a:r>
            <a:r>
              <a:rPr lang="de-DE" sz="1200" dirty="0" smtClean="0">
                <a:solidFill>
                  <a:srgbClr val="000000"/>
                </a:solidFill>
              </a:rPr>
              <a:t>im definierten Zeitraum</a:t>
            </a:r>
            <a:r>
              <a:rPr lang="de-DE" sz="1200" dirty="0">
                <a:solidFill>
                  <a:srgbClr val="000000"/>
                </a:solidFill>
              </a:rPr>
              <a:t>, unter Berücksichtigung der bestätigten Leistung, so dass die Gesamtabrechnung nicht mehr als die bestätigte Leistung sein kann.</a:t>
            </a:r>
            <a:r>
              <a:rPr lang="de-DE" sz="1200" dirty="0" smtClean="0">
                <a:solidFill>
                  <a:srgbClr val="000000"/>
                </a:solidFill>
              </a:rPr>
              <a:t/>
            </a:r>
            <a:br>
              <a:rPr lang="de-DE" sz="1200" dirty="0" smtClean="0">
                <a:solidFill>
                  <a:srgbClr val="000000"/>
                </a:solidFill>
              </a:rPr>
            </a:br>
            <a:r>
              <a:rPr lang="de-DE" sz="1200" i="1" dirty="0" smtClean="0">
                <a:solidFill>
                  <a:srgbClr val="7F7F7F"/>
                </a:solidFill>
              </a:rPr>
              <a:t>zum Beispiel für: </a:t>
            </a:r>
            <a:r>
              <a:rPr lang="de-DE" sz="1200" i="1" dirty="0" err="1" smtClean="0">
                <a:solidFill>
                  <a:srgbClr val="7F7F7F"/>
                </a:solidFill>
              </a:rPr>
              <a:t>Contract</a:t>
            </a:r>
            <a:r>
              <a:rPr lang="de-DE" sz="1200" i="1" dirty="0" smtClean="0">
                <a:solidFill>
                  <a:srgbClr val="7F7F7F"/>
                </a:solidFill>
              </a:rPr>
              <a:t> </a:t>
            </a:r>
            <a:r>
              <a:rPr lang="de-DE" sz="1200" i="1" dirty="0" err="1" smtClean="0">
                <a:solidFill>
                  <a:srgbClr val="7F7F7F"/>
                </a:solidFill>
              </a:rPr>
              <a:t>Completion</a:t>
            </a:r>
            <a:r>
              <a:rPr lang="de-DE" sz="1200" i="1" dirty="0" smtClean="0">
                <a:solidFill>
                  <a:srgbClr val="7F7F7F"/>
                </a:solidFill>
              </a:rPr>
              <a:t> Projekte.</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manuelle Abrechnung </a:t>
            </a:r>
            <a:r>
              <a:rPr lang="de-DE" sz="1200" dirty="0">
                <a:solidFill>
                  <a:srgbClr val="000000"/>
                </a:solidFill>
              </a:rPr>
              <a:t>: Die Fakturierung wird manuell definiert, ohne Verknüpfung mit dem Projektvorgang.</a:t>
            </a:r>
            <a:r>
              <a:rPr lang="de-DE" sz="1200" dirty="0" smtClean="0">
                <a:solidFill>
                  <a:srgbClr val="000000"/>
                </a:solidFill>
              </a:rPr>
              <a:t/>
            </a:r>
            <a:br>
              <a:rPr lang="de-DE" sz="1200" dirty="0" smtClean="0">
                <a:solidFill>
                  <a:srgbClr val="000000"/>
                </a:solidFill>
              </a:rPr>
            </a:br>
            <a:r>
              <a:rPr lang="de-DE" sz="1200" i="1" dirty="0" smtClean="0">
                <a:solidFill>
                  <a:srgbClr val="7F7F7F"/>
                </a:solidFill>
              </a:rPr>
              <a:t>zum Beispiel für: jede Art von Projekten, bei denen keine Verbindung zu Aktivitäten benötigt wird.</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b="1" dirty="0" smtClean="0">
                <a:solidFill>
                  <a:srgbClr val="000000"/>
                </a:solidFill>
              </a:rPr>
              <a:t>nicht in Rechnung gestellt </a:t>
            </a:r>
            <a:r>
              <a:rPr lang="de-DE" sz="1200" dirty="0">
                <a:solidFill>
                  <a:srgbClr val="000000"/>
                </a:solidFill>
              </a:rPr>
              <a:t>: Für solche Projekte ist keine Abrechnung möglich.</a:t>
            </a:r>
            <a:r>
              <a:rPr lang="de-DE" sz="1200" dirty="0" smtClean="0">
                <a:solidFill>
                  <a:srgbClr val="000000"/>
                </a:solidFill>
              </a:rPr>
              <a:t/>
            </a:r>
            <a:br>
              <a:rPr lang="de-DE" sz="1200" dirty="0" smtClean="0">
                <a:solidFill>
                  <a:srgbClr val="000000"/>
                </a:solidFill>
              </a:rPr>
            </a:br>
            <a:r>
              <a:rPr lang="de-DE" sz="1200" i="1" dirty="0" smtClean="0">
                <a:solidFill>
                  <a:srgbClr val="7F7F7F"/>
                </a:solidFill>
              </a:rPr>
              <a:t>zum Beispiel für: interne Projekte, Administrationsprojekte</a:t>
            </a:r>
          </a:p>
          <a:p>
            <a:pPr marL="914400" lvl="1" indent="-171450" algn="l">
              <a:buClrTx/>
              <a:buFont typeface="Arial"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de-DE" sz="1200" dirty="0" smtClean="0">
              <a:solidFill>
                <a:srgbClr val="000000"/>
              </a:solidFill>
            </a:endParaRP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Jede Rechnung hat Rechnungszeilen.</a:t>
            </a:r>
          </a:p>
          <a:p>
            <a:pPr algn="l">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de-DE" sz="1200" dirty="0">
                <a:solidFill>
                  <a:srgbClr val="000000"/>
                </a:solidFill>
              </a:rPr>
              <a:t>Die Eingabe pro Rechnungszeile ist abhängig von der Rechnungsart.</a:t>
            </a:r>
          </a:p>
        </p:txBody>
      </p:sp>
    </p:spTree>
    <p:extLst>
      <p:ext uri="{BB962C8B-B14F-4D97-AF65-F5344CB8AC3E}">
        <p14:creationId xmlns:p14="http://schemas.microsoft.com/office/powerpoint/2010/main" val="23553200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2268538" y="123825"/>
            <a:ext cx="4319587"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ＭＳ Ｐゴシック" charset="0"/>
                <a:cs typeface="Arial"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5pPr>
            <a:lvl6pPr marL="25146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6pPr>
            <a:lvl7pPr marL="29718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7pPr>
            <a:lvl8pPr marL="34290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8pPr>
            <a:lvl9pPr marL="3886200" indent="-228600" algn="r"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chemeClr val="bg1"/>
                </a:solidFill>
                <a:latin typeface="Verdana" charset="0"/>
                <a:ea typeface="Arial" charset="0"/>
                <a:cs typeface="Arial" charset="0"/>
              </a:defRPr>
            </a:lvl9pPr>
          </a:lstStyle>
          <a:p>
            <a:pPr algn="ctr" eaLnBrk="1" hangingPunct="1">
              <a:buClrTx/>
              <a:buFontTx/>
              <a:buNone/>
            </a:pPr>
            <a:r>
              <a:rPr lang="de-DE" sz="1800" b="1" dirty="0" smtClean="0">
                <a:solidFill>
                  <a:srgbClr val="000000"/>
                </a:solidFill>
              </a:rPr>
              <a:t>Rechnung (2/3)</a:t>
            </a:r>
            <a:endParaRPr lang="de-DE" sz="1800" b="1" dirty="0">
              <a:solidFill>
                <a:srgbClr val="000000"/>
              </a:solidFill>
            </a:endParaRPr>
          </a:p>
        </p:txBody>
      </p:sp>
      <p:graphicFrame>
        <p:nvGraphicFramePr>
          <p:cNvPr id="97373" name="Group 93"/>
          <p:cNvGraphicFramePr>
            <a:graphicFrameLocks noGrp="1"/>
          </p:cNvGraphicFramePr>
          <p:nvPr>
            <p:extLst>
              <p:ext uri="{D42A27DB-BD31-4B8C-83A1-F6EECF244321}">
                <p14:modId xmlns:p14="http://schemas.microsoft.com/office/powerpoint/2010/main" val="1758642260"/>
              </p:ext>
            </p:extLst>
          </p:nvPr>
        </p:nvGraphicFramePr>
        <p:xfrm>
          <a:off x="4657725" y="2724150"/>
          <a:ext cx="4394200" cy="3357016"/>
        </p:xfrm>
        <a:graphic>
          <a:graphicData uri="http://schemas.openxmlformats.org/drawingml/2006/table">
            <a:tbl>
              <a:tblPr/>
              <a:tblGrid>
                <a:gridCol w="1165790"/>
                <a:gridCol w="3228410"/>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Rechnungsnummer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berechnet, wenn der Status der Rechnung "erledigt" ist, unter Berücksichtigung der " Anfangs-Nummer der Rechnung " (definiert unter "Globale Parameter")</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684213">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Status</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Aktueller Status der Rechnung. Kann mit einem Workflow verknüpft werden. Eine Änderung des Status kann mehrere Auswirkungen haben: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automatisch aktualisieren "Fertig" oder “abgeschlossen“,</a:t>
                      </a:r>
                    </a:p>
                    <a:p>
                      <a:pPr marL="0" marR="0" lvl="0" indent="0" algn="l" defTabSz="457200" rtl="0" eaLnBrk="1" fontAlgn="base" latinLnBrk="0" hangingPunct="1">
                        <a:lnSpc>
                          <a:spcPct val="102000"/>
                        </a:lnSpc>
                        <a:spcBef>
                          <a:spcPts val="250"/>
                        </a:spcBef>
                        <a:spcAft>
                          <a:spcPct val="0"/>
                        </a:spcAft>
                        <a:buClr>
                          <a:srgbClr val="000000"/>
                        </a:buClr>
                        <a:buSzPct val="100000"/>
                        <a:buFont typeface="Verdana"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Einige Felder können obligatorisch werden (siehe verwandtes Thema).</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31" marB="3603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Erledigt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um anzuzeigen, dass die Aktion bearbeitet wurde.</a:t>
                      </a:r>
                    </a:p>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Datum der Fertigstellung wird gespeichert.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8100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Geschlossen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Kennzeichen, das angibt, dass die Aktion archiviert wird. Die Aktion erscheint nicht mehr in den Listen, es sei denn, "Zeige geschlossen" ist aktiviert.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Unversteuerter Betrag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Betrag für die Rechnung, ohne Steuern.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MwSt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Steuersatz</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Gesamtbetrag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Betrag für die Rechnung, einschließlich Steuern.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Bemerkungen</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Kommentare zur Rechnung.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8" marB="36028"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97372" name="Group 92"/>
          <p:cNvGraphicFramePr>
            <a:graphicFrameLocks noGrp="1"/>
          </p:cNvGraphicFramePr>
          <p:nvPr>
            <p:extLst>
              <p:ext uri="{D42A27DB-BD31-4B8C-83A1-F6EECF244321}">
                <p14:modId xmlns:p14="http://schemas.microsoft.com/office/powerpoint/2010/main" val="1346144540"/>
              </p:ext>
            </p:extLst>
          </p:nvPr>
        </p:nvGraphicFramePr>
        <p:xfrm>
          <a:off x="90488" y="2717800"/>
          <a:ext cx="4394200" cy="2502175"/>
        </p:xfrm>
        <a:graphic>
          <a:graphicData uri="http://schemas.openxmlformats.org/drawingml/2006/table">
            <a:tbl>
              <a:tblPr/>
              <a:tblGrid>
                <a:gridCol w="1112048"/>
                <a:gridCol w="3282152"/>
              </a:tblGrid>
              <a:tr h="196850">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Feld</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charset="0"/>
                          <a:ea typeface="ＭＳ Ｐゴシック" charset="0"/>
                          <a:cs typeface="Arial" charset="0"/>
                        </a:rPr>
                        <a:t>Beschreibung</a:t>
                      </a:r>
                      <a:endParaRPr kumimoji="0" lang="de-DE" sz="800" b="1"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Eindeutige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Id</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für den Vorgang. Die Referenz wird nach der ID angezeigt.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Rechnungsart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Art der Rechnung (Standardrechnungsarten sind "partiell", "endgültig", "vollständig")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Name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Kurze Beschreibung des Aufwandes. Verpflichtend.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Datum</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Datum der Rechnung.</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Projekt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Das Projekt, das von der Laufzeit betroffen ist. Verpflichtend.</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Kunde</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Kunde, der die Rechnung bezahlt. Wird automatisch vom Projektkunden aktualisiert.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Rechnungsstellung</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Kontakt, wer die Rechnung erhält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196850">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Empfänger</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Empfänger, der die Zahlung für die Rechnung erhält.</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5877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charset="0"/>
                          <a:ea typeface="ＭＳ Ｐゴシック" charset="0"/>
                          <a:cs typeface="Arial" charset="0"/>
                        </a:rPr>
                        <a:t>Abrechnungsart</a:t>
                      </a:r>
                      <a:endParaRPr kumimoji="0" lang="de-DE" sz="800" b="0" i="0" u="none" strike="noStrike" cap="none" normalizeH="0" baseline="0" noProof="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Art der Abrechnung. Berechnet aus Projekt, Projektart, </a:t>
                      </a:r>
                      <a:r>
                        <a:rPr kumimoji="0" lang="de-DE" sz="800" b="0" i="0" u="none" strike="noStrike" cap="none" normalizeH="0" baseline="0" noProof="0" dirty="0" err="1" smtClean="0">
                          <a:ln>
                            <a:noFill/>
                          </a:ln>
                          <a:solidFill>
                            <a:srgbClr val="000000"/>
                          </a:solidFill>
                          <a:effectLst/>
                          <a:latin typeface="Verdana" charset="0"/>
                          <a:ea typeface="ＭＳ Ｐゴシック" charset="0"/>
                          <a:cs typeface="Arial" charset="0"/>
                        </a:rPr>
                        <a:t>Fakturaart</a:t>
                      </a:r>
                      <a:r>
                        <a:rPr kumimoji="0" lang="de-DE" sz="800" b="0" i="0" u="none" strike="noStrike" cap="none" normalizeH="0" baseline="0" noProof="0" dirty="0" smtClean="0">
                          <a:ln>
                            <a:noFill/>
                          </a:ln>
                          <a:solidFill>
                            <a:srgbClr val="000000"/>
                          </a:solidFill>
                          <a:effectLst/>
                          <a:latin typeface="Verdana" charset="0"/>
                          <a:ea typeface="ＭＳ Ｐゴシック" charset="0"/>
                          <a:cs typeface="Arial" charset="0"/>
                        </a:rPr>
                        <a:t>. Beeinflusst das Format der Rechnungszeilen.</a:t>
                      </a:r>
                      <a:endParaRPr kumimoji="0" lang="de-DE" sz="800" b="0" i="0" u="none" strike="noStrike" cap="none" normalizeH="0" baseline="0" noProof="0" dirty="0">
                        <a:ln>
                          <a:noFill/>
                        </a:ln>
                        <a:solidFill>
                          <a:srgbClr val="000000"/>
                        </a:solidFill>
                        <a:effectLst/>
                        <a:latin typeface="Verdana" charset="0"/>
                        <a:ea typeface="ＭＳ Ｐゴシック" charset="0"/>
                        <a:cs typeface="Arial" charset="0"/>
                      </a:endParaRPr>
                    </a:p>
                  </a:txBody>
                  <a:tcPr marL="72000" marR="72000" marT="36025" marB="3602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8" name="Group 65"/>
          <p:cNvGraphicFramePr>
            <a:graphicFrameLocks noGrp="1"/>
          </p:cNvGraphicFramePr>
          <p:nvPr>
            <p:extLst>
              <p:ext uri="{D42A27DB-BD31-4B8C-83A1-F6EECF244321}">
                <p14:modId xmlns:p14="http://schemas.microsoft.com/office/powerpoint/2010/main" val="2260580193"/>
              </p:ext>
            </p:extLst>
          </p:nvPr>
        </p:nvGraphicFramePr>
        <p:xfrm>
          <a:off x="128588" y="5756275"/>
          <a:ext cx="4394200" cy="733425"/>
        </p:xfrm>
        <a:graphic>
          <a:graphicData uri="http://schemas.openxmlformats.org/drawingml/2006/table">
            <a:tbl>
              <a:tblPr/>
              <a:tblGrid>
                <a:gridCol w="1087459"/>
                <a:gridCol w="3306741"/>
              </a:tblGrid>
              <a:tr h="196474">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Feld</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3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1" i="0" u="none" strike="noStrike" cap="none" normalizeH="0" baseline="0" noProof="0" smtClean="0">
                          <a:ln>
                            <a:noFill/>
                          </a:ln>
                          <a:solidFill>
                            <a:srgbClr val="000000"/>
                          </a:solidFill>
                          <a:effectLst/>
                          <a:latin typeface="Verdana" pitchFamily="34" charset="0"/>
                          <a:cs typeface="Arial" charset="0"/>
                        </a:rPr>
                        <a:t>Beschreibung</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r>
              <a:tr h="216055">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Anmerkungen</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smtClean="0">
                          <a:ln>
                            <a:noFill/>
                          </a:ln>
                          <a:solidFill>
                            <a:srgbClr val="000000"/>
                          </a:solidFill>
                          <a:effectLst/>
                          <a:latin typeface="Verdana" pitchFamily="34" charset="0"/>
                          <a:cs typeface="Arial" charset="0"/>
                        </a:rPr>
                        <a:t>(Siehe verwandtes Thema)</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320896">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Änderungshistorie</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AAB6D6"/>
                    </a:solidFill>
                  </a:tcPr>
                </a:tc>
                <a:tc>
                  <a:txBody>
                    <a:bodyPr/>
                    <a:lstStyle/>
                    <a:p>
                      <a:pPr marL="0" marR="0" lvl="0" indent="0" algn="l" defTabSz="457200" rtl="0" eaLnBrk="1" fontAlgn="base" latinLnBrk="0" hangingPunct="1">
                        <a:lnSpc>
                          <a:spcPct val="102000"/>
                        </a:lnSpc>
                        <a:spcBef>
                          <a:spcPts val="25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kumimoji="0" lang="de-DE" sz="800" b="0" i="0" u="none" strike="noStrike" cap="none" normalizeH="0" baseline="0" noProof="0" dirty="0" smtClean="0">
                          <a:ln>
                            <a:noFill/>
                          </a:ln>
                          <a:solidFill>
                            <a:srgbClr val="000000"/>
                          </a:solidFill>
                          <a:effectLst/>
                          <a:latin typeface="Verdana" pitchFamily="34" charset="0"/>
                          <a:cs typeface="Arial" charset="0"/>
                        </a:rPr>
                        <a:t>(Siehe verwandtes Thema)</a:t>
                      </a:r>
                    </a:p>
                  </a:txBody>
                  <a:tcPr marL="72000" marR="72000" marT="36026" marB="36026"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102487" name="Picture 9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175" y="879475"/>
            <a:ext cx="4244975" cy="1744663"/>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02488" name="Picture 9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5500" y="893763"/>
            <a:ext cx="4305300" cy="131127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935953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Verdana"/>
        <a:ea typeface=""/>
        <a:cs typeface="Arial"/>
      </a:majorFont>
      <a:minorFont>
        <a:latin typeface="EADS Sans"/>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r" defTabSz="457200" rtl="0" eaLnBrk="1" fontAlgn="base" latinLnBrk="0" hangingPunct="1">
          <a:lnSpc>
            <a:spcPct val="100000"/>
          </a:lnSpc>
          <a:spcBef>
            <a:spcPct val="0"/>
          </a:spcBef>
          <a:spcAft>
            <a:spcPct val="0"/>
          </a:spcAft>
          <a:buClr>
            <a:srgbClr val="000000"/>
          </a:buClr>
          <a:buSzPct val="100000"/>
          <a:buFont typeface="Times New Roman" pitchFamily="18" charset="0"/>
          <a:buNone/>
          <a:tabLst/>
          <a:defRPr kumimoji="0" lang="en-GB" sz="1400" b="0" i="0" u="none" strike="noStrike" cap="none" normalizeH="0" baseline="0" smtClean="0">
            <a:ln>
              <a:noFill/>
            </a:ln>
            <a:solidFill>
              <a:schemeClr val="bg1"/>
            </a:solidFill>
            <a:effectLst/>
            <a:latin typeface="Verdana" pitchFamily="34" charset="0"/>
            <a:cs typeface="Arial"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r" defTabSz="457200" rtl="0" eaLnBrk="1" fontAlgn="base" latinLnBrk="0" hangingPunct="1">
          <a:lnSpc>
            <a:spcPct val="100000"/>
          </a:lnSpc>
          <a:spcBef>
            <a:spcPct val="0"/>
          </a:spcBef>
          <a:spcAft>
            <a:spcPct val="0"/>
          </a:spcAft>
          <a:buClr>
            <a:srgbClr val="000000"/>
          </a:buClr>
          <a:buSzPct val="100000"/>
          <a:buFont typeface="Times New Roman" pitchFamily="18" charset="0"/>
          <a:buNone/>
          <a:tabLst/>
          <a:defRPr kumimoji="0" lang="en-GB" sz="1400" b="0" i="0" u="none" strike="noStrike" cap="none" normalizeH="0" baseline="0" smtClean="0">
            <a:ln>
              <a:noFill/>
            </a:ln>
            <a:solidFill>
              <a:schemeClr val="bg1"/>
            </a:solidFill>
            <a:effectLst/>
            <a:latin typeface="Verdana" pitchFamily="34"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hème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èm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43619</Words>
  <Application>Microsoft Macintosh PowerPoint</Application>
  <PresentationFormat>Bildschirmpräsentation (4:3)</PresentationFormat>
  <Paragraphs>6281</Paragraphs>
  <Slides>213</Slides>
  <Notes>212</Notes>
  <HiddenSlides>0</HiddenSlides>
  <MMClips>0</MMClips>
  <ScaleCrop>false</ScaleCrop>
  <HeadingPairs>
    <vt:vector size="4" baseType="variant">
      <vt:variant>
        <vt:lpstr>Design</vt:lpstr>
      </vt:variant>
      <vt:variant>
        <vt:i4>1</vt:i4>
      </vt:variant>
      <vt:variant>
        <vt:lpstr>Folientitel</vt:lpstr>
      </vt:variant>
      <vt:variant>
        <vt:i4>213</vt:i4>
      </vt:variant>
    </vt:vector>
  </HeadingPairs>
  <TitlesOfParts>
    <vt:vector size="214" baseType="lpstr">
      <vt:lpstr>Default Design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Manager>Christian Bernert</Manager>
  <Company>LPM Academy</Company>
  <LinksUpToDate>false</LinksUpToDate>
  <SharedDoc>false</SharedDoc>
  <HyperlinkBase>www.lpm.academy</HyperlinkBase>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ProjeQtOr</dc:title>
  <dc:subject>Projekt Management Tool</dc:subject>
  <dc:creator>Christian Bernert</dc:creator>
  <cp:keywords>ProjeQtOr, Projektmanagement Werzeuge, Tools, Systeme</cp:keywords>
  <dc:description/>
  <cp:lastModifiedBy>Christian Bernert</cp:lastModifiedBy>
  <cp:revision>2824</cp:revision>
  <cp:lastPrinted>1601-01-01T00:00:00Z</cp:lastPrinted>
  <dcterms:created xsi:type="dcterms:W3CDTF">2006-05-02T07:06:14Z</dcterms:created>
  <dcterms:modified xsi:type="dcterms:W3CDTF">2018-06-18T15:20:41Z</dcterms:modified>
  <cp:category>Projektmanagement Werzeuge</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Référence">
    <vt:lpwstr>Insert reference</vt:lpwstr>
  </property>
</Properties>
</file>