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3ED765-CA28-4763-B92E-F041E4C10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C7E7E6B-9223-4AD5-93A0-2A85A8C74C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BE66AA-E2DB-4859-9C18-A2F601F8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DB5429-432E-4962-9306-ADDD26BCA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79114A-8855-4580-A17D-CBBCB1C2E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02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2C1C2A-9692-46BA-B446-2C376D027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91E83A-6438-4BC5-B924-AD8F02899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28A527-FA5B-4D6D-A275-753BE4D55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14B730-9631-4AF5-B6DE-457B100DD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5FB6C2-489F-4ABE-AC83-B0A854D6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99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9681215-FFF3-4F0F-B373-F4ABFB9EB4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8148D9-9387-4AFB-90BA-A307497B2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1046C6-9289-4C3E-A108-E11C49810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E768F4-698B-4902-9863-4AB950DBA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EF15BB-9349-4E4C-AC45-B022657EC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317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E03C3C-8290-4605-84C4-2D5709417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DB5C9B-CD38-4B42-A5A0-DC9C8CFDF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A4B87A-940D-48B8-BFD7-CAAFCEF1E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489C8C-B867-43DE-B51B-090B13703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B198CC-3509-4B7A-A05D-40F9C30C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39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AA0B22-7B02-4D2B-9181-3DBDEC502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7307B8-006E-4EDA-B325-B6DF68E7C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BE74FB-0414-47A2-8BED-DD648BB9B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AC8F66-8439-4F4E-91A3-C1DF9660F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72A8A2-44D6-4D68-BEF3-BA962A1DE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19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7C4122-2889-4A3A-8D8D-09C6723ED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C16605-5B14-44F5-B6F6-A99C1DC379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1CD377-44BF-4547-BB37-3D9A86725B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C9D946-EDA1-49DA-A01A-1F431B78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5EF8D8-6823-4254-85E6-77EB1E137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2CFE1E-9E69-47EB-88C7-F2A53C5A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1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6571E-618A-48FD-8F24-80EEE409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494F2A-591F-46A7-B141-12FFFF2C8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5F5F776-FEB7-4D6C-A180-148904691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94FA4D7-C7BB-46A9-BFBA-80AD73DBCB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E989329-E76F-4A2A-92D4-C2BFF34FA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D6A5E8-2F4C-48DE-8D1D-013E5D927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06FB83-754A-49B6-8F57-88C2E0038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3BD0C9-39E4-4235-AF31-6F31A2665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33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1DB3C9-E94E-4F60-9378-F2E7C1DCB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FCA7A43-A8A0-473A-B902-1A7E3DB8F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2DB5B5C-AB2A-432E-978F-0252A18E1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2CFAE4-8CFE-4725-A5B0-C7F35DBC6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24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625982D-ADCC-4CD8-A7A3-4A7FD86E0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AED8CCE-B4C9-46E4-94A9-575353CF9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3BA445-E4A3-426A-8B4A-F8999D90F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4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C8FAC-87B3-42F5-8FA2-68E05E5EA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E43821-4FAC-4BBD-BF5C-9942268A7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97C1237-CB43-43AA-8E97-6D809C6AC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61ED22-1DFA-4DB2-8763-01BABD788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9655B2-9B69-4318-AF25-C95B2812D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9275FB-FB7C-4F2C-9AF8-2011BB1F6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2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6C5B04-4C7F-48B1-A4C9-8BFB98A07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A91F5CF-21A9-40D8-9570-DBB35444B4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518BA-E78E-44FB-A96F-804693EF4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0B8907-7C60-4C7F-8BEA-02064018C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F8BA05-2AB4-4C62-B529-6ADD127F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0107AC-F403-4BBB-98BD-A528AC10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17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0FFD243-4BC1-4AB4-99A4-4DABB75EA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E1A3D8-97F1-4046-89BE-77AF3AA9C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5F89E3-8F8E-4171-A65A-0EFBB8C915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EFF7-0004-4958-8925-D20BE58D5600}" type="datetimeFigureOut">
              <a:rPr lang="fr-FR" smtClean="0"/>
              <a:t>06/08/2020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4E2696-FB76-4A76-823F-9B99CD3C69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9E1DBC-D80F-427E-9BA5-228013D9E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EB04-1C93-4950-B704-79CBB8375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7F5803F-6152-4839-83FD-EF29D851F9D4}"/>
              </a:ext>
            </a:extLst>
          </p:cNvPr>
          <p:cNvSpPr txBox="1"/>
          <p:nvPr/>
        </p:nvSpPr>
        <p:spPr>
          <a:xfrm>
            <a:off x="113122" y="94268"/>
            <a:ext cx="119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waiting</a:t>
            </a:r>
            <a:r>
              <a:rPr lang="fr-FR" dirty="0"/>
              <a:t> for </a:t>
            </a:r>
            <a:r>
              <a:rPr lang="fr-FR" dirty="0" err="1"/>
              <a:t>cron</a:t>
            </a:r>
            <a:r>
              <a:rPr lang="fr-FR" dirty="0"/>
              <a:t>..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24B6CA-FD81-4069-A5CB-AE7F26232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3600"/>
            <a:ext cx="10457234" cy="43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3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7F5803F-6152-4839-83FD-EF29D851F9D4}"/>
              </a:ext>
            </a:extLst>
          </p:cNvPr>
          <p:cNvSpPr txBox="1"/>
          <p:nvPr/>
        </p:nvSpPr>
        <p:spPr>
          <a:xfrm>
            <a:off x="113122" y="94268"/>
            <a:ext cx="119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Cron</a:t>
            </a:r>
            <a:r>
              <a:rPr lang="fr-FR" dirty="0"/>
              <a:t> </a:t>
            </a:r>
            <a:r>
              <a:rPr lang="fr-FR" dirty="0" err="1"/>
              <a:t>seems</a:t>
            </a:r>
            <a:r>
              <a:rPr lang="fr-FR" dirty="0"/>
              <a:t> to </a:t>
            </a:r>
            <a:r>
              <a:rPr lang="fr-FR" dirty="0" err="1"/>
              <a:t>make</a:t>
            </a:r>
            <a:r>
              <a:rPr lang="fr-FR" dirty="0"/>
              <a:t> the Job, but no Mails are sent.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100D8AF-F3D6-484F-80B8-DE5EF05B7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3600"/>
            <a:ext cx="121920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4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7F5803F-6152-4839-83FD-EF29D851F9D4}"/>
              </a:ext>
            </a:extLst>
          </p:cNvPr>
          <p:cNvSpPr txBox="1"/>
          <p:nvPr/>
        </p:nvSpPr>
        <p:spPr>
          <a:xfrm>
            <a:off x="113122" y="94268"/>
            <a:ext cx="119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My</a:t>
            </a:r>
            <a:r>
              <a:rPr lang="fr-FR" dirty="0"/>
              <a:t> Mailing Configuration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241A30C-BF0E-4895-B855-2CACD531C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0311"/>
            <a:ext cx="121920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761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</Words>
  <Application>Microsoft Office PowerPoint</Application>
  <PresentationFormat>Grand écran</PresentationFormat>
  <Paragraphs>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Claude ANSTROUSSE</dc:creator>
  <cp:lastModifiedBy>Claude ANSTROUSSE</cp:lastModifiedBy>
  <cp:revision>3</cp:revision>
  <dcterms:created xsi:type="dcterms:W3CDTF">2020-08-06T09:00:34Z</dcterms:created>
  <dcterms:modified xsi:type="dcterms:W3CDTF">2020-08-06T09:21:37Z</dcterms:modified>
</cp:coreProperties>
</file>